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93" r:id="rId5"/>
    <p:sldMasterId id="2147483695" r:id="rId6"/>
    <p:sldMasterId id="2147483697" r:id="rId7"/>
    <p:sldMasterId id="2147483699" r:id="rId8"/>
    <p:sldMasterId id="2147483701" r:id="rId9"/>
    <p:sldMasterId id="2147483703" r:id="rId10"/>
    <p:sldMasterId id="2147483705" r:id="rId11"/>
  </p:sldMasterIdLst>
  <p:notesMasterIdLst>
    <p:notesMasterId r:id="rId15"/>
  </p:notesMasterIdLst>
  <p:sldIdLst>
    <p:sldId id="314" r:id="rId12"/>
    <p:sldId id="324" r:id="rId13"/>
    <p:sldId id="325" r:id="rId14"/>
  </p:sldIdLst>
  <p:sldSz cx="12161838" cy="6858000"/>
  <p:notesSz cx="6858000" cy="9144000"/>
  <p:defaultTextStyle>
    <a:defPPr>
      <a:defRPr lang="en-US"/>
    </a:defPPr>
    <a:lvl1pPr marL="0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1pPr>
    <a:lvl2pPr marL="456468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2pPr>
    <a:lvl3pPr marL="912937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3pPr>
    <a:lvl4pPr marL="1369405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4pPr>
    <a:lvl5pPr marL="1825874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5pPr>
    <a:lvl6pPr marL="2282342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6pPr>
    <a:lvl7pPr marL="2738811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7pPr>
    <a:lvl8pPr marL="3195279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8pPr>
    <a:lvl9pPr marL="3651748" algn="l" defTabSz="912937" rtl="0" eaLnBrk="1" latinLnBrk="0" hangingPunct="1">
      <a:defRPr sz="18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107" userDrawn="1">
          <p15:clr>
            <a:srgbClr val="A4A3A4"/>
          </p15:clr>
        </p15:guide>
        <p15:guide id="3" orient="horz" pos="2136" userDrawn="1">
          <p15:clr>
            <a:srgbClr val="A4A3A4"/>
          </p15:clr>
        </p15:guide>
        <p15:guide id="4" pos="38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ndrahas  Barde" initials="CB" lastIdx="9" clrIdx="0">
    <p:extLst>
      <p:ext uri="{19B8F6BF-5375-455C-9EA6-DF929625EA0E}">
        <p15:presenceInfo xmlns:p15="http://schemas.microsoft.com/office/powerpoint/2012/main" userId="S-1-5-21-1801674531-1177238915-682003330-16248" providerId="AD"/>
      </p:ext>
    </p:extLst>
  </p:cmAuthor>
  <p:cmAuthor id="2" name="Kenneth Mead" initials="KM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0EF"/>
    <a:srgbClr val="6DCFF6"/>
    <a:srgbClr val="2B5282"/>
    <a:srgbClr val="B6CAEE"/>
    <a:srgbClr val="E9EDF4"/>
    <a:srgbClr val="D4F5F7"/>
    <a:srgbClr val="19B4F1"/>
    <a:srgbClr val="C4ECFB"/>
    <a:srgbClr val="B9AFA4"/>
    <a:srgbClr val="006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89668" autoAdjust="0"/>
  </p:normalViewPr>
  <p:slideViewPr>
    <p:cSldViewPr snapToGrid="0">
      <p:cViewPr varScale="1">
        <p:scale>
          <a:sx n="61" d="100"/>
          <a:sy n="61" d="100"/>
        </p:scale>
        <p:origin x="948" y="72"/>
      </p:cViewPr>
      <p:guideLst>
        <p:guide pos="5107"/>
        <p:guide orient="horz" pos="2136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6ACDD-C55B-4FC4-89E7-E9F98F22F217}" type="datetimeFigureOut">
              <a:rPr lang="en-US" smtClean="0"/>
              <a:pPr/>
              <a:t>4/22/2017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2150" y="1143000"/>
            <a:ext cx="5473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4190E-9D7B-4847-98AB-991B2B427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0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1pPr>
    <a:lvl2pPr marL="608625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2pPr>
    <a:lvl3pPr marL="1217249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3pPr>
    <a:lvl4pPr marL="1825874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4pPr>
    <a:lvl5pPr marL="2434499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5pPr>
    <a:lvl6pPr marL="3043123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6pPr>
    <a:lvl7pPr marL="3651748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7pPr>
    <a:lvl8pPr marL="4260372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8pPr>
    <a:lvl9pPr marL="4868997" algn="l" defTabSz="1217249" rtl="0" eaLnBrk="1" latinLnBrk="0" hangingPunct="1">
      <a:defRPr sz="15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Date Format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8" y="2080611"/>
            <a:ext cx="9519169" cy="530352"/>
          </a:xfrm>
        </p:spPr>
        <p:txBody>
          <a:bodyPr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6748" y="2675800"/>
            <a:ext cx="9519169" cy="457200"/>
          </a:xfrm>
        </p:spPr>
        <p:txBody>
          <a:bodyPr>
            <a:noAutofit/>
          </a:bodyPr>
          <a:lstStyle>
            <a:lvl1pPr marL="0" indent="0" algn="l">
              <a:buNone/>
              <a:defRPr sz="2394">
                <a:solidFill>
                  <a:schemeClr val="bg1"/>
                </a:solidFill>
                <a:latin typeface="+mj-lt"/>
              </a:defRPr>
            </a:lvl1pPr>
            <a:lvl2pPr marL="45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1543" y="5879701"/>
            <a:ext cx="2469430" cy="402347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32628"/>
            <a:ext cx="2448430" cy="112517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03872" y="6384274"/>
            <a:ext cx="2855269" cy="235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31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131593" y="6383652"/>
            <a:ext cx="3040460" cy="203200"/>
          </a:xfrm>
        </p:spPr>
        <p:txBody>
          <a:bodyPr wrap="none">
            <a:noAutofit/>
          </a:bodyPr>
          <a:lstStyle>
            <a:lvl1pPr marL="0" indent="0" algn="r">
              <a:buNone/>
              <a:defRPr sz="1064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380062" y="257176"/>
            <a:ext cx="11479295" cy="424338"/>
            <a:chOff x="285753" y="192883"/>
            <a:chExt cx="8630823" cy="318255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3"/>
              <a:ext cx="364094" cy="318255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2" name="Group 15"/>
            <p:cNvGrpSpPr/>
            <p:nvPr/>
          </p:nvGrpSpPr>
          <p:grpSpPr>
            <a:xfrm>
              <a:off x="285753" y="250032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60146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986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:\Template\Final Image 240614_9-16_Lowres\16-9 B\14805329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/>
        </p:blipFill>
        <p:spPr bwMode="auto">
          <a:xfrm>
            <a:off x="0" y="3"/>
            <a:ext cx="1216183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D6492A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389514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Visual Option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2" y="5"/>
            <a:ext cx="12165739" cy="6857996"/>
            <a:chOff x="0" y="3"/>
            <a:chExt cx="9146933" cy="5143497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61870"/>
              <a:ext cx="9145276" cy="458151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" name="Group 1"/>
            <p:cNvGrpSpPr/>
            <p:nvPr userDrawn="1"/>
          </p:nvGrpSpPr>
          <p:grpSpPr>
            <a:xfrm>
              <a:off x="0" y="3"/>
              <a:ext cx="9146933" cy="5143497"/>
              <a:chOff x="0" y="3"/>
              <a:chExt cx="9146933" cy="5143497"/>
            </a:xfrm>
          </p:grpSpPr>
          <p:sp>
            <p:nvSpPr>
              <p:cNvPr id="19" name="Rectangle 18"/>
              <p:cNvSpPr/>
              <p:nvPr userDrawn="1"/>
            </p:nvSpPr>
            <p:spPr>
              <a:xfrm flipH="1">
                <a:off x="1066799" y="3486150"/>
                <a:ext cx="8077199" cy="1657350"/>
              </a:xfrm>
              <a:prstGeom prst="rect">
                <a:avLst/>
              </a:prstGeom>
              <a:solidFill>
                <a:schemeClr val="tx1">
                  <a:alpha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endParaRPr lang="en-US" sz="2394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0" y="3"/>
                <a:ext cx="9144000" cy="569718"/>
              </a:xfrm>
              <a:prstGeom prst="rect">
                <a:avLst/>
              </a:prstGeom>
              <a:gradFill flip="none" rotWithShape="1">
                <a:gsLst>
                  <a:gs pos="10000">
                    <a:srgbClr val="0067AC"/>
                  </a:gs>
                  <a:gs pos="100000">
                    <a:srgbClr val="56BBED"/>
                  </a:gs>
                </a:gsLst>
                <a:lin ang="912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206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yriad Pro"/>
                  <a:ea typeface="+mn-ea"/>
                  <a:cs typeface="+mn-cs"/>
                </a:endParaRPr>
              </a:p>
            </p:txBody>
          </p:sp>
          <p:grpSp>
            <p:nvGrpSpPr>
              <p:cNvPr id="25" name="Group 24"/>
              <p:cNvGrpSpPr/>
              <p:nvPr userDrawn="1"/>
            </p:nvGrpSpPr>
            <p:grpSpPr>
              <a:xfrm>
                <a:off x="7306056" y="4721559"/>
                <a:ext cx="1840877" cy="421941"/>
                <a:chOff x="6991395" y="4721559"/>
                <a:chExt cx="1840877" cy="421941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 userDrawn="1"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 flipH="1">
                  <a:off x="6991395" y="4721559"/>
                  <a:ext cx="1840877" cy="421941"/>
                </a:xfrm>
                <a:prstGeom prst="rect">
                  <a:avLst/>
                </a:prstGeom>
              </p:spPr>
            </p:pic>
            <p:pic>
              <p:nvPicPr>
                <p:cNvPr id="27" name="Picture 26"/>
                <p:cNvPicPr>
                  <a:picLocks noChangeAspect="1"/>
                </p:cNvPicPr>
                <p:nvPr userDrawn="1"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 flipH="1">
                  <a:off x="6991395" y="4721559"/>
                  <a:ext cx="1840877" cy="421941"/>
                </a:xfrm>
                <a:prstGeom prst="rect">
                  <a:avLst/>
                </a:prstGeom>
              </p:spPr>
            </p:pic>
          </p:grpSp>
          <p:grpSp>
            <p:nvGrpSpPr>
              <p:cNvPr id="30" name="Group 29"/>
              <p:cNvGrpSpPr/>
              <p:nvPr userDrawn="1"/>
            </p:nvGrpSpPr>
            <p:grpSpPr>
              <a:xfrm>
                <a:off x="288226" y="128016"/>
                <a:ext cx="8628350" cy="318254"/>
                <a:chOff x="288226" y="192882"/>
                <a:chExt cx="8628350" cy="318254"/>
              </a:xfrm>
            </p:grpSpPr>
            <p:grpSp>
              <p:nvGrpSpPr>
                <p:cNvPr id="31" name="Group 8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288226" y="249271"/>
                  <a:ext cx="2174598" cy="250792"/>
                  <a:chOff x="265" y="271"/>
                  <a:chExt cx="2055" cy="237"/>
                </a:xfrm>
              </p:grpSpPr>
              <p:sp>
                <p:nvSpPr>
                  <p:cNvPr id="33" name="AutoShape 7"/>
                  <p:cNvSpPr>
                    <a:spLocks noChangeAspect="1" noChangeArrowheads="1" noTextEdit="1"/>
                  </p:cNvSpPr>
                  <p:nvPr userDrawn="1"/>
                </p:nvSpPr>
                <p:spPr bwMode="auto">
                  <a:xfrm>
                    <a:off x="265" y="271"/>
                    <a:ext cx="2055" cy="2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394"/>
                  </a:p>
                </p:txBody>
              </p:sp>
              <p:sp>
                <p:nvSpPr>
                  <p:cNvPr id="34" name="Freeform 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1380" y="271"/>
                    <a:ext cx="462" cy="80"/>
                  </a:xfrm>
                  <a:custGeom>
                    <a:avLst/>
                    <a:gdLst/>
                    <a:ahLst/>
                    <a:cxnLst>
                      <a:cxn ang="0">
                        <a:pos x="3516" y="636"/>
                      </a:cxn>
                      <a:cxn ang="0">
                        <a:pos x="3630" y="590"/>
                      </a:cxn>
                      <a:cxn ang="0">
                        <a:pos x="3696" y="453"/>
                      </a:cxn>
                      <a:cxn ang="0">
                        <a:pos x="3621" y="312"/>
                      </a:cxn>
                      <a:cxn ang="0">
                        <a:pos x="3446" y="223"/>
                      </a:cxn>
                      <a:cxn ang="0">
                        <a:pos x="3419" y="147"/>
                      </a:cxn>
                      <a:cxn ang="0">
                        <a:pos x="3494" y="94"/>
                      </a:cxn>
                      <a:cxn ang="0">
                        <a:pos x="3671" y="31"/>
                      </a:cxn>
                      <a:cxn ang="0">
                        <a:pos x="3451" y="7"/>
                      </a:cxn>
                      <a:cxn ang="0">
                        <a:pos x="3305" y="142"/>
                      </a:cxn>
                      <a:cxn ang="0">
                        <a:pos x="3360" y="298"/>
                      </a:cxn>
                      <a:cxn ang="0">
                        <a:pos x="3538" y="391"/>
                      </a:cxn>
                      <a:cxn ang="0">
                        <a:pos x="3581" y="470"/>
                      </a:cxn>
                      <a:cxn ang="0">
                        <a:pos x="3516" y="539"/>
                      </a:cxn>
                      <a:cxn ang="0">
                        <a:pos x="3331" y="514"/>
                      </a:cxn>
                      <a:cxn ang="0">
                        <a:pos x="3221" y="536"/>
                      </a:cxn>
                      <a:cxn ang="0">
                        <a:pos x="2640" y="543"/>
                      </a:cxn>
                      <a:cxn ang="0">
                        <a:pos x="2506" y="526"/>
                      </a:cxn>
                      <a:cxn ang="0">
                        <a:pos x="2423" y="452"/>
                      </a:cxn>
                      <a:cxn ang="0">
                        <a:pos x="2393" y="281"/>
                      </a:cxn>
                      <a:cxn ang="0">
                        <a:pos x="2438" y="167"/>
                      </a:cxn>
                      <a:cxn ang="0">
                        <a:pos x="2542" y="102"/>
                      </a:cxn>
                      <a:cxn ang="0">
                        <a:pos x="2730" y="118"/>
                      </a:cxn>
                      <a:cxn ang="0">
                        <a:pos x="2570" y="2"/>
                      </a:cxn>
                      <a:cxn ang="0">
                        <a:pos x="2403" y="59"/>
                      </a:cxn>
                      <a:cxn ang="0">
                        <a:pos x="2296" y="189"/>
                      </a:cxn>
                      <a:cxn ang="0">
                        <a:pos x="2276" y="379"/>
                      </a:cxn>
                      <a:cxn ang="0">
                        <a:pos x="2336" y="533"/>
                      </a:cxn>
                      <a:cxn ang="0">
                        <a:pos x="2471" y="622"/>
                      </a:cxn>
                      <a:cxn ang="0">
                        <a:pos x="2688" y="631"/>
                      </a:cxn>
                      <a:cxn ang="0">
                        <a:pos x="1778" y="630"/>
                      </a:cxn>
                      <a:cxn ang="0">
                        <a:pos x="1719" y="517"/>
                      </a:cxn>
                      <a:cxn ang="0">
                        <a:pos x="1449" y="10"/>
                      </a:cxn>
                      <a:cxn ang="0">
                        <a:pos x="1211" y="97"/>
                      </a:cxn>
                      <a:cxn ang="0">
                        <a:pos x="1282" y="178"/>
                      </a:cxn>
                      <a:cxn ang="0">
                        <a:pos x="1233" y="276"/>
                      </a:cxn>
                      <a:cxn ang="0">
                        <a:pos x="1091" y="374"/>
                      </a:cxn>
                      <a:cxn ang="0">
                        <a:pos x="1235" y="414"/>
                      </a:cxn>
                      <a:cxn ang="0">
                        <a:pos x="1298" y="620"/>
                      </a:cxn>
                      <a:cxn ang="0">
                        <a:pos x="1364" y="435"/>
                      </a:cxn>
                      <a:cxn ang="0">
                        <a:pos x="1284" y="337"/>
                      </a:cxn>
                      <a:cxn ang="0">
                        <a:pos x="1376" y="257"/>
                      </a:cxn>
                      <a:cxn ang="0">
                        <a:pos x="1375" y="94"/>
                      </a:cxn>
                      <a:cxn ang="0">
                        <a:pos x="1265" y="17"/>
                      </a:cxn>
                      <a:cxn ang="0">
                        <a:pos x="996" y="14"/>
                      </a:cxn>
                      <a:cxn ang="0">
                        <a:pos x="880" y="536"/>
                      </a:cxn>
                      <a:cxn ang="0">
                        <a:pos x="118" y="636"/>
                      </a:cxn>
                      <a:cxn ang="0">
                        <a:pos x="303" y="612"/>
                      </a:cxn>
                      <a:cxn ang="0">
                        <a:pos x="388" y="526"/>
                      </a:cxn>
                      <a:cxn ang="0">
                        <a:pos x="374" y="354"/>
                      </a:cxn>
                      <a:cxn ang="0">
                        <a:pos x="190" y="247"/>
                      </a:cxn>
                      <a:cxn ang="0">
                        <a:pos x="125" y="177"/>
                      </a:cxn>
                      <a:cxn ang="0">
                        <a:pos x="163" y="107"/>
                      </a:cxn>
                      <a:cxn ang="0">
                        <a:pos x="317" y="108"/>
                      </a:cxn>
                      <a:cxn ang="0">
                        <a:pos x="255" y="1"/>
                      </a:cxn>
                      <a:cxn ang="0">
                        <a:pos x="44" y="77"/>
                      </a:cxn>
                      <a:cxn ang="0">
                        <a:pos x="28" y="253"/>
                      </a:cxn>
                      <a:cxn ang="0">
                        <a:pos x="179" y="358"/>
                      </a:cxn>
                      <a:cxn ang="0">
                        <a:pos x="284" y="437"/>
                      </a:cxn>
                      <a:cxn ang="0">
                        <a:pos x="260" y="523"/>
                      </a:cxn>
                      <a:cxn ang="0">
                        <a:pos x="112" y="539"/>
                      </a:cxn>
                    </a:cxnLst>
                    <a:rect l="0" t="0" r="r" b="b"/>
                    <a:pathLst>
                      <a:path w="3696" h="640">
                        <a:moveTo>
                          <a:pt x="3292" y="600"/>
                        </a:moveTo>
                        <a:lnTo>
                          <a:pt x="3306" y="608"/>
                        </a:lnTo>
                        <a:lnTo>
                          <a:pt x="3324" y="615"/>
                        </a:lnTo>
                        <a:lnTo>
                          <a:pt x="3343" y="620"/>
                        </a:lnTo>
                        <a:lnTo>
                          <a:pt x="3365" y="628"/>
                        </a:lnTo>
                        <a:lnTo>
                          <a:pt x="3386" y="633"/>
                        </a:lnTo>
                        <a:lnTo>
                          <a:pt x="3411" y="636"/>
                        </a:lnTo>
                        <a:lnTo>
                          <a:pt x="3436" y="639"/>
                        </a:lnTo>
                        <a:lnTo>
                          <a:pt x="3459" y="640"/>
                        </a:lnTo>
                        <a:lnTo>
                          <a:pt x="3489" y="639"/>
                        </a:lnTo>
                        <a:lnTo>
                          <a:pt x="3516" y="636"/>
                        </a:lnTo>
                        <a:lnTo>
                          <a:pt x="3529" y="634"/>
                        </a:lnTo>
                        <a:lnTo>
                          <a:pt x="3540" y="631"/>
                        </a:lnTo>
                        <a:lnTo>
                          <a:pt x="3553" y="628"/>
                        </a:lnTo>
                        <a:lnTo>
                          <a:pt x="3563" y="623"/>
                        </a:lnTo>
                        <a:lnTo>
                          <a:pt x="3575" y="620"/>
                        </a:lnTo>
                        <a:lnTo>
                          <a:pt x="3586" y="616"/>
                        </a:lnTo>
                        <a:lnTo>
                          <a:pt x="3595" y="612"/>
                        </a:lnTo>
                        <a:lnTo>
                          <a:pt x="3605" y="607"/>
                        </a:lnTo>
                        <a:lnTo>
                          <a:pt x="3612" y="602"/>
                        </a:lnTo>
                        <a:lnTo>
                          <a:pt x="3623" y="596"/>
                        </a:lnTo>
                        <a:lnTo>
                          <a:pt x="3630" y="590"/>
                        </a:lnTo>
                        <a:lnTo>
                          <a:pt x="3638" y="583"/>
                        </a:lnTo>
                        <a:lnTo>
                          <a:pt x="3644" y="577"/>
                        </a:lnTo>
                        <a:lnTo>
                          <a:pt x="3651" y="570"/>
                        </a:lnTo>
                        <a:lnTo>
                          <a:pt x="3659" y="563"/>
                        </a:lnTo>
                        <a:lnTo>
                          <a:pt x="3663" y="556"/>
                        </a:lnTo>
                        <a:lnTo>
                          <a:pt x="3673" y="540"/>
                        </a:lnTo>
                        <a:lnTo>
                          <a:pt x="3681" y="526"/>
                        </a:lnTo>
                        <a:lnTo>
                          <a:pt x="3687" y="507"/>
                        </a:lnTo>
                        <a:lnTo>
                          <a:pt x="3693" y="490"/>
                        </a:lnTo>
                        <a:lnTo>
                          <a:pt x="3695" y="471"/>
                        </a:lnTo>
                        <a:lnTo>
                          <a:pt x="3696" y="453"/>
                        </a:lnTo>
                        <a:lnTo>
                          <a:pt x="3695" y="437"/>
                        </a:lnTo>
                        <a:lnTo>
                          <a:pt x="3693" y="421"/>
                        </a:lnTo>
                        <a:lnTo>
                          <a:pt x="3688" y="407"/>
                        </a:lnTo>
                        <a:lnTo>
                          <a:pt x="3685" y="392"/>
                        </a:lnTo>
                        <a:lnTo>
                          <a:pt x="3680" y="379"/>
                        </a:lnTo>
                        <a:lnTo>
                          <a:pt x="3673" y="367"/>
                        </a:lnTo>
                        <a:lnTo>
                          <a:pt x="3665" y="354"/>
                        </a:lnTo>
                        <a:lnTo>
                          <a:pt x="3656" y="344"/>
                        </a:lnTo>
                        <a:lnTo>
                          <a:pt x="3645" y="332"/>
                        </a:lnTo>
                        <a:lnTo>
                          <a:pt x="3634" y="321"/>
                        </a:lnTo>
                        <a:lnTo>
                          <a:pt x="3621" y="312"/>
                        </a:lnTo>
                        <a:lnTo>
                          <a:pt x="3606" y="303"/>
                        </a:lnTo>
                        <a:lnTo>
                          <a:pt x="3591" y="294"/>
                        </a:lnTo>
                        <a:lnTo>
                          <a:pt x="3573" y="286"/>
                        </a:lnTo>
                        <a:lnTo>
                          <a:pt x="3555" y="277"/>
                        </a:lnTo>
                        <a:lnTo>
                          <a:pt x="3534" y="269"/>
                        </a:lnTo>
                        <a:lnTo>
                          <a:pt x="3507" y="257"/>
                        </a:lnTo>
                        <a:lnTo>
                          <a:pt x="3482" y="247"/>
                        </a:lnTo>
                        <a:lnTo>
                          <a:pt x="3472" y="241"/>
                        </a:lnTo>
                        <a:lnTo>
                          <a:pt x="3461" y="235"/>
                        </a:lnTo>
                        <a:lnTo>
                          <a:pt x="3453" y="230"/>
                        </a:lnTo>
                        <a:lnTo>
                          <a:pt x="3446" y="223"/>
                        </a:lnTo>
                        <a:lnTo>
                          <a:pt x="3439" y="219"/>
                        </a:lnTo>
                        <a:lnTo>
                          <a:pt x="3433" y="213"/>
                        </a:lnTo>
                        <a:lnTo>
                          <a:pt x="3427" y="205"/>
                        </a:lnTo>
                        <a:lnTo>
                          <a:pt x="3423" y="199"/>
                        </a:lnTo>
                        <a:lnTo>
                          <a:pt x="3420" y="192"/>
                        </a:lnTo>
                        <a:lnTo>
                          <a:pt x="3419" y="184"/>
                        </a:lnTo>
                        <a:lnTo>
                          <a:pt x="3416" y="177"/>
                        </a:lnTo>
                        <a:lnTo>
                          <a:pt x="3416" y="167"/>
                        </a:lnTo>
                        <a:lnTo>
                          <a:pt x="3416" y="162"/>
                        </a:lnTo>
                        <a:lnTo>
                          <a:pt x="3417" y="154"/>
                        </a:lnTo>
                        <a:lnTo>
                          <a:pt x="3419" y="147"/>
                        </a:lnTo>
                        <a:lnTo>
                          <a:pt x="3422" y="141"/>
                        </a:lnTo>
                        <a:lnTo>
                          <a:pt x="3425" y="135"/>
                        </a:lnTo>
                        <a:lnTo>
                          <a:pt x="3431" y="128"/>
                        </a:lnTo>
                        <a:lnTo>
                          <a:pt x="3436" y="121"/>
                        </a:lnTo>
                        <a:lnTo>
                          <a:pt x="3442" y="117"/>
                        </a:lnTo>
                        <a:lnTo>
                          <a:pt x="3448" y="112"/>
                        </a:lnTo>
                        <a:lnTo>
                          <a:pt x="3455" y="107"/>
                        </a:lnTo>
                        <a:lnTo>
                          <a:pt x="3463" y="103"/>
                        </a:lnTo>
                        <a:lnTo>
                          <a:pt x="3474" y="100"/>
                        </a:lnTo>
                        <a:lnTo>
                          <a:pt x="3484" y="97"/>
                        </a:lnTo>
                        <a:lnTo>
                          <a:pt x="3494" y="94"/>
                        </a:lnTo>
                        <a:lnTo>
                          <a:pt x="3507" y="94"/>
                        </a:lnTo>
                        <a:lnTo>
                          <a:pt x="3520" y="94"/>
                        </a:lnTo>
                        <a:lnTo>
                          <a:pt x="3539" y="94"/>
                        </a:lnTo>
                        <a:lnTo>
                          <a:pt x="3560" y="96"/>
                        </a:lnTo>
                        <a:lnTo>
                          <a:pt x="3577" y="100"/>
                        </a:lnTo>
                        <a:lnTo>
                          <a:pt x="3595" y="104"/>
                        </a:lnTo>
                        <a:lnTo>
                          <a:pt x="3609" y="108"/>
                        </a:lnTo>
                        <a:lnTo>
                          <a:pt x="3623" y="113"/>
                        </a:lnTo>
                        <a:lnTo>
                          <a:pt x="3634" y="118"/>
                        </a:lnTo>
                        <a:lnTo>
                          <a:pt x="3643" y="121"/>
                        </a:lnTo>
                        <a:lnTo>
                          <a:pt x="3671" y="31"/>
                        </a:lnTo>
                        <a:lnTo>
                          <a:pt x="3659" y="25"/>
                        </a:lnTo>
                        <a:lnTo>
                          <a:pt x="3643" y="20"/>
                        </a:lnTo>
                        <a:lnTo>
                          <a:pt x="3627" y="14"/>
                        </a:lnTo>
                        <a:lnTo>
                          <a:pt x="3609" y="9"/>
                        </a:lnTo>
                        <a:lnTo>
                          <a:pt x="3590" y="6"/>
                        </a:lnTo>
                        <a:lnTo>
                          <a:pt x="3568" y="3"/>
                        </a:lnTo>
                        <a:lnTo>
                          <a:pt x="3547" y="1"/>
                        </a:lnTo>
                        <a:lnTo>
                          <a:pt x="3522" y="0"/>
                        </a:lnTo>
                        <a:lnTo>
                          <a:pt x="3497" y="1"/>
                        </a:lnTo>
                        <a:lnTo>
                          <a:pt x="3474" y="4"/>
                        </a:lnTo>
                        <a:lnTo>
                          <a:pt x="3451" y="7"/>
                        </a:lnTo>
                        <a:lnTo>
                          <a:pt x="3431" y="14"/>
                        </a:lnTo>
                        <a:lnTo>
                          <a:pt x="3411" y="22"/>
                        </a:lnTo>
                        <a:lnTo>
                          <a:pt x="3394" y="30"/>
                        </a:lnTo>
                        <a:lnTo>
                          <a:pt x="3377" y="40"/>
                        </a:lnTo>
                        <a:lnTo>
                          <a:pt x="3362" y="51"/>
                        </a:lnTo>
                        <a:lnTo>
                          <a:pt x="3348" y="64"/>
                        </a:lnTo>
                        <a:lnTo>
                          <a:pt x="3336" y="77"/>
                        </a:lnTo>
                        <a:lnTo>
                          <a:pt x="3327" y="92"/>
                        </a:lnTo>
                        <a:lnTo>
                          <a:pt x="3316" y="108"/>
                        </a:lnTo>
                        <a:lnTo>
                          <a:pt x="3310" y="123"/>
                        </a:lnTo>
                        <a:lnTo>
                          <a:pt x="3305" y="142"/>
                        </a:lnTo>
                        <a:lnTo>
                          <a:pt x="3302" y="159"/>
                        </a:lnTo>
                        <a:lnTo>
                          <a:pt x="3302" y="179"/>
                        </a:lnTo>
                        <a:lnTo>
                          <a:pt x="3302" y="194"/>
                        </a:lnTo>
                        <a:lnTo>
                          <a:pt x="3304" y="211"/>
                        </a:lnTo>
                        <a:lnTo>
                          <a:pt x="3308" y="225"/>
                        </a:lnTo>
                        <a:lnTo>
                          <a:pt x="3313" y="239"/>
                        </a:lnTo>
                        <a:lnTo>
                          <a:pt x="3321" y="253"/>
                        </a:lnTo>
                        <a:lnTo>
                          <a:pt x="3329" y="264"/>
                        </a:lnTo>
                        <a:lnTo>
                          <a:pt x="3338" y="276"/>
                        </a:lnTo>
                        <a:lnTo>
                          <a:pt x="3348" y="288"/>
                        </a:lnTo>
                        <a:lnTo>
                          <a:pt x="3360" y="298"/>
                        </a:lnTo>
                        <a:lnTo>
                          <a:pt x="3372" y="310"/>
                        </a:lnTo>
                        <a:lnTo>
                          <a:pt x="3385" y="318"/>
                        </a:lnTo>
                        <a:lnTo>
                          <a:pt x="3401" y="328"/>
                        </a:lnTo>
                        <a:lnTo>
                          <a:pt x="3416" y="335"/>
                        </a:lnTo>
                        <a:lnTo>
                          <a:pt x="3434" y="344"/>
                        </a:lnTo>
                        <a:lnTo>
                          <a:pt x="3451" y="351"/>
                        </a:lnTo>
                        <a:lnTo>
                          <a:pt x="3471" y="358"/>
                        </a:lnTo>
                        <a:lnTo>
                          <a:pt x="3497" y="369"/>
                        </a:lnTo>
                        <a:lnTo>
                          <a:pt x="3521" y="380"/>
                        </a:lnTo>
                        <a:lnTo>
                          <a:pt x="3529" y="385"/>
                        </a:lnTo>
                        <a:lnTo>
                          <a:pt x="3538" y="391"/>
                        </a:lnTo>
                        <a:lnTo>
                          <a:pt x="3548" y="396"/>
                        </a:lnTo>
                        <a:lnTo>
                          <a:pt x="3555" y="403"/>
                        </a:lnTo>
                        <a:lnTo>
                          <a:pt x="3561" y="408"/>
                        </a:lnTo>
                        <a:lnTo>
                          <a:pt x="3566" y="417"/>
                        </a:lnTo>
                        <a:lnTo>
                          <a:pt x="3570" y="422"/>
                        </a:lnTo>
                        <a:lnTo>
                          <a:pt x="3573" y="429"/>
                        </a:lnTo>
                        <a:lnTo>
                          <a:pt x="3575" y="437"/>
                        </a:lnTo>
                        <a:lnTo>
                          <a:pt x="3577" y="444"/>
                        </a:lnTo>
                        <a:lnTo>
                          <a:pt x="3581" y="453"/>
                        </a:lnTo>
                        <a:lnTo>
                          <a:pt x="3581" y="461"/>
                        </a:lnTo>
                        <a:lnTo>
                          <a:pt x="3581" y="470"/>
                        </a:lnTo>
                        <a:lnTo>
                          <a:pt x="3577" y="480"/>
                        </a:lnTo>
                        <a:lnTo>
                          <a:pt x="3575" y="488"/>
                        </a:lnTo>
                        <a:lnTo>
                          <a:pt x="3572" y="496"/>
                        </a:lnTo>
                        <a:lnTo>
                          <a:pt x="3568" y="503"/>
                        </a:lnTo>
                        <a:lnTo>
                          <a:pt x="3563" y="510"/>
                        </a:lnTo>
                        <a:lnTo>
                          <a:pt x="3558" y="517"/>
                        </a:lnTo>
                        <a:lnTo>
                          <a:pt x="3551" y="523"/>
                        </a:lnTo>
                        <a:lnTo>
                          <a:pt x="3544" y="528"/>
                        </a:lnTo>
                        <a:lnTo>
                          <a:pt x="3534" y="532"/>
                        </a:lnTo>
                        <a:lnTo>
                          <a:pt x="3526" y="536"/>
                        </a:lnTo>
                        <a:lnTo>
                          <a:pt x="3516" y="539"/>
                        </a:lnTo>
                        <a:lnTo>
                          <a:pt x="3505" y="542"/>
                        </a:lnTo>
                        <a:lnTo>
                          <a:pt x="3492" y="544"/>
                        </a:lnTo>
                        <a:lnTo>
                          <a:pt x="3481" y="545"/>
                        </a:lnTo>
                        <a:lnTo>
                          <a:pt x="3468" y="545"/>
                        </a:lnTo>
                        <a:lnTo>
                          <a:pt x="3446" y="545"/>
                        </a:lnTo>
                        <a:lnTo>
                          <a:pt x="3424" y="542"/>
                        </a:lnTo>
                        <a:lnTo>
                          <a:pt x="3405" y="539"/>
                        </a:lnTo>
                        <a:lnTo>
                          <a:pt x="3383" y="534"/>
                        </a:lnTo>
                        <a:lnTo>
                          <a:pt x="3366" y="528"/>
                        </a:lnTo>
                        <a:lnTo>
                          <a:pt x="3348" y="522"/>
                        </a:lnTo>
                        <a:lnTo>
                          <a:pt x="3331" y="514"/>
                        </a:lnTo>
                        <a:lnTo>
                          <a:pt x="3316" y="506"/>
                        </a:lnTo>
                        <a:lnTo>
                          <a:pt x="3292" y="600"/>
                        </a:lnTo>
                        <a:close/>
                        <a:moveTo>
                          <a:pt x="3192" y="262"/>
                        </a:moveTo>
                        <a:lnTo>
                          <a:pt x="2959" y="262"/>
                        </a:lnTo>
                        <a:lnTo>
                          <a:pt x="2959" y="104"/>
                        </a:lnTo>
                        <a:lnTo>
                          <a:pt x="3207" y="104"/>
                        </a:lnTo>
                        <a:lnTo>
                          <a:pt x="3207" y="10"/>
                        </a:lnTo>
                        <a:lnTo>
                          <a:pt x="2845" y="10"/>
                        </a:lnTo>
                        <a:lnTo>
                          <a:pt x="2845" y="630"/>
                        </a:lnTo>
                        <a:lnTo>
                          <a:pt x="3221" y="630"/>
                        </a:lnTo>
                        <a:lnTo>
                          <a:pt x="3221" y="536"/>
                        </a:lnTo>
                        <a:lnTo>
                          <a:pt x="2959" y="536"/>
                        </a:lnTo>
                        <a:lnTo>
                          <a:pt x="2959" y="354"/>
                        </a:lnTo>
                        <a:lnTo>
                          <a:pt x="3192" y="354"/>
                        </a:lnTo>
                        <a:lnTo>
                          <a:pt x="3192" y="262"/>
                        </a:lnTo>
                        <a:close/>
                        <a:moveTo>
                          <a:pt x="2731" y="522"/>
                        </a:moveTo>
                        <a:lnTo>
                          <a:pt x="2717" y="527"/>
                        </a:lnTo>
                        <a:lnTo>
                          <a:pt x="2705" y="531"/>
                        </a:lnTo>
                        <a:lnTo>
                          <a:pt x="2691" y="535"/>
                        </a:lnTo>
                        <a:lnTo>
                          <a:pt x="2674" y="538"/>
                        </a:lnTo>
                        <a:lnTo>
                          <a:pt x="2659" y="541"/>
                        </a:lnTo>
                        <a:lnTo>
                          <a:pt x="2640" y="543"/>
                        </a:lnTo>
                        <a:lnTo>
                          <a:pt x="2625" y="544"/>
                        </a:lnTo>
                        <a:lnTo>
                          <a:pt x="2608" y="544"/>
                        </a:lnTo>
                        <a:lnTo>
                          <a:pt x="2593" y="544"/>
                        </a:lnTo>
                        <a:lnTo>
                          <a:pt x="2583" y="543"/>
                        </a:lnTo>
                        <a:lnTo>
                          <a:pt x="2571" y="542"/>
                        </a:lnTo>
                        <a:lnTo>
                          <a:pt x="2558" y="540"/>
                        </a:lnTo>
                        <a:lnTo>
                          <a:pt x="2547" y="538"/>
                        </a:lnTo>
                        <a:lnTo>
                          <a:pt x="2537" y="536"/>
                        </a:lnTo>
                        <a:lnTo>
                          <a:pt x="2525" y="533"/>
                        </a:lnTo>
                        <a:lnTo>
                          <a:pt x="2515" y="529"/>
                        </a:lnTo>
                        <a:lnTo>
                          <a:pt x="2506" y="526"/>
                        </a:lnTo>
                        <a:lnTo>
                          <a:pt x="2497" y="521"/>
                        </a:lnTo>
                        <a:lnTo>
                          <a:pt x="2486" y="516"/>
                        </a:lnTo>
                        <a:lnTo>
                          <a:pt x="2478" y="510"/>
                        </a:lnTo>
                        <a:lnTo>
                          <a:pt x="2471" y="504"/>
                        </a:lnTo>
                        <a:lnTo>
                          <a:pt x="2462" y="498"/>
                        </a:lnTo>
                        <a:lnTo>
                          <a:pt x="2454" y="491"/>
                        </a:lnTo>
                        <a:lnTo>
                          <a:pt x="2447" y="485"/>
                        </a:lnTo>
                        <a:lnTo>
                          <a:pt x="2440" y="477"/>
                        </a:lnTo>
                        <a:lnTo>
                          <a:pt x="2435" y="469"/>
                        </a:lnTo>
                        <a:lnTo>
                          <a:pt x="2430" y="461"/>
                        </a:lnTo>
                        <a:lnTo>
                          <a:pt x="2423" y="452"/>
                        </a:lnTo>
                        <a:lnTo>
                          <a:pt x="2417" y="443"/>
                        </a:lnTo>
                        <a:lnTo>
                          <a:pt x="2413" y="433"/>
                        </a:lnTo>
                        <a:lnTo>
                          <a:pt x="2409" y="424"/>
                        </a:lnTo>
                        <a:lnTo>
                          <a:pt x="2405" y="414"/>
                        </a:lnTo>
                        <a:lnTo>
                          <a:pt x="2399" y="392"/>
                        </a:lnTo>
                        <a:lnTo>
                          <a:pt x="2394" y="371"/>
                        </a:lnTo>
                        <a:lnTo>
                          <a:pt x="2393" y="346"/>
                        </a:lnTo>
                        <a:lnTo>
                          <a:pt x="2391" y="321"/>
                        </a:lnTo>
                        <a:lnTo>
                          <a:pt x="2391" y="308"/>
                        </a:lnTo>
                        <a:lnTo>
                          <a:pt x="2393" y="295"/>
                        </a:lnTo>
                        <a:lnTo>
                          <a:pt x="2393" y="281"/>
                        </a:lnTo>
                        <a:lnTo>
                          <a:pt x="2396" y="269"/>
                        </a:lnTo>
                        <a:lnTo>
                          <a:pt x="2398" y="257"/>
                        </a:lnTo>
                        <a:lnTo>
                          <a:pt x="2400" y="245"/>
                        </a:lnTo>
                        <a:lnTo>
                          <a:pt x="2403" y="235"/>
                        </a:lnTo>
                        <a:lnTo>
                          <a:pt x="2406" y="223"/>
                        </a:lnTo>
                        <a:lnTo>
                          <a:pt x="2411" y="213"/>
                        </a:lnTo>
                        <a:lnTo>
                          <a:pt x="2415" y="203"/>
                        </a:lnTo>
                        <a:lnTo>
                          <a:pt x="2422" y="193"/>
                        </a:lnTo>
                        <a:lnTo>
                          <a:pt x="2427" y="184"/>
                        </a:lnTo>
                        <a:lnTo>
                          <a:pt x="2432" y="176"/>
                        </a:lnTo>
                        <a:lnTo>
                          <a:pt x="2438" y="167"/>
                        </a:lnTo>
                        <a:lnTo>
                          <a:pt x="2444" y="159"/>
                        </a:lnTo>
                        <a:lnTo>
                          <a:pt x="2451" y="152"/>
                        </a:lnTo>
                        <a:lnTo>
                          <a:pt x="2461" y="145"/>
                        </a:lnTo>
                        <a:lnTo>
                          <a:pt x="2467" y="139"/>
                        </a:lnTo>
                        <a:lnTo>
                          <a:pt x="2476" y="132"/>
                        </a:lnTo>
                        <a:lnTo>
                          <a:pt x="2483" y="126"/>
                        </a:lnTo>
                        <a:lnTo>
                          <a:pt x="2492" y="121"/>
                        </a:lnTo>
                        <a:lnTo>
                          <a:pt x="2503" y="117"/>
                        </a:lnTo>
                        <a:lnTo>
                          <a:pt x="2511" y="112"/>
                        </a:lnTo>
                        <a:lnTo>
                          <a:pt x="2520" y="109"/>
                        </a:lnTo>
                        <a:lnTo>
                          <a:pt x="2542" y="102"/>
                        </a:lnTo>
                        <a:lnTo>
                          <a:pt x="2562" y="98"/>
                        </a:lnTo>
                        <a:lnTo>
                          <a:pt x="2586" y="94"/>
                        </a:lnTo>
                        <a:lnTo>
                          <a:pt x="2609" y="94"/>
                        </a:lnTo>
                        <a:lnTo>
                          <a:pt x="2627" y="94"/>
                        </a:lnTo>
                        <a:lnTo>
                          <a:pt x="2645" y="96"/>
                        </a:lnTo>
                        <a:lnTo>
                          <a:pt x="2662" y="98"/>
                        </a:lnTo>
                        <a:lnTo>
                          <a:pt x="2676" y="101"/>
                        </a:lnTo>
                        <a:lnTo>
                          <a:pt x="2692" y="105"/>
                        </a:lnTo>
                        <a:lnTo>
                          <a:pt x="2705" y="109"/>
                        </a:lnTo>
                        <a:lnTo>
                          <a:pt x="2717" y="113"/>
                        </a:lnTo>
                        <a:lnTo>
                          <a:pt x="2730" y="118"/>
                        </a:lnTo>
                        <a:lnTo>
                          <a:pt x="2753" y="28"/>
                        </a:lnTo>
                        <a:lnTo>
                          <a:pt x="2743" y="24"/>
                        </a:lnTo>
                        <a:lnTo>
                          <a:pt x="2732" y="20"/>
                        </a:lnTo>
                        <a:lnTo>
                          <a:pt x="2715" y="12"/>
                        </a:lnTo>
                        <a:lnTo>
                          <a:pt x="2699" y="9"/>
                        </a:lnTo>
                        <a:lnTo>
                          <a:pt x="2677" y="6"/>
                        </a:lnTo>
                        <a:lnTo>
                          <a:pt x="2656" y="3"/>
                        </a:lnTo>
                        <a:lnTo>
                          <a:pt x="2630" y="1"/>
                        </a:lnTo>
                        <a:lnTo>
                          <a:pt x="2603" y="0"/>
                        </a:lnTo>
                        <a:lnTo>
                          <a:pt x="2586" y="1"/>
                        </a:lnTo>
                        <a:lnTo>
                          <a:pt x="2570" y="2"/>
                        </a:lnTo>
                        <a:lnTo>
                          <a:pt x="2552" y="4"/>
                        </a:lnTo>
                        <a:lnTo>
                          <a:pt x="2536" y="6"/>
                        </a:lnTo>
                        <a:lnTo>
                          <a:pt x="2518" y="9"/>
                        </a:lnTo>
                        <a:lnTo>
                          <a:pt x="2503" y="12"/>
                        </a:lnTo>
                        <a:lnTo>
                          <a:pt x="2486" y="17"/>
                        </a:lnTo>
                        <a:lnTo>
                          <a:pt x="2471" y="23"/>
                        </a:lnTo>
                        <a:lnTo>
                          <a:pt x="2458" y="29"/>
                        </a:lnTo>
                        <a:lnTo>
                          <a:pt x="2442" y="35"/>
                        </a:lnTo>
                        <a:lnTo>
                          <a:pt x="2430" y="42"/>
                        </a:lnTo>
                        <a:lnTo>
                          <a:pt x="2414" y="50"/>
                        </a:lnTo>
                        <a:lnTo>
                          <a:pt x="2403" y="59"/>
                        </a:lnTo>
                        <a:lnTo>
                          <a:pt x="2391" y="68"/>
                        </a:lnTo>
                        <a:lnTo>
                          <a:pt x="2377" y="77"/>
                        </a:lnTo>
                        <a:lnTo>
                          <a:pt x="2366" y="87"/>
                        </a:lnTo>
                        <a:lnTo>
                          <a:pt x="2355" y="99"/>
                        </a:lnTo>
                        <a:lnTo>
                          <a:pt x="2344" y="110"/>
                        </a:lnTo>
                        <a:lnTo>
                          <a:pt x="2335" y="121"/>
                        </a:lnTo>
                        <a:lnTo>
                          <a:pt x="2326" y="135"/>
                        </a:lnTo>
                        <a:lnTo>
                          <a:pt x="2318" y="148"/>
                        </a:lnTo>
                        <a:lnTo>
                          <a:pt x="2311" y="162"/>
                        </a:lnTo>
                        <a:lnTo>
                          <a:pt x="2303" y="176"/>
                        </a:lnTo>
                        <a:lnTo>
                          <a:pt x="2296" y="189"/>
                        </a:lnTo>
                        <a:lnTo>
                          <a:pt x="2291" y="205"/>
                        </a:lnTo>
                        <a:lnTo>
                          <a:pt x="2286" y="222"/>
                        </a:lnTo>
                        <a:lnTo>
                          <a:pt x="2281" y="238"/>
                        </a:lnTo>
                        <a:lnTo>
                          <a:pt x="2279" y="255"/>
                        </a:lnTo>
                        <a:lnTo>
                          <a:pt x="2276" y="272"/>
                        </a:lnTo>
                        <a:lnTo>
                          <a:pt x="2274" y="290"/>
                        </a:lnTo>
                        <a:lnTo>
                          <a:pt x="2272" y="308"/>
                        </a:lnTo>
                        <a:lnTo>
                          <a:pt x="2272" y="328"/>
                        </a:lnTo>
                        <a:lnTo>
                          <a:pt x="2272" y="345"/>
                        </a:lnTo>
                        <a:lnTo>
                          <a:pt x="2274" y="362"/>
                        </a:lnTo>
                        <a:lnTo>
                          <a:pt x="2276" y="379"/>
                        </a:lnTo>
                        <a:lnTo>
                          <a:pt x="2277" y="394"/>
                        </a:lnTo>
                        <a:lnTo>
                          <a:pt x="2281" y="412"/>
                        </a:lnTo>
                        <a:lnTo>
                          <a:pt x="2284" y="426"/>
                        </a:lnTo>
                        <a:lnTo>
                          <a:pt x="2288" y="441"/>
                        </a:lnTo>
                        <a:lnTo>
                          <a:pt x="2293" y="456"/>
                        </a:lnTo>
                        <a:lnTo>
                          <a:pt x="2298" y="469"/>
                        </a:lnTo>
                        <a:lnTo>
                          <a:pt x="2305" y="483"/>
                        </a:lnTo>
                        <a:lnTo>
                          <a:pt x="2313" y="496"/>
                        </a:lnTo>
                        <a:lnTo>
                          <a:pt x="2320" y="508"/>
                        </a:lnTo>
                        <a:lnTo>
                          <a:pt x="2328" y="521"/>
                        </a:lnTo>
                        <a:lnTo>
                          <a:pt x="2336" y="533"/>
                        </a:lnTo>
                        <a:lnTo>
                          <a:pt x="2347" y="543"/>
                        </a:lnTo>
                        <a:lnTo>
                          <a:pt x="2357" y="555"/>
                        </a:lnTo>
                        <a:lnTo>
                          <a:pt x="2366" y="564"/>
                        </a:lnTo>
                        <a:lnTo>
                          <a:pt x="2377" y="573"/>
                        </a:lnTo>
                        <a:lnTo>
                          <a:pt x="2389" y="582"/>
                        </a:lnTo>
                        <a:lnTo>
                          <a:pt x="2401" y="592"/>
                        </a:lnTo>
                        <a:lnTo>
                          <a:pt x="2414" y="598"/>
                        </a:lnTo>
                        <a:lnTo>
                          <a:pt x="2428" y="605"/>
                        </a:lnTo>
                        <a:lnTo>
                          <a:pt x="2442" y="611"/>
                        </a:lnTo>
                        <a:lnTo>
                          <a:pt x="2455" y="617"/>
                        </a:lnTo>
                        <a:lnTo>
                          <a:pt x="2471" y="622"/>
                        </a:lnTo>
                        <a:lnTo>
                          <a:pt x="2485" y="628"/>
                        </a:lnTo>
                        <a:lnTo>
                          <a:pt x="2503" y="631"/>
                        </a:lnTo>
                        <a:lnTo>
                          <a:pt x="2518" y="634"/>
                        </a:lnTo>
                        <a:lnTo>
                          <a:pt x="2536" y="636"/>
                        </a:lnTo>
                        <a:lnTo>
                          <a:pt x="2552" y="638"/>
                        </a:lnTo>
                        <a:lnTo>
                          <a:pt x="2571" y="639"/>
                        </a:lnTo>
                        <a:lnTo>
                          <a:pt x="2589" y="640"/>
                        </a:lnTo>
                        <a:lnTo>
                          <a:pt x="2616" y="639"/>
                        </a:lnTo>
                        <a:lnTo>
                          <a:pt x="2640" y="637"/>
                        </a:lnTo>
                        <a:lnTo>
                          <a:pt x="2664" y="634"/>
                        </a:lnTo>
                        <a:lnTo>
                          <a:pt x="2688" y="631"/>
                        </a:lnTo>
                        <a:lnTo>
                          <a:pt x="2706" y="628"/>
                        </a:lnTo>
                        <a:lnTo>
                          <a:pt x="2724" y="620"/>
                        </a:lnTo>
                        <a:lnTo>
                          <a:pt x="2738" y="616"/>
                        </a:lnTo>
                        <a:lnTo>
                          <a:pt x="2748" y="611"/>
                        </a:lnTo>
                        <a:lnTo>
                          <a:pt x="2731" y="522"/>
                        </a:lnTo>
                        <a:close/>
                        <a:moveTo>
                          <a:pt x="2061" y="10"/>
                        </a:moveTo>
                        <a:lnTo>
                          <a:pt x="2061" y="630"/>
                        </a:lnTo>
                        <a:lnTo>
                          <a:pt x="2174" y="630"/>
                        </a:lnTo>
                        <a:lnTo>
                          <a:pt x="2174" y="10"/>
                        </a:lnTo>
                        <a:lnTo>
                          <a:pt x="2061" y="10"/>
                        </a:lnTo>
                        <a:close/>
                        <a:moveTo>
                          <a:pt x="1778" y="630"/>
                        </a:moveTo>
                        <a:lnTo>
                          <a:pt x="1994" y="10"/>
                        </a:lnTo>
                        <a:lnTo>
                          <a:pt x="1873" y="10"/>
                        </a:lnTo>
                        <a:lnTo>
                          <a:pt x="1782" y="294"/>
                        </a:lnTo>
                        <a:lnTo>
                          <a:pt x="1773" y="321"/>
                        </a:lnTo>
                        <a:lnTo>
                          <a:pt x="1765" y="350"/>
                        </a:lnTo>
                        <a:lnTo>
                          <a:pt x="1756" y="378"/>
                        </a:lnTo>
                        <a:lnTo>
                          <a:pt x="1749" y="407"/>
                        </a:lnTo>
                        <a:lnTo>
                          <a:pt x="1740" y="434"/>
                        </a:lnTo>
                        <a:lnTo>
                          <a:pt x="1732" y="462"/>
                        </a:lnTo>
                        <a:lnTo>
                          <a:pt x="1726" y="490"/>
                        </a:lnTo>
                        <a:lnTo>
                          <a:pt x="1719" y="517"/>
                        </a:lnTo>
                        <a:lnTo>
                          <a:pt x="1717" y="517"/>
                        </a:lnTo>
                        <a:lnTo>
                          <a:pt x="1712" y="490"/>
                        </a:lnTo>
                        <a:lnTo>
                          <a:pt x="1704" y="461"/>
                        </a:lnTo>
                        <a:lnTo>
                          <a:pt x="1697" y="433"/>
                        </a:lnTo>
                        <a:lnTo>
                          <a:pt x="1690" y="405"/>
                        </a:lnTo>
                        <a:lnTo>
                          <a:pt x="1683" y="378"/>
                        </a:lnTo>
                        <a:lnTo>
                          <a:pt x="1675" y="349"/>
                        </a:lnTo>
                        <a:lnTo>
                          <a:pt x="1665" y="320"/>
                        </a:lnTo>
                        <a:lnTo>
                          <a:pt x="1656" y="292"/>
                        </a:lnTo>
                        <a:lnTo>
                          <a:pt x="1572" y="10"/>
                        </a:lnTo>
                        <a:lnTo>
                          <a:pt x="1449" y="10"/>
                        </a:lnTo>
                        <a:lnTo>
                          <a:pt x="1649" y="630"/>
                        </a:lnTo>
                        <a:lnTo>
                          <a:pt x="1778" y="630"/>
                        </a:lnTo>
                        <a:close/>
                        <a:moveTo>
                          <a:pt x="1091" y="97"/>
                        </a:moveTo>
                        <a:lnTo>
                          <a:pt x="1102" y="94"/>
                        </a:lnTo>
                        <a:lnTo>
                          <a:pt x="1119" y="92"/>
                        </a:lnTo>
                        <a:lnTo>
                          <a:pt x="1137" y="92"/>
                        </a:lnTo>
                        <a:lnTo>
                          <a:pt x="1163" y="90"/>
                        </a:lnTo>
                        <a:lnTo>
                          <a:pt x="1175" y="92"/>
                        </a:lnTo>
                        <a:lnTo>
                          <a:pt x="1189" y="92"/>
                        </a:lnTo>
                        <a:lnTo>
                          <a:pt x="1201" y="94"/>
                        </a:lnTo>
                        <a:lnTo>
                          <a:pt x="1211" y="97"/>
                        </a:lnTo>
                        <a:lnTo>
                          <a:pt x="1223" y="100"/>
                        </a:lnTo>
                        <a:lnTo>
                          <a:pt x="1233" y="105"/>
                        </a:lnTo>
                        <a:lnTo>
                          <a:pt x="1242" y="109"/>
                        </a:lnTo>
                        <a:lnTo>
                          <a:pt x="1250" y="115"/>
                        </a:lnTo>
                        <a:lnTo>
                          <a:pt x="1257" y="121"/>
                        </a:lnTo>
                        <a:lnTo>
                          <a:pt x="1265" y="129"/>
                        </a:lnTo>
                        <a:lnTo>
                          <a:pt x="1270" y="137"/>
                        </a:lnTo>
                        <a:lnTo>
                          <a:pt x="1275" y="146"/>
                        </a:lnTo>
                        <a:lnTo>
                          <a:pt x="1279" y="155"/>
                        </a:lnTo>
                        <a:lnTo>
                          <a:pt x="1281" y="167"/>
                        </a:lnTo>
                        <a:lnTo>
                          <a:pt x="1282" y="178"/>
                        </a:lnTo>
                        <a:lnTo>
                          <a:pt x="1282" y="189"/>
                        </a:lnTo>
                        <a:lnTo>
                          <a:pt x="1282" y="201"/>
                        </a:lnTo>
                        <a:lnTo>
                          <a:pt x="1281" y="212"/>
                        </a:lnTo>
                        <a:lnTo>
                          <a:pt x="1279" y="222"/>
                        </a:lnTo>
                        <a:lnTo>
                          <a:pt x="1275" y="232"/>
                        </a:lnTo>
                        <a:lnTo>
                          <a:pt x="1270" y="241"/>
                        </a:lnTo>
                        <a:lnTo>
                          <a:pt x="1265" y="250"/>
                        </a:lnTo>
                        <a:lnTo>
                          <a:pt x="1257" y="257"/>
                        </a:lnTo>
                        <a:lnTo>
                          <a:pt x="1250" y="264"/>
                        </a:lnTo>
                        <a:lnTo>
                          <a:pt x="1242" y="271"/>
                        </a:lnTo>
                        <a:lnTo>
                          <a:pt x="1233" y="276"/>
                        </a:lnTo>
                        <a:lnTo>
                          <a:pt x="1222" y="280"/>
                        </a:lnTo>
                        <a:lnTo>
                          <a:pt x="1211" y="285"/>
                        </a:lnTo>
                        <a:lnTo>
                          <a:pt x="1199" y="288"/>
                        </a:lnTo>
                        <a:lnTo>
                          <a:pt x="1186" y="291"/>
                        </a:lnTo>
                        <a:lnTo>
                          <a:pt x="1172" y="292"/>
                        </a:lnTo>
                        <a:lnTo>
                          <a:pt x="1160" y="292"/>
                        </a:lnTo>
                        <a:lnTo>
                          <a:pt x="1091" y="292"/>
                        </a:lnTo>
                        <a:lnTo>
                          <a:pt x="1091" y="97"/>
                        </a:lnTo>
                        <a:close/>
                        <a:moveTo>
                          <a:pt x="979" y="630"/>
                        </a:moveTo>
                        <a:lnTo>
                          <a:pt x="1091" y="630"/>
                        </a:lnTo>
                        <a:lnTo>
                          <a:pt x="1091" y="374"/>
                        </a:lnTo>
                        <a:lnTo>
                          <a:pt x="1150" y="374"/>
                        </a:lnTo>
                        <a:lnTo>
                          <a:pt x="1161" y="376"/>
                        </a:lnTo>
                        <a:lnTo>
                          <a:pt x="1172" y="378"/>
                        </a:lnTo>
                        <a:lnTo>
                          <a:pt x="1181" y="379"/>
                        </a:lnTo>
                        <a:lnTo>
                          <a:pt x="1192" y="381"/>
                        </a:lnTo>
                        <a:lnTo>
                          <a:pt x="1200" y="384"/>
                        </a:lnTo>
                        <a:lnTo>
                          <a:pt x="1208" y="388"/>
                        </a:lnTo>
                        <a:lnTo>
                          <a:pt x="1214" y="393"/>
                        </a:lnTo>
                        <a:lnTo>
                          <a:pt x="1222" y="400"/>
                        </a:lnTo>
                        <a:lnTo>
                          <a:pt x="1229" y="407"/>
                        </a:lnTo>
                        <a:lnTo>
                          <a:pt x="1235" y="414"/>
                        </a:lnTo>
                        <a:lnTo>
                          <a:pt x="1240" y="423"/>
                        </a:lnTo>
                        <a:lnTo>
                          <a:pt x="1245" y="432"/>
                        </a:lnTo>
                        <a:lnTo>
                          <a:pt x="1248" y="444"/>
                        </a:lnTo>
                        <a:lnTo>
                          <a:pt x="1252" y="456"/>
                        </a:lnTo>
                        <a:lnTo>
                          <a:pt x="1257" y="469"/>
                        </a:lnTo>
                        <a:lnTo>
                          <a:pt x="1260" y="485"/>
                        </a:lnTo>
                        <a:lnTo>
                          <a:pt x="1274" y="536"/>
                        </a:lnTo>
                        <a:lnTo>
                          <a:pt x="1284" y="578"/>
                        </a:lnTo>
                        <a:lnTo>
                          <a:pt x="1289" y="596"/>
                        </a:lnTo>
                        <a:lnTo>
                          <a:pt x="1293" y="610"/>
                        </a:lnTo>
                        <a:lnTo>
                          <a:pt x="1298" y="620"/>
                        </a:lnTo>
                        <a:lnTo>
                          <a:pt x="1303" y="630"/>
                        </a:lnTo>
                        <a:lnTo>
                          <a:pt x="1419" y="630"/>
                        </a:lnTo>
                        <a:lnTo>
                          <a:pt x="1415" y="618"/>
                        </a:lnTo>
                        <a:lnTo>
                          <a:pt x="1408" y="604"/>
                        </a:lnTo>
                        <a:lnTo>
                          <a:pt x="1403" y="584"/>
                        </a:lnTo>
                        <a:lnTo>
                          <a:pt x="1397" y="564"/>
                        </a:lnTo>
                        <a:lnTo>
                          <a:pt x="1391" y="539"/>
                        </a:lnTo>
                        <a:lnTo>
                          <a:pt x="1384" y="514"/>
                        </a:lnTo>
                        <a:lnTo>
                          <a:pt x="1378" y="487"/>
                        </a:lnTo>
                        <a:lnTo>
                          <a:pt x="1369" y="457"/>
                        </a:lnTo>
                        <a:lnTo>
                          <a:pt x="1364" y="435"/>
                        </a:lnTo>
                        <a:lnTo>
                          <a:pt x="1355" y="415"/>
                        </a:lnTo>
                        <a:lnTo>
                          <a:pt x="1348" y="397"/>
                        </a:lnTo>
                        <a:lnTo>
                          <a:pt x="1338" y="381"/>
                        </a:lnTo>
                        <a:lnTo>
                          <a:pt x="1331" y="373"/>
                        </a:lnTo>
                        <a:lnTo>
                          <a:pt x="1326" y="367"/>
                        </a:lnTo>
                        <a:lnTo>
                          <a:pt x="1320" y="361"/>
                        </a:lnTo>
                        <a:lnTo>
                          <a:pt x="1314" y="354"/>
                        </a:lnTo>
                        <a:lnTo>
                          <a:pt x="1307" y="349"/>
                        </a:lnTo>
                        <a:lnTo>
                          <a:pt x="1300" y="345"/>
                        </a:lnTo>
                        <a:lnTo>
                          <a:pt x="1291" y="342"/>
                        </a:lnTo>
                        <a:lnTo>
                          <a:pt x="1284" y="337"/>
                        </a:lnTo>
                        <a:lnTo>
                          <a:pt x="1284" y="335"/>
                        </a:lnTo>
                        <a:lnTo>
                          <a:pt x="1293" y="330"/>
                        </a:lnTo>
                        <a:lnTo>
                          <a:pt x="1306" y="326"/>
                        </a:lnTo>
                        <a:lnTo>
                          <a:pt x="1316" y="319"/>
                        </a:lnTo>
                        <a:lnTo>
                          <a:pt x="1326" y="313"/>
                        </a:lnTo>
                        <a:lnTo>
                          <a:pt x="1335" y="305"/>
                        </a:lnTo>
                        <a:lnTo>
                          <a:pt x="1345" y="298"/>
                        </a:lnTo>
                        <a:lnTo>
                          <a:pt x="1354" y="289"/>
                        </a:lnTo>
                        <a:lnTo>
                          <a:pt x="1362" y="279"/>
                        </a:lnTo>
                        <a:lnTo>
                          <a:pt x="1369" y="269"/>
                        </a:lnTo>
                        <a:lnTo>
                          <a:pt x="1376" y="257"/>
                        </a:lnTo>
                        <a:lnTo>
                          <a:pt x="1382" y="247"/>
                        </a:lnTo>
                        <a:lnTo>
                          <a:pt x="1387" y="235"/>
                        </a:lnTo>
                        <a:lnTo>
                          <a:pt x="1391" y="222"/>
                        </a:lnTo>
                        <a:lnTo>
                          <a:pt x="1394" y="208"/>
                        </a:lnTo>
                        <a:lnTo>
                          <a:pt x="1396" y="194"/>
                        </a:lnTo>
                        <a:lnTo>
                          <a:pt x="1396" y="180"/>
                        </a:lnTo>
                        <a:lnTo>
                          <a:pt x="1395" y="160"/>
                        </a:lnTo>
                        <a:lnTo>
                          <a:pt x="1393" y="142"/>
                        </a:lnTo>
                        <a:lnTo>
                          <a:pt x="1388" y="123"/>
                        </a:lnTo>
                        <a:lnTo>
                          <a:pt x="1383" y="108"/>
                        </a:lnTo>
                        <a:lnTo>
                          <a:pt x="1375" y="94"/>
                        </a:lnTo>
                        <a:lnTo>
                          <a:pt x="1365" y="79"/>
                        </a:lnTo>
                        <a:lnTo>
                          <a:pt x="1355" y="67"/>
                        </a:lnTo>
                        <a:lnTo>
                          <a:pt x="1343" y="55"/>
                        </a:lnTo>
                        <a:lnTo>
                          <a:pt x="1335" y="48"/>
                        </a:lnTo>
                        <a:lnTo>
                          <a:pt x="1326" y="43"/>
                        </a:lnTo>
                        <a:lnTo>
                          <a:pt x="1317" y="38"/>
                        </a:lnTo>
                        <a:lnTo>
                          <a:pt x="1308" y="33"/>
                        </a:lnTo>
                        <a:lnTo>
                          <a:pt x="1297" y="28"/>
                        </a:lnTo>
                        <a:lnTo>
                          <a:pt x="1287" y="24"/>
                        </a:lnTo>
                        <a:lnTo>
                          <a:pt x="1277" y="22"/>
                        </a:lnTo>
                        <a:lnTo>
                          <a:pt x="1265" y="17"/>
                        </a:lnTo>
                        <a:lnTo>
                          <a:pt x="1240" y="12"/>
                        </a:lnTo>
                        <a:lnTo>
                          <a:pt x="1213" y="7"/>
                        </a:lnTo>
                        <a:lnTo>
                          <a:pt x="1182" y="6"/>
                        </a:lnTo>
                        <a:lnTo>
                          <a:pt x="1152" y="5"/>
                        </a:lnTo>
                        <a:lnTo>
                          <a:pt x="1127" y="5"/>
                        </a:lnTo>
                        <a:lnTo>
                          <a:pt x="1102" y="6"/>
                        </a:lnTo>
                        <a:lnTo>
                          <a:pt x="1080" y="7"/>
                        </a:lnTo>
                        <a:lnTo>
                          <a:pt x="1057" y="9"/>
                        </a:lnTo>
                        <a:lnTo>
                          <a:pt x="1035" y="11"/>
                        </a:lnTo>
                        <a:lnTo>
                          <a:pt x="1016" y="12"/>
                        </a:lnTo>
                        <a:lnTo>
                          <a:pt x="996" y="14"/>
                        </a:lnTo>
                        <a:lnTo>
                          <a:pt x="979" y="20"/>
                        </a:lnTo>
                        <a:lnTo>
                          <a:pt x="979" y="630"/>
                        </a:lnTo>
                        <a:close/>
                        <a:moveTo>
                          <a:pt x="854" y="262"/>
                        </a:moveTo>
                        <a:lnTo>
                          <a:pt x="617" y="262"/>
                        </a:lnTo>
                        <a:lnTo>
                          <a:pt x="617" y="104"/>
                        </a:lnTo>
                        <a:lnTo>
                          <a:pt x="866" y="104"/>
                        </a:lnTo>
                        <a:lnTo>
                          <a:pt x="866" y="10"/>
                        </a:lnTo>
                        <a:lnTo>
                          <a:pt x="505" y="10"/>
                        </a:lnTo>
                        <a:lnTo>
                          <a:pt x="505" y="630"/>
                        </a:lnTo>
                        <a:lnTo>
                          <a:pt x="880" y="630"/>
                        </a:lnTo>
                        <a:lnTo>
                          <a:pt x="880" y="536"/>
                        </a:lnTo>
                        <a:lnTo>
                          <a:pt x="617" y="536"/>
                        </a:lnTo>
                        <a:lnTo>
                          <a:pt x="617" y="354"/>
                        </a:lnTo>
                        <a:lnTo>
                          <a:pt x="854" y="354"/>
                        </a:lnTo>
                        <a:lnTo>
                          <a:pt x="854" y="262"/>
                        </a:lnTo>
                        <a:close/>
                        <a:moveTo>
                          <a:pt x="0" y="600"/>
                        </a:moveTo>
                        <a:lnTo>
                          <a:pt x="14" y="608"/>
                        </a:lnTo>
                        <a:lnTo>
                          <a:pt x="32" y="615"/>
                        </a:lnTo>
                        <a:lnTo>
                          <a:pt x="50" y="620"/>
                        </a:lnTo>
                        <a:lnTo>
                          <a:pt x="73" y="628"/>
                        </a:lnTo>
                        <a:lnTo>
                          <a:pt x="94" y="633"/>
                        </a:lnTo>
                        <a:lnTo>
                          <a:pt x="118" y="636"/>
                        </a:lnTo>
                        <a:lnTo>
                          <a:pt x="144" y="639"/>
                        </a:lnTo>
                        <a:lnTo>
                          <a:pt x="167" y="640"/>
                        </a:lnTo>
                        <a:lnTo>
                          <a:pt x="196" y="639"/>
                        </a:lnTo>
                        <a:lnTo>
                          <a:pt x="224" y="636"/>
                        </a:lnTo>
                        <a:lnTo>
                          <a:pt x="236" y="634"/>
                        </a:lnTo>
                        <a:lnTo>
                          <a:pt x="248" y="631"/>
                        </a:lnTo>
                        <a:lnTo>
                          <a:pt x="261" y="628"/>
                        </a:lnTo>
                        <a:lnTo>
                          <a:pt x="273" y="623"/>
                        </a:lnTo>
                        <a:lnTo>
                          <a:pt x="282" y="620"/>
                        </a:lnTo>
                        <a:lnTo>
                          <a:pt x="294" y="616"/>
                        </a:lnTo>
                        <a:lnTo>
                          <a:pt x="303" y="612"/>
                        </a:lnTo>
                        <a:lnTo>
                          <a:pt x="312" y="607"/>
                        </a:lnTo>
                        <a:lnTo>
                          <a:pt x="321" y="602"/>
                        </a:lnTo>
                        <a:lnTo>
                          <a:pt x="331" y="596"/>
                        </a:lnTo>
                        <a:lnTo>
                          <a:pt x="339" y="590"/>
                        </a:lnTo>
                        <a:lnTo>
                          <a:pt x="346" y="583"/>
                        </a:lnTo>
                        <a:lnTo>
                          <a:pt x="352" y="577"/>
                        </a:lnTo>
                        <a:lnTo>
                          <a:pt x="358" y="570"/>
                        </a:lnTo>
                        <a:lnTo>
                          <a:pt x="366" y="563"/>
                        </a:lnTo>
                        <a:lnTo>
                          <a:pt x="372" y="556"/>
                        </a:lnTo>
                        <a:lnTo>
                          <a:pt x="381" y="540"/>
                        </a:lnTo>
                        <a:lnTo>
                          <a:pt x="388" y="526"/>
                        </a:lnTo>
                        <a:lnTo>
                          <a:pt x="394" y="507"/>
                        </a:lnTo>
                        <a:lnTo>
                          <a:pt x="400" y="490"/>
                        </a:lnTo>
                        <a:lnTo>
                          <a:pt x="403" y="471"/>
                        </a:lnTo>
                        <a:lnTo>
                          <a:pt x="404" y="453"/>
                        </a:lnTo>
                        <a:lnTo>
                          <a:pt x="403" y="437"/>
                        </a:lnTo>
                        <a:lnTo>
                          <a:pt x="401" y="421"/>
                        </a:lnTo>
                        <a:lnTo>
                          <a:pt x="397" y="407"/>
                        </a:lnTo>
                        <a:lnTo>
                          <a:pt x="393" y="392"/>
                        </a:lnTo>
                        <a:lnTo>
                          <a:pt x="388" y="379"/>
                        </a:lnTo>
                        <a:lnTo>
                          <a:pt x="381" y="367"/>
                        </a:lnTo>
                        <a:lnTo>
                          <a:pt x="374" y="354"/>
                        </a:lnTo>
                        <a:lnTo>
                          <a:pt x="364" y="344"/>
                        </a:lnTo>
                        <a:lnTo>
                          <a:pt x="353" y="332"/>
                        </a:lnTo>
                        <a:lnTo>
                          <a:pt x="342" y="321"/>
                        </a:lnTo>
                        <a:lnTo>
                          <a:pt x="329" y="312"/>
                        </a:lnTo>
                        <a:lnTo>
                          <a:pt x="313" y="303"/>
                        </a:lnTo>
                        <a:lnTo>
                          <a:pt x="299" y="294"/>
                        </a:lnTo>
                        <a:lnTo>
                          <a:pt x="281" y="286"/>
                        </a:lnTo>
                        <a:lnTo>
                          <a:pt x="263" y="277"/>
                        </a:lnTo>
                        <a:lnTo>
                          <a:pt x="243" y="269"/>
                        </a:lnTo>
                        <a:lnTo>
                          <a:pt x="216" y="257"/>
                        </a:lnTo>
                        <a:lnTo>
                          <a:pt x="190" y="247"/>
                        </a:lnTo>
                        <a:lnTo>
                          <a:pt x="180" y="241"/>
                        </a:lnTo>
                        <a:lnTo>
                          <a:pt x="169" y="235"/>
                        </a:lnTo>
                        <a:lnTo>
                          <a:pt x="161" y="230"/>
                        </a:lnTo>
                        <a:lnTo>
                          <a:pt x="153" y="223"/>
                        </a:lnTo>
                        <a:lnTo>
                          <a:pt x="146" y="219"/>
                        </a:lnTo>
                        <a:lnTo>
                          <a:pt x="142" y="213"/>
                        </a:lnTo>
                        <a:lnTo>
                          <a:pt x="135" y="205"/>
                        </a:lnTo>
                        <a:lnTo>
                          <a:pt x="131" y="199"/>
                        </a:lnTo>
                        <a:lnTo>
                          <a:pt x="128" y="192"/>
                        </a:lnTo>
                        <a:lnTo>
                          <a:pt x="126" y="184"/>
                        </a:lnTo>
                        <a:lnTo>
                          <a:pt x="125" y="177"/>
                        </a:lnTo>
                        <a:lnTo>
                          <a:pt x="125" y="167"/>
                        </a:lnTo>
                        <a:lnTo>
                          <a:pt x="125" y="162"/>
                        </a:lnTo>
                        <a:lnTo>
                          <a:pt x="126" y="154"/>
                        </a:lnTo>
                        <a:lnTo>
                          <a:pt x="128" y="147"/>
                        </a:lnTo>
                        <a:lnTo>
                          <a:pt x="130" y="141"/>
                        </a:lnTo>
                        <a:lnTo>
                          <a:pt x="134" y="135"/>
                        </a:lnTo>
                        <a:lnTo>
                          <a:pt x="138" y="128"/>
                        </a:lnTo>
                        <a:lnTo>
                          <a:pt x="144" y="121"/>
                        </a:lnTo>
                        <a:lnTo>
                          <a:pt x="149" y="117"/>
                        </a:lnTo>
                        <a:lnTo>
                          <a:pt x="156" y="112"/>
                        </a:lnTo>
                        <a:lnTo>
                          <a:pt x="163" y="107"/>
                        </a:lnTo>
                        <a:lnTo>
                          <a:pt x="171" y="103"/>
                        </a:lnTo>
                        <a:lnTo>
                          <a:pt x="182" y="100"/>
                        </a:lnTo>
                        <a:lnTo>
                          <a:pt x="192" y="97"/>
                        </a:lnTo>
                        <a:lnTo>
                          <a:pt x="202" y="94"/>
                        </a:lnTo>
                        <a:lnTo>
                          <a:pt x="216" y="94"/>
                        </a:lnTo>
                        <a:lnTo>
                          <a:pt x="227" y="94"/>
                        </a:lnTo>
                        <a:lnTo>
                          <a:pt x="248" y="94"/>
                        </a:lnTo>
                        <a:lnTo>
                          <a:pt x="268" y="96"/>
                        </a:lnTo>
                        <a:lnTo>
                          <a:pt x="285" y="100"/>
                        </a:lnTo>
                        <a:lnTo>
                          <a:pt x="303" y="104"/>
                        </a:lnTo>
                        <a:lnTo>
                          <a:pt x="317" y="108"/>
                        </a:lnTo>
                        <a:lnTo>
                          <a:pt x="332" y="113"/>
                        </a:lnTo>
                        <a:lnTo>
                          <a:pt x="342" y="118"/>
                        </a:lnTo>
                        <a:lnTo>
                          <a:pt x="351" y="121"/>
                        </a:lnTo>
                        <a:lnTo>
                          <a:pt x="378" y="31"/>
                        </a:lnTo>
                        <a:lnTo>
                          <a:pt x="367" y="25"/>
                        </a:lnTo>
                        <a:lnTo>
                          <a:pt x="351" y="20"/>
                        </a:lnTo>
                        <a:lnTo>
                          <a:pt x="336" y="14"/>
                        </a:lnTo>
                        <a:lnTo>
                          <a:pt x="316" y="9"/>
                        </a:lnTo>
                        <a:lnTo>
                          <a:pt x="299" y="6"/>
                        </a:lnTo>
                        <a:lnTo>
                          <a:pt x="276" y="3"/>
                        </a:lnTo>
                        <a:lnTo>
                          <a:pt x="255" y="1"/>
                        </a:lnTo>
                        <a:lnTo>
                          <a:pt x="229" y="0"/>
                        </a:lnTo>
                        <a:lnTo>
                          <a:pt x="204" y="1"/>
                        </a:lnTo>
                        <a:lnTo>
                          <a:pt x="183" y="4"/>
                        </a:lnTo>
                        <a:lnTo>
                          <a:pt x="159" y="7"/>
                        </a:lnTo>
                        <a:lnTo>
                          <a:pt x="138" y="14"/>
                        </a:lnTo>
                        <a:lnTo>
                          <a:pt x="119" y="22"/>
                        </a:lnTo>
                        <a:lnTo>
                          <a:pt x="101" y="30"/>
                        </a:lnTo>
                        <a:lnTo>
                          <a:pt x="84" y="40"/>
                        </a:lnTo>
                        <a:lnTo>
                          <a:pt x="71" y="51"/>
                        </a:lnTo>
                        <a:lnTo>
                          <a:pt x="56" y="64"/>
                        </a:lnTo>
                        <a:lnTo>
                          <a:pt x="44" y="77"/>
                        </a:lnTo>
                        <a:lnTo>
                          <a:pt x="34" y="92"/>
                        </a:lnTo>
                        <a:lnTo>
                          <a:pt x="26" y="108"/>
                        </a:lnTo>
                        <a:lnTo>
                          <a:pt x="18" y="123"/>
                        </a:lnTo>
                        <a:lnTo>
                          <a:pt x="14" y="142"/>
                        </a:lnTo>
                        <a:lnTo>
                          <a:pt x="11" y="159"/>
                        </a:lnTo>
                        <a:lnTo>
                          <a:pt x="10" y="179"/>
                        </a:lnTo>
                        <a:lnTo>
                          <a:pt x="11" y="194"/>
                        </a:lnTo>
                        <a:lnTo>
                          <a:pt x="13" y="211"/>
                        </a:lnTo>
                        <a:lnTo>
                          <a:pt x="16" y="225"/>
                        </a:lnTo>
                        <a:lnTo>
                          <a:pt x="21" y="239"/>
                        </a:lnTo>
                        <a:lnTo>
                          <a:pt x="28" y="253"/>
                        </a:lnTo>
                        <a:lnTo>
                          <a:pt x="36" y="264"/>
                        </a:lnTo>
                        <a:lnTo>
                          <a:pt x="45" y="276"/>
                        </a:lnTo>
                        <a:lnTo>
                          <a:pt x="55" y="288"/>
                        </a:lnTo>
                        <a:lnTo>
                          <a:pt x="68" y="298"/>
                        </a:lnTo>
                        <a:lnTo>
                          <a:pt x="80" y="310"/>
                        </a:lnTo>
                        <a:lnTo>
                          <a:pt x="93" y="318"/>
                        </a:lnTo>
                        <a:lnTo>
                          <a:pt x="110" y="328"/>
                        </a:lnTo>
                        <a:lnTo>
                          <a:pt x="124" y="335"/>
                        </a:lnTo>
                        <a:lnTo>
                          <a:pt x="143" y="344"/>
                        </a:lnTo>
                        <a:lnTo>
                          <a:pt x="159" y="351"/>
                        </a:lnTo>
                        <a:lnTo>
                          <a:pt x="179" y="358"/>
                        </a:lnTo>
                        <a:lnTo>
                          <a:pt x="205" y="369"/>
                        </a:lnTo>
                        <a:lnTo>
                          <a:pt x="229" y="380"/>
                        </a:lnTo>
                        <a:lnTo>
                          <a:pt x="238" y="385"/>
                        </a:lnTo>
                        <a:lnTo>
                          <a:pt x="247" y="391"/>
                        </a:lnTo>
                        <a:lnTo>
                          <a:pt x="256" y="396"/>
                        </a:lnTo>
                        <a:lnTo>
                          <a:pt x="263" y="403"/>
                        </a:lnTo>
                        <a:lnTo>
                          <a:pt x="268" y="408"/>
                        </a:lnTo>
                        <a:lnTo>
                          <a:pt x="273" y="417"/>
                        </a:lnTo>
                        <a:lnTo>
                          <a:pt x="278" y="422"/>
                        </a:lnTo>
                        <a:lnTo>
                          <a:pt x="281" y="429"/>
                        </a:lnTo>
                        <a:lnTo>
                          <a:pt x="284" y="437"/>
                        </a:lnTo>
                        <a:lnTo>
                          <a:pt x="287" y="444"/>
                        </a:lnTo>
                        <a:lnTo>
                          <a:pt x="288" y="453"/>
                        </a:lnTo>
                        <a:lnTo>
                          <a:pt x="288" y="461"/>
                        </a:lnTo>
                        <a:lnTo>
                          <a:pt x="288" y="470"/>
                        </a:lnTo>
                        <a:lnTo>
                          <a:pt x="285" y="480"/>
                        </a:lnTo>
                        <a:lnTo>
                          <a:pt x="283" y="488"/>
                        </a:lnTo>
                        <a:lnTo>
                          <a:pt x="280" y="496"/>
                        </a:lnTo>
                        <a:lnTo>
                          <a:pt x="276" y="503"/>
                        </a:lnTo>
                        <a:lnTo>
                          <a:pt x="271" y="510"/>
                        </a:lnTo>
                        <a:lnTo>
                          <a:pt x="266" y="517"/>
                        </a:lnTo>
                        <a:lnTo>
                          <a:pt x="260" y="523"/>
                        </a:lnTo>
                        <a:lnTo>
                          <a:pt x="251" y="528"/>
                        </a:lnTo>
                        <a:lnTo>
                          <a:pt x="242" y="532"/>
                        </a:lnTo>
                        <a:lnTo>
                          <a:pt x="234" y="536"/>
                        </a:lnTo>
                        <a:lnTo>
                          <a:pt x="224" y="539"/>
                        </a:lnTo>
                        <a:lnTo>
                          <a:pt x="213" y="542"/>
                        </a:lnTo>
                        <a:lnTo>
                          <a:pt x="200" y="544"/>
                        </a:lnTo>
                        <a:lnTo>
                          <a:pt x="188" y="545"/>
                        </a:lnTo>
                        <a:lnTo>
                          <a:pt x="175" y="545"/>
                        </a:lnTo>
                        <a:lnTo>
                          <a:pt x="154" y="545"/>
                        </a:lnTo>
                        <a:lnTo>
                          <a:pt x="132" y="542"/>
                        </a:lnTo>
                        <a:lnTo>
                          <a:pt x="112" y="539"/>
                        </a:lnTo>
                        <a:lnTo>
                          <a:pt x="92" y="534"/>
                        </a:lnTo>
                        <a:lnTo>
                          <a:pt x="75" y="528"/>
                        </a:lnTo>
                        <a:lnTo>
                          <a:pt x="56" y="522"/>
                        </a:lnTo>
                        <a:lnTo>
                          <a:pt x="40" y="514"/>
                        </a:lnTo>
                        <a:lnTo>
                          <a:pt x="26" y="506"/>
                        </a:lnTo>
                        <a:lnTo>
                          <a:pt x="0" y="600"/>
                        </a:lnTo>
                        <a:close/>
                      </a:path>
                    </a:pathLst>
                  </a:custGeom>
                  <a:solidFill>
                    <a:srgbClr val="FEFEF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394"/>
                  </a:p>
                </p:txBody>
              </p:sp>
              <p:sp>
                <p:nvSpPr>
                  <p:cNvPr id="35" name="Freeform 10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615" y="271"/>
                    <a:ext cx="737" cy="80"/>
                  </a:xfrm>
                  <a:custGeom>
                    <a:avLst/>
                    <a:gdLst/>
                    <a:ahLst/>
                    <a:cxnLst>
                      <a:cxn ang="0">
                        <a:pos x="5508" y="10"/>
                      </a:cxn>
                      <a:cxn ang="0">
                        <a:pos x="5171" y="543"/>
                      </a:cxn>
                      <a:cxn ang="0">
                        <a:pos x="5032" y="477"/>
                      </a:cxn>
                      <a:cxn ang="0">
                        <a:pos x="4984" y="269"/>
                      </a:cxn>
                      <a:cxn ang="0">
                        <a:pos x="5066" y="132"/>
                      </a:cxn>
                      <a:cxn ang="0">
                        <a:pos x="5296" y="109"/>
                      </a:cxn>
                      <a:cxn ang="0">
                        <a:pos x="5125" y="6"/>
                      </a:cxn>
                      <a:cxn ang="0">
                        <a:pos x="4927" y="121"/>
                      </a:cxn>
                      <a:cxn ang="0">
                        <a:pos x="4864" y="362"/>
                      </a:cxn>
                      <a:cxn ang="0">
                        <a:pos x="4958" y="564"/>
                      </a:cxn>
                      <a:cxn ang="0">
                        <a:pos x="5178" y="640"/>
                      </a:cxn>
                      <a:cxn ang="0">
                        <a:pos x="4375" y="269"/>
                      </a:cxn>
                      <a:cxn ang="0">
                        <a:pos x="4763" y="630"/>
                      </a:cxn>
                      <a:cxn ang="0">
                        <a:pos x="4633" y="407"/>
                      </a:cxn>
                      <a:cxn ang="0">
                        <a:pos x="3906" y="100"/>
                      </a:cxn>
                      <a:cxn ang="0">
                        <a:pos x="3811" y="455"/>
                      </a:cxn>
                      <a:cxn ang="0">
                        <a:pos x="3022" y="10"/>
                      </a:cxn>
                      <a:cxn ang="0">
                        <a:pos x="2325" y="527"/>
                      </a:cxn>
                      <a:cxn ang="0">
                        <a:pos x="2456" y="633"/>
                      </a:cxn>
                      <a:cxn ang="0">
                        <a:pos x="2664" y="609"/>
                      </a:cxn>
                      <a:cxn ang="0">
                        <a:pos x="2768" y="460"/>
                      </a:cxn>
                      <a:cxn ang="0">
                        <a:pos x="2646" y="480"/>
                      </a:cxn>
                      <a:cxn ang="0">
                        <a:pos x="2471" y="532"/>
                      </a:cxn>
                      <a:cxn ang="0">
                        <a:pos x="1804" y="608"/>
                      </a:cxn>
                      <a:cxn ang="0">
                        <a:pos x="2083" y="616"/>
                      </a:cxn>
                      <a:cxn ang="0">
                        <a:pos x="2193" y="471"/>
                      </a:cxn>
                      <a:cxn ang="0">
                        <a:pos x="2071" y="286"/>
                      </a:cxn>
                      <a:cxn ang="0">
                        <a:pos x="1915" y="177"/>
                      </a:cxn>
                      <a:cxn ang="0">
                        <a:pos x="1992" y="94"/>
                      </a:cxn>
                      <a:cxn ang="0">
                        <a:pos x="2107" y="9"/>
                      </a:cxn>
                      <a:cxn ang="0">
                        <a:pos x="1824" y="92"/>
                      </a:cxn>
                      <a:cxn ang="0">
                        <a:pos x="1870" y="310"/>
                      </a:cxn>
                      <a:cxn ang="0">
                        <a:pos x="2068" y="422"/>
                      </a:cxn>
                      <a:cxn ang="0">
                        <a:pos x="2032" y="532"/>
                      </a:cxn>
                      <a:cxn ang="0">
                        <a:pos x="1790" y="600"/>
                      </a:cxn>
                      <a:cxn ang="0">
                        <a:pos x="1349" y="251"/>
                      </a:cxn>
                      <a:cxn ang="0">
                        <a:pos x="1587" y="421"/>
                      </a:cxn>
                      <a:cxn ang="0">
                        <a:pos x="1301" y="630"/>
                      </a:cxn>
                      <a:cxn ang="0">
                        <a:pos x="679" y="482"/>
                      </a:cxn>
                      <a:cxn ang="0">
                        <a:pos x="669" y="177"/>
                      </a:cxn>
                      <a:cxn ang="0">
                        <a:pos x="808" y="90"/>
                      </a:cxn>
                      <a:cxn ang="0">
                        <a:pos x="944" y="177"/>
                      </a:cxn>
                      <a:cxn ang="0">
                        <a:pos x="934" y="482"/>
                      </a:cxn>
                      <a:cxn ang="0">
                        <a:pos x="804" y="549"/>
                      </a:cxn>
                      <a:cxn ang="0">
                        <a:pos x="994" y="574"/>
                      </a:cxn>
                      <a:cxn ang="0">
                        <a:pos x="1094" y="369"/>
                      </a:cxn>
                      <a:cxn ang="0">
                        <a:pos x="1054" y="137"/>
                      </a:cxn>
                      <a:cxn ang="0">
                        <a:pos x="891" y="9"/>
                      </a:cxn>
                      <a:cxn ang="0">
                        <a:pos x="666" y="37"/>
                      </a:cxn>
                      <a:cxn ang="0">
                        <a:pos x="531" y="208"/>
                      </a:cxn>
                      <a:cxn ang="0">
                        <a:pos x="535" y="451"/>
                      </a:cxn>
                      <a:cxn ang="0">
                        <a:pos x="670" y="610"/>
                      </a:cxn>
                      <a:cxn ang="0">
                        <a:pos x="403" y="538"/>
                      </a:cxn>
                      <a:cxn ang="0">
                        <a:pos x="216" y="516"/>
                      </a:cxn>
                      <a:cxn ang="0">
                        <a:pos x="123" y="371"/>
                      </a:cxn>
                      <a:cxn ang="0">
                        <a:pos x="160" y="176"/>
                      </a:cxn>
                      <a:cxn ang="0">
                        <a:pos x="337" y="94"/>
                      </a:cxn>
                      <a:cxn ang="0">
                        <a:pos x="383" y="3"/>
                      </a:cxn>
                      <a:cxn ang="0">
                        <a:pos x="130" y="59"/>
                      </a:cxn>
                      <a:cxn ang="0">
                        <a:pos x="6" y="255"/>
                      </a:cxn>
                      <a:cxn ang="0">
                        <a:pos x="41" y="496"/>
                      </a:cxn>
                      <a:cxn ang="0">
                        <a:pos x="215" y="628"/>
                      </a:cxn>
                      <a:cxn ang="0">
                        <a:pos x="458" y="522"/>
                      </a:cxn>
                    </a:cxnLst>
                    <a:rect l="0" t="0" r="r" b="b"/>
                    <a:pathLst>
                      <a:path w="5896" h="640">
                        <a:moveTo>
                          <a:pt x="5688" y="630"/>
                        </a:moveTo>
                        <a:lnTo>
                          <a:pt x="5688" y="369"/>
                        </a:lnTo>
                        <a:lnTo>
                          <a:pt x="5896" y="10"/>
                        </a:lnTo>
                        <a:lnTo>
                          <a:pt x="5766" y="10"/>
                        </a:lnTo>
                        <a:lnTo>
                          <a:pt x="5693" y="168"/>
                        </a:lnTo>
                        <a:lnTo>
                          <a:pt x="5678" y="201"/>
                        </a:lnTo>
                        <a:lnTo>
                          <a:pt x="5664" y="232"/>
                        </a:lnTo>
                        <a:lnTo>
                          <a:pt x="5651" y="262"/>
                        </a:lnTo>
                        <a:lnTo>
                          <a:pt x="5639" y="292"/>
                        </a:lnTo>
                        <a:lnTo>
                          <a:pt x="5638" y="292"/>
                        </a:lnTo>
                        <a:lnTo>
                          <a:pt x="5624" y="261"/>
                        </a:lnTo>
                        <a:lnTo>
                          <a:pt x="5612" y="232"/>
                        </a:lnTo>
                        <a:lnTo>
                          <a:pt x="5599" y="201"/>
                        </a:lnTo>
                        <a:lnTo>
                          <a:pt x="5583" y="169"/>
                        </a:lnTo>
                        <a:lnTo>
                          <a:pt x="5508" y="10"/>
                        </a:lnTo>
                        <a:lnTo>
                          <a:pt x="5380" y="10"/>
                        </a:lnTo>
                        <a:lnTo>
                          <a:pt x="5576" y="371"/>
                        </a:lnTo>
                        <a:lnTo>
                          <a:pt x="5576" y="630"/>
                        </a:lnTo>
                        <a:lnTo>
                          <a:pt x="5688" y="630"/>
                        </a:lnTo>
                        <a:close/>
                        <a:moveTo>
                          <a:pt x="5320" y="522"/>
                        </a:moveTo>
                        <a:lnTo>
                          <a:pt x="5308" y="527"/>
                        </a:lnTo>
                        <a:lnTo>
                          <a:pt x="5296" y="531"/>
                        </a:lnTo>
                        <a:lnTo>
                          <a:pt x="5279" y="535"/>
                        </a:lnTo>
                        <a:lnTo>
                          <a:pt x="5265" y="538"/>
                        </a:lnTo>
                        <a:lnTo>
                          <a:pt x="5247" y="541"/>
                        </a:lnTo>
                        <a:lnTo>
                          <a:pt x="5232" y="543"/>
                        </a:lnTo>
                        <a:lnTo>
                          <a:pt x="5213" y="544"/>
                        </a:lnTo>
                        <a:lnTo>
                          <a:pt x="5196" y="544"/>
                        </a:lnTo>
                        <a:lnTo>
                          <a:pt x="5185" y="544"/>
                        </a:lnTo>
                        <a:lnTo>
                          <a:pt x="5171" y="543"/>
                        </a:lnTo>
                        <a:lnTo>
                          <a:pt x="5159" y="542"/>
                        </a:lnTo>
                        <a:lnTo>
                          <a:pt x="5149" y="540"/>
                        </a:lnTo>
                        <a:lnTo>
                          <a:pt x="5136" y="538"/>
                        </a:lnTo>
                        <a:lnTo>
                          <a:pt x="5127" y="536"/>
                        </a:lnTo>
                        <a:lnTo>
                          <a:pt x="5116" y="533"/>
                        </a:lnTo>
                        <a:lnTo>
                          <a:pt x="5107" y="529"/>
                        </a:lnTo>
                        <a:lnTo>
                          <a:pt x="5095" y="526"/>
                        </a:lnTo>
                        <a:lnTo>
                          <a:pt x="5086" y="521"/>
                        </a:lnTo>
                        <a:lnTo>
                          <a:pt x="5078" y="516"/>
                        </a:lnTo>
                        <a:lnTo>
                          <a:pt x="5070" y="510"/>
                        </a:lnTo>
                        <a:lnTo>
                          <a:pt x="5059" y="504"/>
                        </a:lnTo>
                        <a:lnTo>
                          <a:pt x="5052" y="498"/>
                        </a:lnTo>
                        <a:lnTo>
                          <a:pt x="5045" y="491"/>
                        </a:lnTo>
                        <a:lnTo>
                          <a:pt x="5039" y="485"/>
                        </a:lnTo>
                        <a:lnTo>
                          <a:pt x="5032" y="477"/>
                        </a:lnTo>
                        <a:lnTo>
                          <a:pt x="5024" y="469"/>
                        </a:lnTo>
                        <a:lnTo>
                          <a:pt x="5018" y="461"/>
                        </a:lnTo>
                        <a:lnTo>
                          <a:pt x="5013" y="452"/>
                        </a:lnTo>
                        <a:lnTo>
                          <a:pt x="5008" y="443"/>
                        </a:lnTo>
                        <a:lnTo>
                          <a:pt x="5004" y="433"/>
                        </a:lnTo>
                        <a:lnTo>
                          <a:pt x="5000" y="424"/>
                        </a:lnTo>
                        <a:lnTo>
                          <a:pt x="4996" y="414"/>
                        </a:lnTo>
                        <a:lnTo>
                          <a:pt x="4988" y="392"/>
                        </a:lnTo>
                        <a:lnTo>
                          <a:pt x="4984" y="371"/>
                        </a:lnTo>
                        <a:lnTo>
                          <a:pt x="4981" y="346"/>
                        </a:lnTo>
                        <a:lnTo>
                          <a:pt x="4981" y="321"/>
                        </a:lnTo>
                        <a:lnTo>
                          <a:pt x="4981" y="308"/>
                        </a:lnTo>
                        <a:lnTo>
                          <a:pt x="4981" y="295"/>
                        </a:lnTo>
                        <a:lnTo>
                          <a:pt x="4983" y="281"/>
                        </a:lnTo>
                        <a:lnTo>
                          <a:pt x="4984" y="269"/>
                        </a:lnTo>
                        <a:lnTo>
                          <a:pt x="4987" y="257"/>
                        </a:lnTo>
                        <a:lnTo>
                          <a:pt x="4989" y="245"/>
                        </a:lnTo>
                        <a:lnTo>
                          <a:pt x="4994" y="235"/>
                        </a:lnTo>
                        <a:lnTo>
                          <a:pt x="4998" y="223"/>
                        </a:lnTo>
                        <a:lnTo>
                          <a:pt x="5001" y="213"/>
                        </a:lnTo>
                        <a:lnTo>
                          <a:pt x="5006" y="203"/>
                        </a:lnTo>
                        <a:lnTo>
                          <a:pt x="5010" y="193"/>
                        </a:lnTo>
                        <a:lnTo>
                          <a:pt x="5016" y="184"/>
                        </a:lnTo>
                        <a:lnTo>
                          <a:pt x="5021" y="176"/>
                        </a:lnTo>
                        <a:lnTo>
                          <a:pt x="5029" y="167"/>
                        </a:lnTo>
                        <a:lnTo>
                          <a:pt x="5036" y="159"/>
                        </a:lnTo>
                        <a:lnTo>
                          <a:pt x="5043" y="152"/>
                        </a:lnTo>
                        <a:lnTo>
                          <a:pt x="5049" y="145"/>
                        </a:lnTo>
                        <a:lnTo>
                          <a:pt x="5057" y="139"/>
                        </a:lnTo>
                        <a:lnTo>
                          <a:pt x="5066" y="132"/>
                        </a:lnTo>
                        <a:lnTo>
                          <a:pt x="5075" y="126"/>
                        </a:lnTo>
                        <a:lnTo>
                          <a:pt x="5083" y="121"/>
                        </a:lnTo>
                        <a:lnTo>
                          <a:pt x="5091" y="117"/>
                        </a:lnTo>
                        <a:lnTo>
                          <a:pt x="5100" y="112"/>
                        </a:lnTo>
                        <a:lnTo>
                          <a:pt x="5112" y="109"/>
                        </a:lnTo>
                        <a:lnTo>
                          <a:pt x="5132" y="102"/>
                        </a:lnTo>
                        <a:lnTo>
                          <a:pt x="5152" y="98"/>
                        </a:lnTo>
                        <a:lnTo>
                          <a:pt x="5174" y="94"/>
                        </a:lnTo>
                        <a:lnTo>
                          <a:pt x="5198" y="94"/>
                        </a:lnTo>
                        <a:lnTo>
                          <a:pt x="5218" y="94"/>
                        </a:lnTo>
                        <a:lnTo>
                          <a:pt x="5235" y="96"/>
                        </a:lnTo>
                        <a:lnTo>
                          <a:pt x="5250" y="98"/>
                        </a:lnTo>
                        <a:lnTo>
                          <a:pt x="5267" y="101"/>
                        </a:lnTo>
                        <a:lnTo>
                          <a:pt x="5281" y="105"/>
                        </a:lnTo>
                        <a:lnTo>
                          <a:pt x="5296" y="109"/>
                        </a:lnTo>
                        <a:lnTo>
                          <a:pt x="5308" y="113"/>
                        </a:lnTo>
                        <a:lnTo>
                          <a:pt x="5318" y="118"/>
                        </a:lnTo>
                        <a:lnTo>
                          <a:pt x="5344" y="28"/>
                        </a:lnTo>
                        <a:lnTo>
                          <a:pt x="5335" y="24"/>
                        </a:lnTo>
                        <a:lnTo>
                          <a:pt x="5320" y="20"/>
                        </a:lnTo>
                        <a:lnTo>
                          <a:pt x="5306" y="12"/>
                        </a:lnTo>
                        <a:lnTo>
                          <a:pt x="5288" y="9"/>
                        </a:lnTo>
                        <a:lnTo>
                          <a:pt x="5268" y="6"/>
                        </a:lnTo>
                        <a:lnTo>
                          <a:pt x="5244" y="3"/>
                        </a:lnTo>
                        <a:lnTo>
                          <a:pt x="5221" y="1"/>
                        </a:lnTo>
                        <a:lnTo>
                          <a:pt x="5194" y="0"/>
                        </a:lnTo>
                        <a:lnTo>
                          <a:pt x="5175" y="1"/>
                        </a:lnTo>
                        <a:lnTo>
                          <a:pt x="5159" y="2"/>
                        </a:lnTo>
                        <a:lnTo>
                          <a:pt x="5142" y="4"/>
                        </a:lnTo>
                        <a:lnTo>
                          <a:pt x="5125" y="6"/>
                        </a:lnTo>
                        <a:lnTo>
                          <a:pt x="5109" y="9"/>
                        </a:lnTo>
                        <a:lnTo>
                          <a:pt x="5093" y="12"/>
                        </a:lnTo>
                        <a:lnTo>
                          <a:pt x="5078" y="17"/>
                        </a:lnTo>
                        <a:lnTo>
                          <a:pt x="5061" y="23"/>
                        </a:lnTo>
                        <a:lnTo>
                          <a:pt x="5047" y="29"/>
                        </a:lnTo>
                        <a:lnTo>
                          <a:pt x="5034" y="35"/>
                        </a:lnTo>
                        <a:lnTo>
                          <a:pt x="5018" y="42"/>
                        </a:lnTo>
                        <a:lnTo>
                          <a:pt x="5006" y="50"/>
                        </a:lnTo>
                        <a:lnTo>
                          <a:pt x="4992" y="59"/>
                        </a:lnTo>
                        <a:lnTo>
                          <a:pt x="4979" y="68"/>
                        </a:lnTo>
                        <a:lnTo>
                          <a:pt x="4969" y="77"/>
                        </a:lnTo>
                        <a:lnTo>
                          <a:pt x="4958" y="87"/>
                        </a:lnTo>
                        <a:lnTo>
                          <a:pt x="4945" y="99"/>
                        </a:lnTo>
                        <a:lnTo>
                          <a:pt x="4935" y="110"/>
                        </a:lnTo>
                        <a:lnTo>
                          <a:pt x="4927" y="121"/>
                        </a:lnTo>
                        <a:lnTo>
                          <a:pt x="4917" y="135"/>
                        </a:lnTo>
                        <a:lnTo>
                          <a:pt x="4908" y="148"/>
                        </a:lnTo>
                        <a:lnTo>
                          <a:pt x="4901" y="162"/>
                        </a:lnTo>
                        <a:lnTo>
                          <a:pt x="4894" y="176"/>
                        </a:lnTo>
                        <a:lnTo>
                          <a:pt x="4888" y="189"/>
                        </a:lnTo>
                        <a:lnTo>
                          <a:pt x="4882" y="205"/>
                        </a:lnTo>
                        <a:lnTo>
                          <a:pt x="4875" y="222"/>
                        </a:lnTo>
                        <a:lnTo>
                          <a:pt x="4871" y="238"/>
                        </a:lnTo>
                        <a:lnTo>
                          <a:pt x="4868" y="255"/>
                        </a:lnTo>
                        <a:lnTo>
                          <a:pt x="4865" y="272"/>
                        </a:lnTo>
                        <a:lnTo>
                          <a:pt x="4864" y="290"/>
                        </a:lnTo>
                        <a:lnTo>
                          <a:pt x="4862" y="308"/>
                        </a:lnTo>
                        <a:lnTo>
                          <a:pt x="4862" y="328"/>
                        </a:lnTo>
                        <a:lnTo>
                          <a:pt x="4862" y="345"/>
                        </a:lnTo>
                        <a:lnTo>
                          <a:pt x="4864" y="362"/>
                        </a:lnTo>
                        <a:lnTo>
                          <a:pt x="4864" y="379"/>
                        </a:lnTo>
                        <a:lnTo>
                          <a:pt x="4867" y="394"/>
                        </a:lnTo>
                        <a:lnTo>
                          <a:pt x="4870" y="412"/>
                        </a:lnTo>
                        <a:lnTo>
                          <a:pt x="4873" y="426"/>
                        </a:lnTo>
                        <a:lnTo>
                          <a:pt x="4879" y="441"/>
                        </a:lnTo>
                        <a:lnTo>
                          <a:pt x="4884" y="456"/>
                        </a:lnTo>
                        <a:lnTo>
                          <a:pt x="4889" y="469"/>
                        </a:lnTo>
                        <a:lnTo>
                          <a:pt x="4896" y="483"/>
                        </a:lnTo>
                        <a:lnTo>
                          <a:pt x="4903" y="496"/>
                        </a:lnTo>
                        <a:lnTo>
                          <a:pt x="4909" y="508"/>
                        </a:lnTo>
                        <a:lnTo>
                          <a:pt x="4918" y="521"/>
                        </a:lnTo>
                        <a:lnTo>
                          <a:pt x="4928" y="533"/>
                        </a:lnTo>
                        <a:lnTo>
                          <a:pt x="4937" y="543"/>
                        </a:lnTo>
                        <a:lnTo>
                          <a:pt x="4945" y="555"/>
                        </a:lnTo>
                        <a:lnTo>
                          <a:pt x="4958" y="564"/>
                        </a:lnTo>
                        <a:lnTo>
                          <a:pt x="4967" y="573"/>
                        </a:lnTo>
                        <a:lnTo>
                          <a:pt x="4979" y="582"/>
                        </a:lnTo>
                        <a:lnTo>
                          <a:pt x="4992" y="592"/>
                        </a:lnTo>
                        <a:lnTo>
                          <a:pt x="5005" y="598"/>
                        </a:lnTo>
                        <a:lnTo>
                          <a:pt x="5017" y="605"/>
                        </a:lnTo>
                        <a:lnTo>
                          <a:pt x="5032" y="611"/>
                        </a:lnTo>
                        <a:lnTo>
                          <a:pt x="5045" y="617"/>
                        </a:lnTo>
                        <a:lnTo>
                          <a:pt x="5060" y="622"/>
                        </a:lnTo>
                        <a:lnTo>
                          <a:pt x="5077" y="628"/>
                        </a:lnTo>
                        <a:lnTo>
                          <a:pt x="5091" y="631"/>
                        </a:lnTo>
                        <a:lnTo>
                          <a:pt x="5109" y="634"/>
                        </a:lnTo>
                        <a:lnTo>
                          <a:pt x="5125" y="636"/>
                        </a:lnTo>
                        <a:lnTo>
                          <a:pt x="5142" y="638"/>
                        </a:lnTo>
                        <a:lnTo>
                          <a:pt x="5161" y="639"/>
                        </a:lnTo>
                        <a:lnTo>
                          <a:pt x="5178" y="640"/>
                        </a:lnTo>
                        <a:lnTo>
                          <a:pt x="5205" y="639"/>
                        </a:lnTo>
                        <a:lnTo>
                          <a:pt x="5232" y="637"/>
                        </a:lnTo>
                        <a:lnTo>
                          <a:pt x="5256" y="634"/>
                        </a:lnTo>
                        <a:lnTo>
                          <a:pt x="5276" y="631"/>
                        </a:lnTo>
                        <a:lnTo>
                          <a:pt x="5297" y="628"/>
                        </a:lnTo>
                        <a:lnTo>
                          <a:pt x="5313" y="620"/>
                        </a:lnTo>
                        <a:lnTo>
                          <a:pt x="5326" y="616"/>
                        </a:lnTo>
                        <a:lnTo>
                          <a:pt x="5340" y="611"/>
                        </a:lnTo>
                        <a:lnTo>
                          <a:pt x="5320" y="522"/>
                        </a:lnTo>
                        <a:close/>
                        <a:moveTo>
                          <a:pt x="4376" y="630"/>
                        </a:moveTo>
                        <a:lnTo>
                          <a:pt x="4376" y="408"/>
                        </a:lnTo>
                        <a:lnTo>
                          <a:pt x="4376" y="371"/>
                        </a:lnTo>
                        <a:lnTo>
                          <a:pt x="4376" y="335"/>
                        </a:lnTo>
                        <a:lnTo>
                          <a:pt x="4376" y="301"/>
                        </a:lnTo>
                        <a:lnTo>
                          <a:pt x="4375" y="269"/>
                        </a:lnTo>
                        <a:lnTo>
                          <a:pt x="4374" y="237"/>
                        </a:lnTo>
                        <a:lnTo>
                          <a:pt x="4373" y="204"/>
                        </a:lnTo>
                        <a:lnTo>
                          <a:pt x="4372" y="175"/>
                        </a:lnTo>
                        <a:lnTo>
                          <a:pt x="4372" y="144"/>
                        </a:lnTo>
                        <a:lnTo>
                          <a:pt x="4373" y="144"/>
                        </a:lnTo>
                        <a:lnTo>
                          <a:pt x="4385" y="169"/>
                        </a:lnTo>
                        <a:lnTo>
                          <a:pt x="4399" y="198"/>
                        </a:lnTo>
                        <a:lnTo>
                          <a:pt x="4412" y="223"/>
                        </a:lnTo>
                        <a:lnTo>
                          <a:pt x="4425" y="251"/>
                        </a:lnTo>
                        <a:lnTo>
                          <a:pt x="4440" y="278"/>
                        </a:lnTo>
                        <a:lnTo>
                          <a:pt x="4455" y="305"/>
                        </a:lnTo>
                        <a:lnTo>
                          <a:pt x="4471" y="332"/>
                        </a:lnTo>
                        <a:lnTo>
                          <a:pt x="4485" y="357"/>
                        </a:lnTo>
                        <a:lnTo>
                          <a:pt x="4646" y="630"/>
                        </a:lnTo>
                        <a:lnTo>
                          <a:pt x="4763" y="630"/>
                        </a:lnTo>
                        <a:lnTo>
                          <a:pt x="4763" y="10"/>
                        </a:lnTo>
                        <a:lnTo>
                          <a:pt x="4660" y="10"/>
                        </a:lnTo>
                        <a:lnTo>
                          <a:pt x="4660" y="226"/>
                        </a:lnTo>
                        <a:lnTo>
                          <a:pt x="4660" y="261"/>
                        </a:lnTo>
                        <a:lnTo>
                          <a:pt x="4660" y="295"/>
                        </a:lnTo>
                        <a:lnTo>
                          <a:pt x="4660" y="328"/>
                        </a:lnTo>
                        <a:lnTo>
                          <a:pt x="4662" y="359"/>
                        </a:lnTo>
                        <a:lnTo>
                          <a:pt x="4664" y="390"/>
                        </a:lnTo>
                        <a:lnTo>
                          <a:pt x="4665" y="421"/>
                        </a:lnTo>
                        <a:lnTo>
                          <a:pt x="4667" y="452"/>
                        </a:lnTo>
                        <a:lnTo>
                          <a:pt x="4669" y="483"/>
                        </a:lnTo>
                        <a:lnTo>
                          <a:pt x="4667" y="485"/>
                        </a:lnTo>
                        <a:lnTo>
                          <a:pt x="4656" y="458"/>
                        </a:lnTo>
                        <a:lnTo>
                          <a:pt x="4644" y="432"/>
                        </a:lnTo>
                        <a:lnTo>
                          <a:pt x="4633" y="407"/>
                        </a:lnTo>
                        <a:lnTo>
                          <a:pt x="4619" y="380"/>
                        </a:lnTo>
                        <a:lnTo>
                          <a:pt x="4605" y="354"/>
                        </a:lnTo>
                        <a:lnTo>
                          <a:pt x="4591" y="328"/>
                        </a:lnTo>
                        <a:lnTo>
                          <a:pt x="4576" y="301"/>
                        </a:lnTo>
                        <a:lnTo>
                          <a:pt x="4562" y="276"/>
                        </a:lnTo>
                        <a:lnTo>
                          <a:pt x="4401" y="10"/>
                        </a:lnTo>
                        <a:lnTo>
                          <a:pt x="4272" y="10"/>
                        </a:lnTo>
                        <a:lnTo>
                          <a:pt x="4272" y="630"/>
                        </a:lnTo>
                        <a:lnTo>
                          <a:pt x="4376" y="630"/>
                        </a:lnTo>
                        <a:close/>
                        <a:moveTo>
                          <a:pt x="3828" y="369"/>
                        </a:moveTo>
                        <a:lnTo>
                          <a:pt x="3878" y="216"/>
                        </a:lnTo>
                        <a:lnTo>
                          <a:pt x="3886" y="187"/>
                        </a:lnTo>
                        <a:lnTo>
                          <a:pt x="3893" y="157"/>
                        </a:lnTo>
                        <a:lnTo>
                          <a:pt x="3900" y="128"/>
                        </a:lnTo>
                        <a:lnTo>
                          <a:pt x="3906" y="100"/>
                        </a:lnTo>
                        <a:lnTo>
                          <a:pt x="3910" y="100"/>
                        </a:lnTo>
                        <a:lnTo>
                          <a:pt x="3917" y="128"/>
                        </a:lnTo>
                        <a:lnTo>
                          <a:pt x="3924" y="157"/>
                        </a:lnTo>
                        <a:lnTo>
                          <a:pt x="3932" y="187"/>
                        </a:lnTo>
                        <a:lnTo>
                          <a:pt x="3940" y="217"/>
                        </a:lnTo>
                        <a:lnTo>
                          <a:pt x="3990" y="369"/>
                        </a:lnTo>
                        <a:lnTo>
                          <a:pt x="3828" y="369"/>
                        </a:lnTo>
                        <a:close/>
                        <a:moveTo>
                          <a:pt x="4008" y="455"/>
                        </a:moveTo>
                        <a:lnTo>
                          <a:pt x="4065" y="630"/>
                        </a:lnTo>
                        <a:lnTo>
                          <a:pt x="4186" y="630"/>
                        </a:lnTo>
                        <a:lnTo>
                          <a:pt x="3985" y="10"/>
                        </a:lnTo>
                        <a:lnTo>
                          <a:pt x="3841" y="10"/>
                        </a:lnTo>
                        <a:lnTo>
                          <a:pt x="3640" y="630"/>
                        </a:lnTo>
                        <a:lnTo>
                          <a:pt x="3758" y="630"/>
                        </a:lnTo>
                        <a:lnTo>
                          <a:pt x="3811" y="455"/>
                        </a:lnTo>
                        <a:lnTo>
                          <a:pt x="4008" y="455"/>
                        </a:lnTo>
                        <a:close/>
                        <a:moveTo>
                          <a:pt x="3391" y="630"/>
                        </a:moveTo>
                        <a:lnTo>
                          <a:pt x="3504" y="630"/>
                        </a:lnTo>
                        <a:lnTo>
                          <a:pt x="3504" y="105"/>
                        </a:lnTo>
                        <a:lnTo>
                          <a:pt x="3681" y="105"/>
                        </a:lnTo>
                        <a:lnTo>
                          <a:pt x="3681" y="10"/>
                        </a:lnTo>
                        <a:lnTo>
                          <a:pt x="3213" y="10"/>
                        </a:lnTo>
                        <a:lnTo>
                          <a:pt x="3213" y="105"/>
                        </a:lnTo>
                        <a:lnTo>
                          <a:pt x="3391" y="105"/>
                        </a:lnTo>
                        <a:lnTo>
                          <a:pt x="3391" y="630"/>
                        </a:lnTo>
                        <a:close/>
                        <a:moveTo>
                          <a:pt x="2907" y="630"/>
                        </a:moveTo>
                        <a:lnTo>
                          <a:pt x="3277" y="630"/>
                        </a:lnTo>
                        <a:lnTo>
                          <a:pt x="3277" y="535"/>
                        </a:lnTo>
                        <a:lnTo>
                          <a:pt x="3022" y="535"/>
                        </a:lnTo>
                        <a:lnTo>
                          <a:pt x="3022" y="10"/>
                        </a:lnTo>
                        <a:lnTo>
                          <a:pt x="2907" y="10"/>
                        </a:lnTo>
                        <a:lnTo>
                          <a:pt x="2907" y="630"/>
                        </a:lnTo>
                        <a:close/>
                        <a:moveTo>
                          <a:pt x="2294" y="10"/>
                        </a:moveTo>
                        <a:lnTo>
                          <a:pt x="2294" y="365"/>
                        </a:lnTo>
                        <a:lnTo>
                          <a:pt x="2294" y="383"/>
                        </a:lnTo>
                        <a:lnTo>
                          <a:pt x="2295" y="400"/>
                        </a:lnTo>
                        <a:lnTo>
                          <a:pt x="2296" y="417"/>
                        </a:lnTo>
                        <a:lnTo>
                          <a:pt x="2297" y="432"/>
                        </a:lnTo>
                        <a:lnTo>
                          <a:pt x="2301" y="448"/>
                        </a:lnTo>
                        <a:lnTo>
                          <a:pt x="2305" y="462"/>
                        </a:lnTo>
                        <a:lnTo>
                          <a:pt x="2307" y="477"/>
                        </a:lnTo>
                        <a:lnTo>
                          <a:pt x="2312" y="490"/>
                        </a:lnTo>
                        <a:lnTo>
                          <a:pt x="2315" y="502"/>
                        </a:lnTo>
                        <a:lnTo>
                          <a:pt x="2320" y="514"/>
                        </a:lnTo>
                        <a:lnTo>
                          <a:pt x="2325" y="527"/>
                        </a:lnTo>
                        <a:lnTo>
                          <a:pt x="2331" y="537"/>
                        </a:lnTo>
                        <a:lnTo>
                          <a:pt x="2336" y="547"/>
                        </a:lnTo>
                        <a:lnTo>
                          <a:pt x="2344" y="558"/>
                        </a:lnTo>
                        <a:lnTo>
                          <a:pt x="2351" y="567"/>
                        </a:lnTo>
                        <a:lnTo>
                          <a:pt x="2358" y="575"/>
                        </a:lnTo>
                        <a:lnTo>
                          <a:pt x="2366" y="583"/>
                        </a:lnTo>
                        <a:lnTo>
                          <a:pt x="2374" y="592"/>
                        </a:lnTo>
                        <a:lnTo>
                          <a:pt x="2385" y="598"/>
                        </a:lnTo>
                        <a:lnTo>
                          <a:pt x="2393" y="604"/>
                        </a:lnTo>
                        <a:lnTo>
                          <a:pt x="2402" y="610"/>
                        </a:lnTo>
                        <a:lnTo>
                          <a:pt x="2413" y="615"/>
                        </a:lnTo>
                        <a:lnTo>
                          <a:pt x="2424" y="620"/>
                        </a:lnTo>
                        <a:lnTo>
                          <a:pt x="2433" y="623"/>
                        </a:lnTo>
                        <a:lnTo>
                          <a:pt x="2444" y="628"/>
                        </a:lnTo>
                        <a:lnTo>
                          <a:pt x="2456" y="633"/>
                        </a:lnTo>
                        <a:lnTo>
                          <a:pt x="2468" y="634"/>
                        </a:lnTo>
                        <a:lnTo>
                          <a:pt x="2479" y="636"/>
                        </a:lnTo>
                        <a:lnTo>
                          <a:pt x="2504" y="639"/>
                        </a:lnTo>
                        <a:lnTo>
                          <a:pt x="2532" y="640"/>
                        </a:lnTo>
                        <a:lnTo>
                          <a:pt x="2544" y="640"/>
                        </a:lnTo>
                        <a:lnTo>
                          <a:pt x="2557" y="639"/>
                        </a:lnTo>
                        <a:lnTo>
                          <a:pt x="2571" y="638"/>
                        </a:lnTo>
                        <a:lnTo>
                          <a:pt x="2584" y="636"/>
                        </a:lnTo>
                        <a:lnTo>
                          <a:pt x="2596" y="634"/>
                        </a:lnTo>
                        <a:lnTo>
                          <a:pt x="2610" y="631"/>
                        </a:lnTo>
                        <a:lnTo>
                          <a:pt x="2620" y="628"/>
                        </a:lnTo>
                        <a:lnTo>
                          <a:pt x="2632" y="622"/>
                        </a:lnTo>
                        <a:lnTo>
                          <a:pt x="2644" y="618"/>
                        </a:lnTo>
                        <a:lnTo>
                          <a:pt x="2654" y="613"/>
                        </a:lnTo>
                        <a:lnTo>
                          <a:pt x="2664" y="609"/>
                        </a:lnTo>
                        <a:lnTo>
                          <a:pt x="2675" y="603"/>
                        </a:lnTo>
                        <a:lnTo>
                          <a:pt x="2685" y="597"/>
                        </a:lnTo>
                        <a:lnTo>
                          <a:pt x="2693" y="590"/>
                        </a:lnTo>
                        <a:lnTo>
                          <a:pt x="2702" y="581"/>
                        </a:lnTo>
                        <a:lnTo>
                          <a:pt x="2710" y="573"/>
                        </a:lnTo>
                        <a:lnTo>
                          <a:pt x="2720" y="565"/>
                        </a:lnTo>
                        <a:lnTo>
                          <a:pt x="2726" y="556"/>
                        </a:lnTo>
                        <a:lnTo>
                          <a:pt x="2733" y="545"/>
                        </a:lnTo>
                        <a:lnTo>
                          <a:pt x="2739" y="535"/>
                        </a:lnTo>
                        <a:lnTo>
                          <a:pt x="2745" y="524"/>
                        </a:lnTo>
                        <a:lnTo>
                          <a:pt x="2752" y="511"/>
                        </a:lnTo>
                        <a:lnTo>
                          <a:pt x="2756" y="500"/>
                        </a:lnTo>
                        <a:lnTo>
                          <a:pt x="2761" y="488"/>
                        </a:lnTo>
                        <a:lnTo>
                          <a:pt x="2765" y="475"/>
                        </a:lnTo>
                        <a:lnTo>
                          <a:pt x="2768" y="460"/>
                        </a:lnTo>
                        <a:lnTo>
                          <a:pt x="2771" y="446"/>
                        </a:lnTo>
                        <a:lnTo>
                          <a:pt x="2773" y="430"/>
                        </a:lnTo>
                        <a:lnTo>
                          <a:pt x="2775" y="415"/>
                        </a:lnTo>
                        <a:lnTo>
                          <a:pt x="2777" y="399"/>
                        </a:lnTo>
                        <a:lnTo>
                          <a:pt x="2778" y="383"/>
                        </a:lnTo>
                        <a:lnTo>
                          <a:pt x="2778" y="364"/>
                        </a:lnTo>
                        <a:lnTo>
                          <a:pt x="2778" y="10"/>
                        </a:lnTo>
                        <a:lnTo>
                          <a:pt x="2665" y="10"/>
                        </a:lnTo>
                        <a:lnTo>
                          <a:pt x="2665" y="371"/>
                        </a:lnTo>
                        <a:lnTo>
                          <a:pt x="2664" y="393"/>
                        </a:lnTo>
                        <a:lnTo>
                          <a:pt x="2662" y="414"/>
                        </a:lnTo>
                        <a:lnTo>
                          <a:pt x="2660" y="432"/>
                        </a:lnTo>
                        <a:lnTo>
                          <a:pt x="2656" y="451"/>
                        </a:lnTo>
                        <a:lnTo>
                          <a:pt x="2651" y="466"/>
                        </a:lnTo>
                        <a:lnTo>
                          <a:pt x="2646" y="480"/>
                        </a:lnTo>
                        <a:lnTo>
                          <a:pt x="2639" y="494"/>
                        </a:lnTo>
                        <a:lnTo>
                          <a:pt x="2630" y="505"/>
                        </a:lnTo>
                        <a:lnTo>
                          <a:pt x="2621" y="516"/>
                        </a:lnTo>
                        <a:lnTo>
                          <a:pt x="2612" y="526"/>
                        </a:lnTo>
                        <a:lnTo>
                          <a:pt x="2602" y="532"/>
                        </a:lnTo>
                        <a:lnTo>
                          <a:pt x="2589" y="538"/>
                        </a:lnTo>
                        <a:lnTo>
                          <a:pt x="2578" y="543"/>
                        </a:lnTo>
                        <a:lnTo>
                          <a:pt x="2565" y="545"/>
                        </a:lnTo>
                        <a:lnTo>
                          <a:pt x="2549" y="547"/>
                        </a:lnTo>
                        <a:lnTo>
                          <a:pt x="2536" y="547"/>
                        </a:lnTo>
                        <a:lnTo>
                          <a:pt x="2520" y="547"/>
                        </a:lnTo>
                        <a:lnTo>
                          <a:pt x="2507" y="545"/>
                        </a:lnTo>
                        <a:lnTo>
                          <a:pt x="2495" y="542"/>
                        </a:lnTo>
                        <a:lnTo>
                          <a:pt x="2482" y="538"/>
                        </a:lnTo>
                        <a:lnTo>
                          <a:pt x="2471" y="532"/>
                        </a:lnTo>
                        <a:lnTo>
                          <a:pt x="2461" y="526"/>
                        </a:lnTo>
                        <a:lnTo>
                          <a:pt x="2451" y="516"/>
                        </a:lnTo>
                        <a:lnTo>
                          <a:pt x="2442" y="505"/>
                        </a:lnTo>
                        <a:lnTo>
                          <a:pt x="2434" y="494"/>
                        </a:lnTo>
                        <a:lnTo>
                          <a:pt x="2427" y="480"/>
                        </a:lnTo>
                        <a:lnTo>
                          <a:pt x="2422" y="466"/>
                        </a:lnTo>
                        <a:lnTo>
                          <a:pt x="2417" y="451"/>
                        </a:lnTo>
                        <a:lnTo>
                          <a:pt x="2413" y="432"/>
                        </a:lnTo>
                        <a:lnTo>
                          <a:pt x="2409" y="414"/>
                        </a:lnTo>
                        <a:lnTo>
                          <a:pt x="2407" y="393"/>
                        </a:lnTo>
                        <a:lnTo>
                          <a:pt x="2407" y="371"/>
                        </a:lnTo>
                        <a:lnTo>
                          <a:pt x="2407" y="10"/>
                        </a:lnTo>
                        <a:lnTo>
                          <a:pt x="2294" y="10"/>
                        </a:lnTo>
                        <a:close/>
                        <a:moveTo>
                          <a:pt x="1790" y="600"/>
                        </a:moveTo>
                        <a:lnTo>
                          <a:pt x="1804" y="608"/>
                        </a:lnTo>
                        <a:lnTo>
                          <a:pt x="1822" y="615"/>
                        </a:lnTo>
                        <a:lnTo>
                          <a:pt x="1841" y="620"/>
                        </a:lnTo>
                        <a:lnTo>
                          <a:pt x="1862" y="628"/>
                        </a:lnTo>
                        <a:lnTo>
                          <a:pt x="1883" y="633"/>
                        </a:lnTo>
                        <a:lnTo>
                          <a:pt x="1909" y="636"/>
                        </a:lnTo>
                        <a:lnTo>
                          <a:pt x="1933" y="639"/>
                        </a:lnTo>
                        <a:lnTo>
                          <a:pt x="1956" y="640"/>
                        </a:lnTo>
                        <a:lnTo>
                          <a:pt x="1987" y="639"/>
                        </a:lnTo>
                        <a:lnTo>
                          <a:pt x="2014" y="636"/>
                        </a:lnTo>
                        <a:lnTo>
                          <a:pt x="2026" y="634"/>
                        </a:lnTo>
                        <a:lnTo>
                          <a:pt x="2038" y="631"/>
                        </a:lnTo>
                        <a:lnTo>
                          <a:pt x="2051" y="628"/>
                        </a:lnTo>
                        <a:lnTo>
                          <a:pt x="2062" y="623"/>
                        </a:lnTo>
                        <a:lnTo>
                          <a:pt x="2072" y="620"/>
                        </a:lnTo>
                        <a:lnTo>
                          <a:pt x="2083" y="616"/>
                        </a:lnTo>
                        <a:lnTo>
                          <a:pt x="2093" y="612"/>
                        </a:lnTo>
                        <a:lnTo>
                          <a:pt x="2102" y="607"/>
                        </a:lnTo>
                        <a:lnTo>
                          <a:pt x="2111" y="602"/>
                        </a:lnTo>
                        <a:lnTo>
                          <a:pt x="2120" y="596"/>
                        </a:lnTo>
                        <a:lnTo>
                          <a:pt x="2128" y="590"/>
                        </a:lnTo>
                        <a:lnTo>
                          <a:pt x="2135" y="583"/>
                        </a:lnTo>
                        <a:lnTo>
                          <a:pt x="2142" y="577"/>
                        </a:lnTo>
                        <a:lnTo>
                          <a:pt x="2148" y="570"/>
                        </a:lnTo>
                        <a:lnTo>
                          <a:pt x="2156" y="563"/>
                        </a:lnTo>
                        <a:lnTo>
                          <a:pt x="2161" y="556"/>
                        </a:lnTo>
                        <a:lnTo>
                          <a:pt x="2171" y="540"/>
                        </a:lnTo>
                        <a:lnTo>
                          <a:pt x="2178" y="526"/>
                        </a:lnTo>
                        <a:lnTo>
                          <a:pt x="2184" y="507"/>
                        </a:lnTo>
                        <a:lnTo>
                          <a:pt x="2191" y="490"/>
                        </a:lnTo>
                        <a:lnTo>
                          <a:pt x="2193" y="471"/>
                        </a:lnTo>
                        <a:lnTo>
                          <a:pt x="2193" y="453"/>
                        </a:lnTo>
                        <a:lnTo>
                          <a:pt x="2193" y="437"/>
                        </a:lnTo>
                        <a:lnTo>
                          <a:pt x="2191" y="421"/>
                        </a:lnTo>
                        <a:lnTo>
                          <a:pt x="2187" y="407"/>
                        </a:lnTo>
                        <a:lnTo>
                          <a:pt x="2183" y="392"/>
                        </a:lnTo>
                        <a:lnTo>
                          <a:pt x="2177" y="379"/>
                        </a:lnTo>
                        <a:lnTo>
                          <a:pt x="2171" y="367"/>
                        </a:lnTo>
                        <a:lnTo>
                          <a:pt x="2163" y="354"/>
                        </a:lnTo>
                        <a:lnTo>
                          <a:pt x="2154" y="344"/>
                        </a:lnTo>
                        <a:lnTo>
                          <a:pt x="2143" y="332"/>
                        </a:lnTo>
                        <a:lnTo>
                          <a:pt x="2131" y="321"/>
                        </a:lnTo>
                        <a:lnTo>
                          <a:pt x="2118" y="312"/>
                        </a:lnTo>
                        <a:lnTo>
                          <a:pt x="2103" y="303"/>
                        </a:lnTo>
                        <a:lnTo>
                          <a:pt x="2088" y="294"/>
                        </a:lnTo>
                        <a:lnTo>
                          <a:pt x="2071" y="286"/>
                        </a:lnTo>
                        <a:lnTo>
                          <a:pt x="2053" y="277"/>
                        </a:lnTo>
                        <a:lnTo>
                          <a:pt x="2033" y="269"/>
                        </a:lnTo>
                        <a:lnTo>
                          <a:pt x="2005" y="257"/>
                        </a:lnTo>
                        <a:lnTo>
                          <a:pt x="1980" y="247"/>
                        </a:lnTo>
                        <a:lnTo>
                          <a:pt x="1971" y="241"/>
                        </a:lnTo>
                        <a:lnTo>
                          <a:pt x="1958" y="235"/>
                        </a:lnTo>
                        <a:lnTo>
                          <a:pt x="1951" y="230"/>
                        </a:lnTo>
                        <a:lnTo>
                          <a:pt x="1943" y="223"/>
                        </a:lnTo>
                        <a:lnTo>
                          <a:pt x="1937" y="219"/>
                        </a:lnTo>
                        <a:lnTo>
                          <a:pt x="1932" y="213"/>
                        </a:lnTo>
                        <a:lnTo>
                          <a:pt x="1924" y="205"/>
                        </a:lnTo>
                        <a:lnTo>
                          <a:pt x="1921" y="199"/>
                        </a:lnTo>
                        <a:lnTo>
                          <a:pt x="1917" y="192"/>
                        </a:lnTo>
                        <a:lnTo>
                          <a:pt x="1916" y="184"/>
                        </a:lnTo>
                        <a:lnTo>
                          <a:pt x="1915" y="177"/>
                        </a:lnTo>
                        <a:lnTo>
                          <a:pt x="1915" y="167"/>
                        </a:lnTo>
                        <a:lnTo>
                          <a:pt x="1915" y="162"/>
                        </a:lnTo>
                        <a:lnTo>
                          <a:pt x="1916" y="154"/>
                        </a:lnTo>
                        <a:lnTo>
                          <a:pt x="1917" y="147"/>
                        </a:lnTo>
                        <a:lnTo>
                          <a:pt x="1919" y="141"/>
                        </a:lnTo>
                        <a:lnTo>
                          <a:pt x="1924" y="135"/>
                        </a:lnTo>
                        <a:lnTo>
                          <a:pt x="1930" y="128"/>
                        </a:lnTo>
                        <a:lnTo>
                          <a:pt x="1934" y="121"/>
                        </a:lnTo>
                        <a:lnTo>
                          <a:pt x="1939" y="117"/>
                        </a:lnTo>
                        <a:lnTo>
                          <a:pt x="1946" y="112"/>
                        </a:lnTo>
                        <a:lnTo>
                          <a:pt x="1953" y="107"/>
                        </a:lnTo>
                        <a:lnTo>
                          <a:pt x="1961" y="103"/>
                        </a:lnTo>
                        <a:lnTo>
                          <a:pt x="1971" y="100"/>
                        </a:lnTo>
                        <a:lnTo>
                          <a:pt x="1981" y="97"/>
                        </a:lnTo>
                        <a:lnTo>
                          <a:pt x="1992" y="94"/>
                        </a:lnTo>
                        <a:lnTo>
                          <a:pt x="2005" y="94"/>
                        </a:lnTo>
                        <a:lnTo>
                          <a:pt x="2017" y="94"/>
                        </a:lnTo>
                        <a:lnTo>
                          <a:pt x="2038" y="94"/>
                        </a:lnTo>
                        <a:lnTo>
                          <a:pt x="2058" y="96"/>
                        </a:lnTo>
                        <a:lnTo>
                          <a:pt x="2075" y="100"/>
                        </a:lnTo>
                        <a:lnTo>
                          <a:pt x="2093" y="104"/>
                        </a:lnTo>
                        <a:lnTo>
                          <a:pt x="2107" y="108"/>
                        </a:lnTo>
                        <a:lnTo>
                          <a:pt x="2122" y="113"/>
                        </a:lnTo>
                        <a:lnTo>
                          <a:pt x="2132" y="118"/>
                        </a:lnTo>
                        <a:lnTo>
                          <a:pt x="2141" y="121"/>
                        </a:lnTo>
                        <a:lnTo>
                          <a:pt x="2168" y="31"/>
                        </a:lnTo>
                        <a:lnTo>
                          <a:pt x="2156" y="25"/>
                        </a:lnTo>
                        <a:lnTo>
                          <a:pt x="2140" y="20"/>
                        </a:lnTo>
                        <a:lnTo>
                          <a:pt x="2125" y="14"/>
                        </a:lnTo>
                        <a:lnTo>
                          <a:pt x="2107" y="9"/>
                        </a:lnTo>
                        <a:lnTo>
                          <a:pt x="2088" y="6"/>
                        </a:lnTo>
                        <a:lnTo>
                          <a:pt x="2066" y="3"/>
                        </a:lnTo>
                        <a:lnTo>
                          <a:pt x="2044" y="1"/>
                        </a:lnTo>
                        <a:lnTo>
                          <a:pt x="2020" y="0"/>
                        </a:lnTo>
                        <a:lnTo>
                          <a:pt x="1995" y="1"/>
                        </a:lnTo>
                        <a:lnTo>
                          <a:pt x="1972" y="4"/>
                        </a:lnTo>
                        <a:lnTo>
                          <a:pt x="1949" y="7"/>
                        </a:lnTo>
                        <a:lnTo>
                          <a:pt x="1930" y="14"/>
                        </a:lnTo>
                        <a:lnTo>
                          <a:pt x="1909" y="22"/>
                        </a:lnTo>
                        <a:lnTo>
                          <a:pt x="1891" y="30"/>
                        </a:lnTo>
                        <a:lnTo>
                          <a:pt x="1874" y="40"/>
                        </a:lnTo>
                        <a:lnTo>
                          <a:pt x="1860" y="51"/>
                        </a:lnTo>
                        <a:lnTo>
                          <a:pt x="1846" y="64"/>
                        </a:lnTo>
                        <a:lnTo>
                          <a:pt x="1834" y="77"/>
                        </a:lnTo>
                        <a:lnTo>
                          <a:pt x="1824" y="92"/>
                        </a:lnTo>
                        <a:lnTo>
                          <a:pt x="1816" y="108"/>
                        </a:lnTo>
                        <a:lnTo>
                          <a:pt x="1809" y="123"/>
                        </a:lnTo>
                        <a:lnTo>
                          <a:pt x="1804" y="142"/>
                        </a:lnTo>
                        <a:lnTo>
                          <a:pt x="1801" y="159"/>
                        </a:lnTo>
                        <a:lnTo>
                          <a:pt x="1800" y="179"/>
                        </a:lnTo>
                        <a:lnTo>
                          <a:pt x="1801" y="194"/>
                        </a:lnTo>
                        <a:lnTo>
                          <a:pt x="1803" y="211"/>
                        </a:lnTo>
                        <a:lnTo>
                          <a:pt x="1807" y="225"/>
                        </a:lnTo>
                        <a:lnTo>
                          <a:pt x="1812" y="239"/>
                        </a:lnTo>
                        <a:lnTo>
                          <a:pt x="1820" y="253"/>
                        </a:lnTo>
                        <a:lnTo>
                          <a:pt x="1826" y="264"/>
                        </a:lnTo>
                        <a:lnTo>
                          <a:pt x="1835" y="276"/>
                        </a:lnTo>
                        <a:lnTo>
                          <a:pt x="1844" y="288"/>
                        </a:lnTo>
                        <a:lnTo>
                          <a:pt x="1859" y="298"/>
                        </a:lnTo>
                        <a:lnTo>
                          <a:pt x="1870" y="310"/>
                        </a:lnTo>
                        <a:lnTo>
                          <a:pt x="1883" y="318"/>
                        </a:lnTo>
                        <a:lnTo>
                          <a:pt x="1899" y="328"/>
                        </a:lnTo>
                        <a:lnTo>
                          <a:pt x="1914" y="335"/>
                        </a:lnTo>
                        <a:lnTo>
                          <a:pt x="1932" y="344"/>
                        </a:lnTo>
                        <a:lnTo>
                          <a:pt x="1949" y="351"/>
                        </a:lnTo>
                        <a:lnTo>
                          <a:pt x="1969" y="358"/>
                        </a:lnTo>
                        <a:lnTo>
                          <a:pt x="1995" y="369"/>
                        </a:lnTo>
                        <a:lnTo>
                          <a:pt x="2018" y="380"/>
                        </a:lnTo>
                        <a:lnTo>
                          <a:pt x="2028" y="385"/>
                        </a:lnTo>
                        <a:lnTo>
                          <a:pt x="2036" y="391"/>
                        </a:lnTo>
                        <a:lnTo>
                          <a:pt x="2045" y="396"/>
                        </a:lnTo>
                        <a:lnTo>
                          <a:pt x="2052" y="403"/>
                        </a:lnTo>
                        <a:lnTo>
                          <a:pt x="2058" y="408"/>
                        </a:lnTo>
                        <a:lnTo>
                          <a:pt x="2063" y="417"/>
                        </a:lnTo>
                        <a:lnTo>
                          <a:pt x="2068" y="422"/>
                        </a:lnTo>
                        <a:lnTo>
                          <a:pt x="2071" y="429"/>
                        </a:lnTo>
                        <a:lnTo>
                          <a:pt x="2073" y="437"/>
                        </a:lnTo>
                        <a:lnTo>
                          <a:pt x="2075" y="444"/>
                        </a:lnTo>
                        <a:lnTo>
                          <a:pt x="2078" y="453"/>
                        </a:lnTo>
                        <a:lnTo>
                          <a:pt x="2078" y="461"/>
                        </a:lnTo>
                        <a:lnTo>
                          <a:pt x="2078" y="470"/>
                        </a:lnTo>
                        <a:lnTo>
                          <a:pt x="2075" y="480"/>
                        </a:lnTo>
                        <a:lnTo>
                          <a:pt x="2073" y="488"/>
                        </a:lnTo>
                        <a:lnTo>
                          <a:pt x="2070" y="496"/>
                        </a:lnTo>
                        <a:lnTo>
                          <a:pt x="2066" y="503"/>
                        </a:lnTo>
                        <a:lnTo>
                          <a:pt x="2061" y="510"/>
                        </a:lnTo>
                        <a:lnTo>
                          <a:pt x="2055" y="517"/>
                        </a:lnTo>
                        <a:lnTo>
                          <a:pt x="2049" y="523"/>
                        </a:lnTo>
                        <a:lnTo>
                          <a:pt x="2042" y="528"/>
                        </a:lnTo>
                        <a:lnTo>
                          <a:pt x="2032" y="532"/>
                        </a:lnTo>
                        <a:lnTo>
                          <a:pt x="2023" y="536"/>
                        </a:lnTo>
                        <a:lnTo>
                          <a:pt x="2013" y="539"/>
                        </a:lnTo>
                        <a:lnTo>
                          <a:pt x="2003" y="542"/>
                        </a:lnTo>
                        <a:lnTo>
                          <a:pt x="1990" y="544"/>
                        </a:lnTo>
                        <a:lnTo>
                          <a:pt x="1978" y="545"/>
                        </a:lnTo>
                        <a:lnTo>
                          <a:pt x="1966" y="545"/>
                        </a:lnTo>
                        <a:lnTo>
                          <a:pt x="1944" y="545"/>
                        </a:lnTo>
                        <a:lnTo>
                          <a:pt x="1922" y="542"/>
                        </a:lnTo>
                        <a:lnTo>
                          <a:pt x="1902" y="539"/>
                        </a:lnTo>
                        <a:lnTo>
                          <a:pt x="1882" y="534"/>
                        </a:lnTo>
                        <a:lnTo>
                          <a:pt x="1864" y="528"/>
                        </a:lnTo>
                        <a:lnTo>
                          <a:pt x="1846" y="522"/>
                        </a:lnTo>
                        <a:lnTo>
                          <a:pt x="1830" y="514"/>
                        </a:lnTo>
                        <a:lnTo>
                          <a:pt x="1816" y="506"/>
                        </a:lnTo>
                        <a:lnTo>
                          <a:pt x="1790" y="600"/>
                        </a:lnTo>
                        <a:close/>
                        <a:moveTo>
                          <a:pt x="1301" y="630"/>
                        </a:moveTo>
                        <a:lnTo>
                          <a:pt x="1301" y="408"/>
                        </a:lnTo>
                        <a:lnTo>
                          <a:pt x="1301" y="371"/>
                        </a:lnTo>
                        <a:lnTo>
                          <a:pt x="1300" y="335"/>
                        </a:lnTo>
                        <a:lnTo>
                          <a:pt x="1300" y="301"/>
                        </a:lnTo>
                        <a:lnTo>
                          <a:pt x="1299" y="269"/>
                        </a:lnTo>
                        <a:lnTo>
                          <a:pt x="1299" y="237"/>
                        </a:lnTo>
                        <a:lnTo>
                          <a:pt x="1298" y="204"/>
                        </a:lnTo>
                        <a:lnTo>
                          <a:pt x="1296" y="175"/>
                        </a:lnTo>
                        <a:lnTo>
                          <a:pt x="1295" y="144"/>
                        </a:lnTo>
                        <a:lnTo>
                          <a:pt x="1298" y="144"/>
                        </a:lnTo>
                        <a:lnTo>
                          <a:pt x="1309" y="169"/>
                        </a:lnTo>
                        <a:lnTo>
                          <a:pt x="1321" y="198"/>
                        </a:lnTo>
                        <a:lnTo>
                          <a:pt x="1336" y="223"/>
                        </a:lnTo>
                        <a:lnTo>
                          <a:pt x="1349" y="251"/>
                        </a:lnTo>
                        <a:lnTo>
                          <a:pt x="1362" y="278"/>
                        </a:lnTo>
                        <a:lnTo>
                          <a:pt x="1379" y="305"/>
                        </a:lnTo>
                        <a:lnTo>
                          <a:pt x="1392" y="332"/>
                        </a:lnTo>
                        <a:lnTo>
                          <a:pt x="1409" y="357"/>
                        </a:lnTo>
                        <a:lnTo>
                          <a:pt x="1570" y="630"/>
                        </a:lnTo>
                        <a:lnTo>
                          <a:pt x="1687" y="630"/>
                        </a:lnTo>
                        <a:lnTo>
                          <a:pt x="1687" y="10"/>
                        </a:lnTo>
                        <a:lnTo>
                          <a:pt x="1583" y="10"/>
                        </a:lnTo>
                        <a:lnTo>
                          <a:pt x="1583" y="226"/>
                        </a:lnTo>
                        <a:lnTo>
                          <a:pt x="1583" y="261"/>
                        </a:lnTo>
                        <a:lnTo>
                          <a:pt x="1583" y="295"/>
                        </a:lnTo>
                        <a:lnTo>
                          <a:pt x="1583" y="328"/>
                        </a:lnTo>
                        <a:lnTo>
                          <a:pt x="1585" y="359"/>
                        </a:lnTo>
                        <a:lnTo>
                          <a:pt x="1585" y="390"/>
                        </a:lnTo>
                        <a:lnTo>
                          <a:pt x="1587" y="421"/>
                        </a:lnTo>
                        <a:lnTo>
                          <a:pt x="1591" y="452"/>
                        </a:lnTo>
                        <a:lnTo>
                          <a:pt x="1593" y="483"/>
                        </a:lnTo>
                        <a:lnTo>
                          <a:pt x="1591" y="485"/>
                        </a:lnTo>
                        <a:lnTo>
                          <a:pt x="1578" y="458"/>
                        </a:lnTo>
                        <a:lnTo>
                          <a:pt x="1568" y="432"/>
                        </a:lnTo>
                        <a:lnTo>
                          <a:pt x="1556" y="407"/>
                        </a:lnTo>
                        <a:lnTo>
                          <a:pt x="1542" y="380"/>
                        </a:lnTo>
                        <a:lnTo>
                          <a:pt x="1529" y="354"/>
                        </a:lnTo>
                        <a:lnTo>
                          <a:pt x="1513" y="328"/>
                        </a:lnTo>
                        <a:lnTo>
                          <a:pt x="1500" y="301"/>
                        </a:lnTo>
                        <a:lnTo>
                          <a:pt x="1485" y="276"/>
                        </a:lnTo>
                        <a:lnTo>
                          <a:pt x="1324" y="10"/>
                        </a:lnTo>
                        <a:lnTo>
                          <a:pt x="1196" y="10"/>
                        </a:lnTo>
                        <a:lnTo>
                          <a:pt x="1196" y="630"/>
                        </a:lnTo>
                        <a:lnTo>
                          <a:pt x="1301" y="630"/>
                        </a:lnTo>
                        <a:close/>
                        <a:moveTo>
                          <a:pt x="804" y="549"/>
                        </a:moveTo>
                        <a:lnTo>
                          <a:pt x="795" y="547"/>
                        </a:lnTo>
                        <a:lnTo>
                          <a:pt x="785" y="547"/>
                        </a:lnTo>
                        <a:lnTo>
                          <a:pt x="777" y="545"/>
                        </a:lnTo>
                        <a:lnTo>
                          <a:pt x="766" y="544"/>
                        </a:lnTo>
                        <a:lnTo>
                          <a:pt x="757" y="542"/>
                        </a:lnTo>
                        <a:lnTo>
                          <a:pt x="749" y="539"/>
                        </a:lnTo>
                        <a:lnTo>
                          <a:pt x="742" y="535"/>
                        </a:lnTo>
                        <a:lnTo>
                          <a:pt x="734" y="531"/>
                        </a:lnTo>
                        <a:lnTo>
                          <a:pt x="724" y="526"/>
                        </a:lnTo>
                        <a:lnTo>
                          <a:pt x="717" y="522"/>
                        </a:lnTo>
                        <a:lnTo>
                          <a:pt x="710" y="516"/>
                        </a:lnTo>
                        <a:lnTo>
                          <a:pt x="704" y="509"/>
                        </a:lnTo>
                        <a:lnTo>
                          <a:pt x="690" y="496"/>
                        </a:lnTo>
                        <a:lnTo>
                          <a:pt x="679" y="482"/>
                        </a:lnTo>
                        <a:lnTo>
                          <a:pt x="669" y="465"/>
                        </a:lnTo>
                        <a:lnTo>
                          <a:pt x="661" y="448"/>
                        </a:lnTo>
                        <a:lnTo>
                          <a:pt x="651" y="429"/>
                        </a:lnTo>
                        <a:lnTo>
                          <a:pt x="645" y="410"/>
                        </a:lnTo>
                        <a:lnTo>
                          <a:pt x="640" y="388"/>
                        </a:lnTo>
                        <a:lnTo>
                          <a:pt x="637" y="367"/>
                        </a:lnTo>
                        <a:lnTo>
                          <a:pt x="634" y="345"/>
                        </a:lnTo>
                        <a:lnTo>
                          <a:pt x="634" y="321"/>
                        </a:lnTo>
                        <a:lnTo>
                          <a:pt x="634" y="298"/>
                        </a:lnTo>
                        <a:lnTo>
                          <a:pt x="636" y="276"/>
                        </a:lnTo>
                        <a:lnTo>
                          <a:pt x="640" y="255"/>
                        </a:lnTo>
                        <a:lnTo>
                          <a:pt x="645" y="235"/>
                        </a:lnTo>
                        <a:lnTo>
                          <a:pt x="651" y="214"/>
                        </a:lnTo>
                        <a:lnTo>
                          <a:pt x="660" y="194"/>
                        </a:lnTo>
                        <a:lnTo>
                          <a:pt x="669" y="177"/>
                        </a:lnTo>
                        <a:lnTo>
                          <a:pt x="677" y="160"/>
                        </a:lnTo>
                        <a:lnTo>
                          <a:pt x="689" y="145"/>
                        </a:lnTo>
                        <a:lnTo>
                          <a:pt x="703" y="131"/>
                        </a:lnTo>
                        <a:lnTo>
                          <a:pt x="709" y="126"/>
                        </a:lnTo>
                        <a:lnTo>
                          <a:pt x="716" y="119"/>
                        </a:lnTo>
                        <a:lnTo>
                          <a:pt x="723" y="114"/>
                        </a:lnTo>
                        <a:lnTo>
                          <a:pt x="733" y="109"/>
                        </a:lnTo>
                        <a:lnTo>
                          <a:pt x="741" y="105"/>
                        </a:lnTo>
                        <a:lnTo>
                          <a:pt x="748" y="102"/>
                        </a:lnTo>
                        <a:lnTo>
                          <a:pt x="757" y="99"/>
                        </a:lnTo>
                        <a:lnTo>
                          <a:pt x="766" y="96"/>
                        </a:lnTo>
                        <a:lnTo>
                          <a:pt x="777" y="94"/>
                        </a:lnTo>
                        <a:lnTo>
                          <a:pt x="786" y="92"/>
                        </a:lnTo>
                        <a:lnTo>
                          <a:pt x="795" y="90"/>
                        </a:lnTo>
                        <a:lnTo>
                          <a:pt x="808" y="90"/>
                        </a:lnTo>
                        <a:lnTo>
                          <a:pt x="818" y="90"/>
                        </a:lnTo>
                        <a:lnTo>
                          <a:pt x="827" y="92"/>
                        </a:lnTo>
                        <a:lnTo>
                          <a:pt x="836" y="94"/>
                        </a:lnTo>
                        <a:lnTo>
                          <a:pt x="847" y="96"/>
                        </a:lnTo>
                        <a:lnTo>
                          <a:pt x="856" y="99"/>
                        </a:lnTo>
                        <a:lnTo>
                          <a:pt x="864" y="102"/>
                        </a:lnTo>
                        <a:lnTo>
                          <a:pt x="872" y="106"/>
                        </a:lnTo>
                        <a:lnTo>
                          <a:pt x="882" y="110"/>
                        </a:lnTo>
                        <a:lnTo>
                          <a:pt x="890" y="114"/>
                        </a:lnTo>
                        <a:lnTo>
                          <a:pt x="897" y="120"/>
                        </a:lnTo>
                        <a:lnTo>
                          <a:pt x="903" y="126"/>
                        </a:lnTo>
                        <a:lnTo>
                          <a:pt x="910" y="131"/>
                        </a:lnTo>
                        <a:lnTo>
                          <a:pt x="924" y="145"/>
                        </a:lnTo>
                        <a:lnTo>
                          <a:pt x="935" y="160"/>
                        </a:lnTo>
                        <a:lnTo>
                          <a:pt x="944" y="177"/>
                        </a:lnTo>
                        <a:lnTo>
                          <a:pt x="952" y="194"/>
                        </a:lnTo>
                        <a:lnTo>
                          <a:pt x="962" y="214"/>
                        </a:lnTo>
                        <a:lnTo>
                          <a:pt x="968" y="233"/>
                        </a:lnTo>
                        <a:lnTo>
                          <a:pt x="972" y="254"/>
                        </a:lnTo>
                        <a:lnTo>
                          <a:pt x="974" y="274"/>
                        </a:lnTo>
                        <a:lnTo>
                          <a:pt x="976" y="296"/>
                        </a:lnTo>
                        <a:lnTo>
                          <a:pt x="977" y="317"/>
                        </a:lnTo>
                        <a:lnTo>
                          <a:pt x="976" y="342"/>
                        </a:lnTo>
                        <a:lnTo>
                          <a:pt x="974" y="365"/>
                        </a:lnTo>
                        <a:lnTo>
                          <a:pt x="972" y="387"/>
                        </a:lnTo>
                        <a:lnTo>
                          <a:pt x="967" y="408"/>
                        </a:lnTo>
                        <a:lnTo>
                          <a:pt x="961" y="429"/>
                        </a:lnTo>
                        <a:lnTo>
                          <a:pt x="951" y="448"/>
                        </a:lnTo>
                        <a:lnTo>
                          <a:pt x="943" y="466"/>
                        </a:lnTo>
                        <a:lnTo>
                          <a:pt x="934" y="482"/>
                        </a:lnTo>
                        <a:lnTo>
                          <a:pt x="922" y="497"/>
                        </a:lnTo>
                        <a:lnTo>
                          <a:pt x="908" y="510"/>
                        </a:lnTo>
                        <a:lnTo>
                          <a:pt x="901" y="517"/>
                        </a:lnTo>
                        <a:lnTo>
                          <a:pt x="895" y="522"/>
                        </a:lnTo>
                        <a:lnTo>
                          <a:pt x="888" y="527"/>
                        </a:lnTo>
                        <a:lnTo>
                          <a:pt x="878" y="531"/>
                        </a:lnTo>
                        <a:lnTo>
                          <a:pt x="870" y="535"/>
                        </a:lnTo>
                        <a:lnTo>
                          <a:pt x="862" y="539"/>
                        </a:lnTo>
                        <a:lnTo>
                          <a:pt x="855" y="542"/>
                        </a:lnTo>
                        <a:lnTo>
                          <a:pt x="846" y="544"/>
                        </a:lnTo>
                        <a:lnTo>
                          <a:pt x="835" y="545"/>
                        </a:lnTo>
                        <a:lnTo>
                          <a:pt x="826" y="547"/>
                        </a:lnTo>
                        <a:lnTo>
                          <a:pt x="817" y="547"/>
                        </a:lnTo>
                        <a:lnTo>
                          <a:pt x="805" y="549"/>
                        </a:lnTo>
                        <a:lnTo>
                          <a:pt x="804" y="549"/>
                        </a:lnTo>
                        <a:close/>
                        <a:moveTo>
                          <a:pt x="802" y="640"/>
                        </a:moveTo>
                        <a:lnTo>
                          <a:pt x="819" y="640"/>
                        </a:lnTo>
                        <a:lnTo>
                          <a:pt x="833" y="639"/>
                        </a:lnTo>
                        <a:lnTo>
                          <a:pt x="850" y="637"/>
                        </a:lnTo>
                        <a:lnTo>
                          <a:pt x="863" y="635"/>
                        </a:lnTo>
                        <a:lnTo>
                          <a:pt x="878" y="633"/>
                        </a:lnTo>
                        <a:lnTo>
                          <a:pt x="894" y="628"/>
                        </a:lnTo>
                        <a:lnTo>
                          <a:pt x="906" y="622"/>
                        </a:lnTo>
                        <a:lnTo>
                          <a:pt x="921" y="618"/>
                        </a:lnTo>
                        <a:lnTo>
                          <a:pt x="934" y="612"/>
                        </a:lnTo>
                        <a:lnTo>
                          <a:pt x="946" y="606"/>
                        </a:lnTo>
                        <a:lnTo>
                          <a:pt x="960" y="599"/>
                        </a:lnTo>
                        <a:lnTo>
                          <a:pt x="971" y="592"/>
                        </a:lnTo>
                        <a:lnTo>
                          <a:pt x="982" y="583"/>
                        </a:lnTo>
                        <a:lnTo>
                          <a:pt x="994" y="574"/>
                        </a:lnTo>
                        <a:lnTo>
                          <a:pt x="1005" y="565"/>
                        </a:lnTo>
                        <a:lnTo>
                          <a:pt x="1013" y="555"/>
                        </a:lnTo>
                        <a:lnTo>
                          <a:pt x="1023" y="544"/>
                        </a:lnTo>
                        <a:lnTo>
                          <a:pt x="1034" y="532"/>
                        </a:lnTo>
                        <a:lnTo>
                          <a:pt x="1042" y="521"/>
                        </a:lnTo>
                        <a:lnTo>
                          <a:pt x="1050" y="508"/>
                        </a:lnTo>
                        <a:lnTo>
                          <a:pt x="1056" y="495"/>
                        </a:lnTo>
                        <a:lnTo>
                          <a:pt x="1063" y="482"/>
                        </a:lnTo>
                        <a:lnTo>
                          <a:pt x="1071" y="467"/>
                        </a:lnTo>
                        <a:lnTo>
                          <a:pt x="1077" y="452"/>
                        </a:lnTo>
                        <a:lnTo>
                          <a:pt x="1082" y="437"/>
                        </a:lnTo>
                        <a:lnTo>
                          <a:pt x="1086" y="421"/>
                        </a:lnTo>
                        <a:lnTo>
                          <a:pt x="1089" y="405"/>
                        </a:lnTo>
                        <a:lnTo>
                          <a:pt x="1092" y="387"/>
                        </a:lnTo>
                        <a:lnTo>
                          <a:pt x="1094" y="369"/>
                        </a:lnTo>
                        <a:lnTo>
                          <a:pt x="1096" y="351"/>
                        </a:lnTo>
                        <a:lnTo>
                          <a:pt x="1097" y="333"/>
                        </a:lnTo>
                        <a:lnTo>
                          <a:pt x="1097" y="313"/>
                        </a:lnTo>
                        <a:lnTo>
                          <a:pt x="1097" y="296"/>
                        </a:lnTo>
                        <a:lnTo>
                          <a:pt x="1096" y="280"/>
                        </a:lnTo>
                        <a:lnTo>
                          <a:pt x="1095" y="264"/>
                        </a:lnTo>
                        <a:lnTo>
                          <a:pt x="1093" y="250"/>
                        </a:lnTo>
                        <a:lnTo>
                          <a:pt x="1090" y="235"/>
                        </a:lnTo>
                        <a:lnTo>
                          <a:pt x="1087" y="219"/>
                        </a:lnTo>
                        <a:lnTo>
                          <a:pt x="1084" y="204"/>
                        </a:lnTo>
                        <a:lnTo>
                          <a:pt x="1079" y="189"/>
                        </a:lnTo>
                        <a:lnTo>
                          <a:pt x="1074" y="176"/>
                        </a:lnTo>
                        <a:lnTo>
                          <a:pt x="1069" y="162"/>
                        </a:lnTo>
                        <a:lnTo>
                          <a:pt x="1061" y="149"/>
                        </a:lnTo>
                        <a:lnTo>
                          <a:pt x="1054" y="137"/>
                        </a:lnTo>
                        <a:lnTo>
                          <a:pt x="1048" y="123"/>
                        </a:lnTo>
                        <a:lnTo>
                          <a:pt x="1040" y="113"/>
                        </a:lnTo>
                        <a:lnTo>
                          <a:pt x="1032" y="102"/>
                        </a:lnTo>
                        <a:lnTo>
                          <a:pt x="1021" y="90"/>
                        </a:lnTo>
                        <a:lnTo>
                          <a:pt x="1013" y="80"/>
                        </a:lnTo>
                        <a:lnTo>
                          <a:pt x="1003" y="71"/>
                        </a:lnTo>
                        <a:lnTo>
                          <a:pt x="991" y="62"/>
                        </a:lnTo>
                        <a:lnTo>
                          <a:pt x="980" y="51"/>
                        </a:lnTo>
                        <a:lnTo>
                          <a:pt x="970" y="44"/>
                        </a:lnTo>
                        <a:lnTo>
                          <a:pt x="958" y="37"/>
                        </a:lnTo>
                        <a:lnTo>
                          <a:pt x="944" y="30"/>
                        </a:lnTo>
                        <a:lnTo>
                          <a:pt x="933" y="24"/>
                        </a:lnTo>
                        <a:lnTo>
                          <a:pt x="917" y="20"/>
                        </a:lnTo>
                        <a:lnTo>
                          <a:pt x="904" y="12"/>
                        </a:lnTo>
                        <a:lnTo>
                          <a:pt x="891" y="9"/>
                        </a:lnTo>
                        <a:lnTo>
                          <a:pt x="874" y="6"/>
                        </a:lnTo>
                        <a:lnTo>
                          <a:pt x="859" y="3"/>
                        </a:lnTo>
                        <a:lnTo>
                          <a:pt x="845" y="2"/>
                        </a:lnTo>
                        <a:lnTo>
                          <a:pt x="827" y="0"/>
                        </a:lnTo>
                        <a:lnTo>
                          <a:pt x="812" y="0"/>
                        </a:lnTo>
                        <a:lnTo>
                          <a:pt x="794" y="0"/>
                        </a:lnTo>
                        <a:lnTo>
                          <a:pt x="779" y="2"/>
                        </a:lnTo>
                        <a:lnTo>
                          <a:pt x="762" y="3"/>
                        </a:lnTo>
                        <a:lnTo>
                          <a:pt x="747" y="6"/>
                        </a:lnTo>
                        <a:lnTo>
                          <a:pt x="734" y="9"/>
                        </a:lnTo>
                        <a:lnTo>
                          <a:pt x="718" y="12"/>
                        </a:lnTo>
                        <a:lnTo>
                          <a:pt x="705" y="20"/>
                        </a:lnTo>
                        <a:lnTo>
                          <a:pt x="690" y="24"/>
                        </a:lnTo>
                        <a:lnTo>
                          <a:pt x="677" y="30"/>
                        </a:lnTo>
                        <a:lnTo>
                          <a:pt x="666" y="37"/>
                        </a:lnTo>
                        <a:lnTo>
                          <a:pt x="652" y="44"/>
                        </a:lnTo>
                        <a:lnTo>
                          <a:pt x="640" y="51"/>
                        </a:lnTo>
                        <a:lnTo>
                          <a:pt x="630" y="62"/>
                        </a:lnTo>
                        <a:lnTo>
                          <a:pt x="617" y="71"/>
                        </a:lnTo>
                        <a:lnTo>
                          <a:pt x="607" y="80"/>
                        </a:lnTo>
                        <a:lnTo>
                          <a:pt x="597" y="92"/>
                        </a:lnTo>
                        <a:lnTo>
                          <a:pt x="589" y="102"/>
                        </a:lnTo>
                        <a:lnTo>
                          <a:pt x="578" y="114"/>
                        </a:lnTo>
                        <a:lnTo>
                          <a:pt x="570" y="126"/>
                        </a:lnTo>
                        <a:lnTo>
                          <a:pt x="562" y="139"/>
                        </a:lnTo>
                        <a:lnTo>
                          <a:pt x="555" y="151"/>
                        </a:lnTo>
                        <a:lnTo>
                          <a:pt x="550" y="165"/>
                        </a:lnTo>
                        <a:lnTo>
                          <a:pt x="542" y="179"/>
                        </a:lnTo>
                        <a:lnTo>
                          <a:pt x="536" y="194"/>
                        </a:lnTo>
                        <a:lnTo>
                          <a:pt x="531" y="208"/>
                        </a:lnTo>
                        <a:lnTo>
                          <a:pt x="527" y="223"/>
                        </a:lnTo>
                        <a:lnTo>
                          <a:pt x="524" y="240"/>
                        </a:lnTo>
                        <a:lnTo>
                          <a:pt x="521" y="256"/>
                        </a:lnTo>
                        <a:lnTo>
                          <a:pt x="518" y="272"/>
                        </a:lnTo>
                        <a:lnTo>
                          <a:pt x="517" y="290"/>
                        </a:lnTo>
                        <a:lnTo>
                          <a:pt x="517" y="307"/>
                        </a:lnTo>
                        <a:lnTo>
                          <a:pt x="516" y="325"/>
                        </a:lnTo>
                        <a:lnTo>
                          <a:pt x="517" y="342"/>
                        </a:lnTo>
                        <a:lnTo>
                          <a:pt x="517" y="358"/>
                        </a:lnTo>
                        <a:lnTo>
                          <a:pt x="518" y="373"/>
                        </a:lnTo>
                        <a:lnTo>
                          <a:pt x="520" y="390"/>
                        </a:lnTo>
                        <a:lnTo>
                          <a:pt x="523" y="405"/>
                        </a:lnTo>
                        <a:lnTo>
                          <a:pt x="526" y="421"/>
                        </a:lnTo>
                        <a:lnTo>
                          <a:pt x="530" y="435"/>
                        </a:lnTo>
                        <a:lnTo>
                          <a:pt x="535" y="451"/>
                        </a:lnTo>
                        <a:lnTo>
                          <a:pt x="540" y="464"/>
                        </a:lnTo>
                        <a:lnTo>
                          <a:pt x="548" y="478"/>
                        </a:lnTo>
                        <a:lnTo>
                          <a:pt x="554" y="491"/>
                        </a:lnTo>
                        <a:lnTo>
                          <a:pt x="559" y="504"/>
                        </a:lnTo>
                        <a:lnTo>
                          <a:pt x="567" y="517"/>
                        </a:lnTo>
                        <a:lnTo>
                          <a:pt x="575" y="528"/>
                        </a:lnTo>
                        <a:lnTo>
                          <a:pt x="585" y="539"/>
                        </a:lnTo>
                        <a:lnTo>
                          <a:pt x="593" y="551"/>
                        </a:lnTo>
                        <a:lnTo>
                          <a:pt x="602" y="561"/>
                        </a:lnTo>
                        <a:lnTo>
                          <a:pt x="612" y="570"/>
                        </a:lnTo>
                        <a:lnTo>
                          <a:pt x="624" y="579"/>
                        </a:lnTo>
                        <a:lnTo>
                          <a:pt x="634" y="586"/>
                        </a:lnTo>
                        <a:lnTo>
                          <a:pt x="645" y="596"/>
                        </a:lnTo>
                        <a:lnTo>
                          <a:pt x="659" y="603"/>
                        </a:lnTo>
                        <a:lnTo>
                          <a:pt x="670" y="610"/>
                        </a:lnTo>
                        <a:lnTo>
                          <a:pt x="682" y="616"/>
                        </a:lnTo>
                        <a:lnTo>
                          <a:pt x="697" y="620"/>
                        </a:lnTo>
                        <a:lnTo>
                          <a:pt x="710" y="628"/>
                        </a:lnTo>
                        <a:lnTo>
                          <a:pt x="724" y="631"/>
                        </a:lnTo>
                        <a:lnTo>
                          <a:pt x="740" y="634"/>
                        </a:lnTo>
                        <a:lnTo>
                          <a:pt x="753" y="637"/>
                        </a:lnTo>
                        <a:lnTo>
                          <a:pt x="770" y="639"/>
                        </a:lnTo>
                        <a:lnTo>
                          <a:pt x="785" y="640"/>
                        </a:lnTo>
                        <a:lnTo>
                          <a:pt x="801" y="640"/>
                        </a:lnTo>
                        <a:lnTo>
                          <a:pt x="802" y="640"/>
                        </a:lnTo>
                        <a:close/>
                        <a:moveTo>
                          <a:pt x="458" y="522"/>
                        </a:moveTo>
                        <a:lnTo>
                          <a:pt x="447" y="527"/>
                        </a:lnTo>
                        <a:lnTo>
                          <a:pt x="435" y="531"/>
                        </a:lnTo>
                        <a:lnTo>
                          <a:pt x="418" y="535"/>
                        </a:lnTo>
                        <a:lnTo>
                          <a:pt x="403" y="538"/>
                        </a:lnTo>
                        <a:lnTo>
                          <a:pt x="386" y="541"/>
                        </a:lnTo>
                        <a:lnTo>
                          <a:pt x="370" y="543"/>
                        </a:lnTo>
                        <a:lnTo>
                          <a:pt x="352" y="544"/>
                        </a:lnTo>
                        <a:lnTo>
                          <a:pt x="335" y="544"/>
                        </a:lnTo>
                        <a:lnTo>
                          <a:pt x="324" y="544"/>
                        </a:lnTo>
                        <a:lnTo>
                          <a:pt x="310" y="543"/>
                        </a:lnTo>
                        <a:lnTo>
                          <a:pt x="298" y="542"/>
                        </a:lnTo>
                        <a:lnTo>
                          <a:pt x="288" y="540"/>
                        </a:lnTo>
                        <a:lnTo>
                          <a:pt x="275" y="538"/>
                        </a:lnTo>
                        <a:lnTo>
                          <a:pt x="265" y="536"/>
                        </a:lnTo>
                        <a:lnTo>
                          <a:pt x="254" y="533"/>
                        </a:lnTo>
                        <a:lnTo>
                          <a:pt x="243" y="529"/>
                        </a:lnTo>
                        <a:lnTo>
                          <a:pt x="234" y="526"/>
                        </a:lnTo>
                        <a:lnTo>
                          <a:pt x="225" y="521"/>
                        </a:lnTo>
                        <a:lnTo>
                          <a:pt x="216" y="516"/>
                        </a:lnTo>
                        <a:lnTo>
                          <a:pt x="207" y="510"/>
                        </a:lnTo>
                        <a:lnTo>
                          <a:pt x="198" y="504"/>
                        </a:lnTo>
                        <a:lnTo>
                          <a:pt x="191" y="498"/>
                        </a:lnTo>
                        <a:lnTo>
                          <a:pt x="183" y="491"/>
                        </a:lnTo>
                        <a:lnTo>
                          <a:pt x="177" y="485"/>
                        </a:lnTo>
                        <a:lnTo>
                          <a:pt x="169" y="477"/>
                        </a:lnTo>
                        <a:lnTo>
                          <a:pt x="163" y="469"/>
                        </a:lnTo>
                        <a:lnTo>
                          <a:pt x="157" y="461"/>
                        </a:lnTo>
                        <a:lnTo>
                          <a:pt x="152" y="452"/>
                        </a:lnTo>
                        <a:lnTo>
                          <a:pt x="147" y="443"/>
                        </a:lnTo>
                        <a:lnTo>
                          <a:pt x="142" y="433"/>
                        </a:lnTo>
                        <a:lnTo>
                          <a:pt x="138" y="424"/>
                        </a:lnTo>
                        <a:lnTo>
                          <a:pt x="135" y="414"/>
                        </a:lnTo>
                        <a:lnTo>
                          <a:pt x="127" y="392"/>
                        </a:lnTo>
                        <a:lnTo>
                          <a:pt x="123" y="371"/>
                        </a:lnTo>
                        <a:lnTo>
                          <a:pt x="120" y="346"/>
                        </a:lnTo>
                        <a:lnTo>
                          <a:pt x="119" y="321"/>
                        </a:lnTo>
                        <a:lnTo>
                          <a:pt x="119" y="308"/>
                        </a:lnTo>
                        <a:lnTo>
                          <a:pt x="120" y="295"/>
                        </a:lnTo>
                        <a:lnTo>
                          <a:pt x="122" y="281"/>
                        </a:lnTo>
                        <a:lnTo>
                          <a:pt x="123" y="269"/>
                        </a:lnTo>
                        <a:lnTo>
                          <a:pt x="125" y="257"/>
                        </a:lnTo>
                        <a:lnTo>
                          <a:pt x="128" y="245"/>
                        </a:lnTo>
                        <a:lnTo>
                          <a:pt x="131" y="235"/>
                        </a:lnTo>
                        <a:lnTo>
                          <a:pt x="136" y="223"/>
                        </a:lnTo>
                        <a:lnTo>
                          <a:pt x="140" y="213"/>
                        </a:lnTo>
                        <a:lnTo>
                          <a:pt x="145" y="203"/>
                        </a:lnTo>
                        <a:lnTo>
                          <a:pt x="149" y="193"/>
                        </a:lnTo>
                        <a:lnTo>
                          <a:pt x="155" y="184"/>
                        </a:lnTo>
                        <a:lnTo>
                          <a:pt x="160" y="176"/>
                        </a:lnTo>
                        <a:lnTo>
                          <a:pt x="167" y="167"/>
                        </a:lnTo>
                        <a:lnTo>
                          <a:pt x="174" y="159"/>
                        </a:lnTo>
                        <a:lnTo>
                          <a:pt x="181" y="152"/>
                        </a:lnTo>
                        <a:lnTo>
                          <a:pt x="188" y="145"/>
                        </a:lnTo>
                        <a:lnTo>
                          <a:pt x="196" y="139"/>
                        </a:lnTo>
                        <a:lnTo>
                          <a:pt x="204" y="132"/>
                        </a:lnTo>
                        <a:lnTo>
                          <a:pt x="213" y="126"/>
                        </a:lnTo>
                        <a:lnTo>
                          <a:pt x="221" y="121"/>
                        </a:lnTo>
                        <a:lnTo>
                          <a:pt x="230" y="117"/>
                        </a:lnTo>
                        <a:lnTo>
                          <a:pt x="239" y="112"/>
                        </a:lnTo>
                        <a:lnTo>
                          <a:pt x="250" y="109"/>
                        </a:lnTo>
                        <a:lnTo>
                          <a:pt x="270" y="102"/>
                        </a:lnTo>
                        <a:lnTo>
                          <a:pt x="291" y="98"/>
                        </a:lnTo>
                        <a:lnTo>
                          <a:pt x="313" y="94"/>
                        </a:lnTo>
                        <a:lnTo>
                          <a:pt x="337" y="94"/>
                        </a:lnTo>
                        <a:lnTo>
                          <a:pt x="355" y="94"/>
                        </a:lnTo>
                        <a:lnTo>
                          <a:pt x="373" y="96"/>
                        </a:lnTo>
                        <a:lnTo>
                          <a:pt x="389" y="98"/>
                        </a:lnTo>
                        <a:lnTo>
                          <a:pt x="405" y="101"/>
                        </a:lnTo>
                        <a:lnTo>
                          <a:pt x="420" y="105"/>
                        </a:lnTo>
                        <a:lnTo>
                          <a:pt x="435" y="109"/>
                        </a:lnTo>
                        <a:lnTo>
                          <a:pt x="446" y="113"/>
                        </a:lnTo>
                        <a:lnTo>
                          <a:pt x="457" y="118"/>
                        </a:lnTo>
                        <a:lnTo>
                          <a:pt x="482" y="28"/>
                        </a:lnTo>
                        <a:lnTo>
                          <a:pt x="474" y="24"/>
                        </a:lnTo>
                        <a:lnTo>
                          <a:pt x="459" y="20"/>
                        </a:lnTo>
                        <a:lnTo>
                          <a:pt x="444" y="12"/>
                        </a:lnTo>
                        <a:lnTo>
                          <a:pt x="426" y="9"/>
                        </a:lnTo>
                        <a:lnTo>
                          <a:pt x="406" y="6"/>
                        </a:lnTo>
                        <a:lnTo>
                          <a:pt x="383" y="3"/>
                        </a:lnTo>
                        <a:lnTo>
                          <a:pt x="360" y="1"/>
                        </a:lnTo>
                        <a:lnTo>
                          <a:pt x="332" y="0"/>
                        </a:lnTo>
                        <a:lnTo>
                          <a:pt x="314" y="1"/>
                        </a:lnTo>
                        <a:lnTo>
                          <a:pt x="297" y="2"/>
                        </a:lnTo>
                        <a:lnTo>
                          <a:pt x="280" y="4"/>
                        </a:lnTo>
                        <a:lnTo>
                          <a:pt x="263" y="6"/>
                        </a:lnTo>
                        <a:lnTo>
                          <a:pt x="248" y="9"/>
                        </a:lnTo>
                        <a:lnTo>
                          <a:pt x="231" y="12"/>
                        </a:lnTo>
                        <a:lnTo>
                          <a:pt x="216" y="17"/>
                        </a:lnTo>
                        <a:lnTo>
                          <a:pt x="200" y="23"/>
                        </a:lnTo>
                        <a:lnTo>
                          <a:pt x="185" y="29"/>
                        </a:lnTo>
                        <a:lnTo>
                          <a:pt x="173" y="35"/>
                        </a:lnTo>
                        <a:lnTo>
                          <a:pt x="157" y="42"/>
                        </a:lnTo>
                        <a:lnTo>
                          <a:pt x="144" y="50"/>
                        </a:lnTo>
                        <a:lnTo>
                          <a:pt x="130" y="59"/>
                        </a:lnTo>
                        <a:lnTo>
                          <a:pt x="118" y="68"/>
                        </a:lnTo>
                        <a:lnTo>
                          <a:pt x="107" y="77"/>
                        </a:lnTo>
                        <a:lnTo>
                          <a:pt x="94" y="87"/>
                        </a:lnTo>
                        <a:lnTo>
                          <a:pt x="84" y="99"/>
                        </a:lnTo>
                        <a:lnTo>
                          <a:pt x="74" y="110"/>
                        </a:lnTo>
                        <a:lnTo>
                          <a:pt x="65" y="121"/>
                        </a:lnTo>
                        <a:lnTo>
                          <a:pt x="55" y="135"/>
                        </a:lnTo>
                        <a:lnTo>
                          <a:pt x="47" y="148"/>
                        </a:lnTo>
                        <a:lnTo>
                          <a:pt x="39" y="162"/>
                        </a:lnTo>
                        <a:lnTo>
                          <a:pt x="32" y="176"/>
                        </a:lnTo>
                        <a:lnTo>
                          <a:pt x="26" y="189"/>
                        </a:lnTo>
                        <a:lnTo>
                          <a:pt x="19" y="205"/>
                        </a:lnTo>
                        <a:lnTo>
                          <a:pt x="14" y="222"/>
                        </a:lnTo>
                        <a:lnTo>
                          <a:pt x="10" y="238"/>
                        </a:lnTo>
                        <a:lnTo>
                          <a:pt x="6" y="255"/>
                        </a:lnTo>
                        <a:lnTo>
                          <a:pt x="4" y="272"/>
                        </a:lnTo>
                        <a:lnTo>
                          <a:pt x="2" y="290"/>
                        </a:lnTo>
                        <a:lnTo>
                          <a:pt x="1" y="308"/>
                        </a:lnTo>
                        <a:lnTo>
                          <a:pt x="0" y="328"/>
                        </a:lnTo>
                        <a:lnTo>
                          <a:pt x="1" y="345"/>
                        </a:lnTo>
                        <a:lnTo>
                          <a:pt x="2" y="362"/>
                        </a:lnTo>
                        <a:lnTo>
                          <a:pt x="3" y="379"/>
                        </a:lnTo>
                        <a:lnTo>
                          <a:pt x="6" y="394"/>
                        </a:lnTo>
                        <a:lnTo>
                          <a:pt x="9" y="412"/>
                        </a:lnTo>
                        <a:lnTo>
                          <a:pt x="12" y="426"/>
                        </a:lnTo>
                        <a:lnTo>
                          <a:pt x="16" y="441"/>
                        </a:lnTo>
                        <a:lnTo>
                          <a:pt x="22" y="456"/>
                        </a:lnTo>
                        <a:lnTo>
                          <a:pt x="28" y="469"/>
                        </a:lnTo>
                        <a:lnTo>
                          <a:pt x="34" y="483"/>
                        </a:lnTo>
                        <a:lnTo>
                          <a:pt x="41" y="496"/>
                        </a:lnTo>
                        <a:lnTo>
                          <a:pt x="48" y="508"/>
                        </a:lnTo>
                        <a:lnTo>
                          <a:pt x="56" y="521"/>
                        </a:lnTo>
                        <a:lnTo>
                          <a:pt x="66" y="533"/>
                        </a:lnTo>
                        <a:lnTo>
                          <a:pt x="75" y="543"/>
                        </a:lnTo>
                        <a:lnTo>
                          <a:pt x="84" y="555"/>
                        </a:lnTo>
                        <a:lnTo>
                          <a:pt x="95" y="564"/>
                        </a:lnTo>
                        <a:lnTo>
                          <a:pt x="106" y="573"/>
                        </a:lnTo>
                        <a:lnTo>
                          <a:pt x="118" y="582"/>
                        </a:lnTo>
                        <a:lnTo>
                          <a:pt x="130" y="592"/>
                        </a:lnTo>
                        <a:lnTo>
                          <a:pt x="143" y="598"/>
                        </a:lnTo>
                        <a:lnTo>
                          <a:pt x="156" y="605"/>
                        </a:lnTo>
                        <a:lnTo>
                          <a:pt x="169" y="611"/>
                        </a:lnTo>
                        <a:lnTo>
                          <a:pt x="184" y="617"/>
                        </a:lnTo>
                        <a:lnTo>
                          <a:pt x="199" y="622"/>
                        </a:lnTo>
                        <a:lnTo>
                          <a:pt x="215" y="628"/>
                        </a:lnTo>
                        <a:lnTo>
                          <a:pt x="230" y="631"/>
                        </a:lnTo>
                        <a:lnTo>
                          <a:pt x="248" y="634"/>
                        </a:lnTo>
                        <a:lnTo>
                          <a:pt x="263" y="636"/>
                        </a:lnTo>
                        <a:lnTo>
                          <a:pt x="280" y="638"/>
                        </a:lnTo>
                        <a:lnTo>
                          <a:pt x="298" y="639"/>
                        </a:lnTo>
                        <a:lnTo>
                          <a:pt x="316" y="640"/>
                        </a:lnTo>
                        <a:lnTo>
                          <a:pt x="344" y="639"/>
                        </a:lnTo>
                        <a:lnTo>
                          <a:pt x="370" y="637"/>
                        </a:lnTo>
                        <a:lnTo>
                          <a:pt x="393" y="634"/>
                        </a:lnTo>
                        <a:lnTo>
                          <a:pt x="415" y="631"/>
                        </a:lnTo>
                        <a:lnTo>
                          <a:pt x="436" y="628"/>
                        </a:lnTo>
                        <a:lnTo>
                          <a:pt x="451" y="620"/>
                        </a:lnTo>
                        <a:lnTo>
                          <a:pt x="465" y="616"/>
                        </a:lnTo>
                        <a:lnTo>
                          <a:pt x="479" y="611"/>
                        </a:lnTo>
                        <a:lnTo>
                          <a:pt x="458" y="522"/>
                        </a:lnTo>
                        <a:close/>
                      </a:path>
                    </a:pathLst>
                  </a:custGeom>
                  <a:solidFill>
                    <a:srgbClr val="FEFEF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394"/>
                  </a:p>
                </p:txBody>
              </p:sp>
              <p:sp>
                <p:nvSpPr>
                  <p:cNvPr id="36" name="Freeform 1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65" y="272"/>
                    <a:ext cx="311" cy="78"/>
                  </a:xfrm>
                  <a:custGeom>
                    <a:avLst/>
                    <a:gdLst/>
                    <a:ahLst/>
                    <a:cxnLst>
                      <a:cxn ang="0">
                        <a:pos x="597" y="180"/>
                      </a:cxn>
                      <a:cxn ang="0">
                        <a:pos x="597" y="0"/>
                      </a:cxn>
                      <a:cxn ang="0">
                        <a:pos x="523" y="0"/>
                      </a:cxn>
                      <a:cxn ang="0">
                        <a:pos x="448" y="0"/>
                      </a:cxn>
                      <a:cxn ang="0">
                        <a:pos x="374" y="0"/>
                      </a:cxn>
                      <a:cxn ang="0">
                        <a:pos x="299" y="0"/>
                      </a:cxn>
                      <a:cxn ang="0">
                        <a:pos x="224" y="0"/>
                      </a:cxn>
                      <a:cxn ang="0">
                        <a:pos x="150" y="0"/>
                      </a:cxn>
                      <a:cxn ang="0">
                        <a:pos x="75" y="0"/>
                      </a:cxn>
                      <a:cxn ang="0">
                        <a:pos x="0" y="0"/>
                      </a:cxn>
                      <a:cxn ang="0">
                        <a:pos x="0" y="180"/>
                      </a:cxn>
                      <a:cxn ang="0">
                        <a:pos x="176" y="180"/>
                      </a:cxn>
                      <a:cxn ang="0">
                        <a:pos x="176" y="625"/>
                      </a:cxn>
                      <a:cxn ang="0">
                        <a:pos x="422" y="625"/>
                      </a:cxn>
                      <a:cxn ang="0">
                        <a:pos x="422" y="180"/>
                      </a:cxn>
                      <a:cxn ang="0">
                        <a:pos x="597" y="180"/>
                      </a:cxn>
                      <a:cxn ang="0">
                        <a:pos x="906" y="251"/>
                      </a:cxn>
                      <a:cxn ang="0">
                        <a:pos x="780" y="625"/>
                      </a:cxn>
                      <a:cxn ang="0">
                        <a:pos x="538" y="625"/>
                      </a:cxn>
                      <a:cxn ang="0">
                        <a:pos x="775" y="0"/>
                      </a:cxn>
                      <a:cxn ang="0">
                        <a:pos x="808" y="0"/>
                      </a:cxn>
                      <a:cxn ang="0">
                        <a:pos x="840" y="0"/>
                      </a:cxn>
                      <a:cxn ang="0">
                        <a:pos x="873" y="0"/>
                      </a:cxn>
                      <a:cxn ang="0">
                        <a:pos x="906" y="0"/>
                      </a:cxn>
                      <a:cxn ang="0">
                        <a:pos x="938" y="0"/>
                      </a:cxn>
                      <a:cxn ang="0">
                        <a:pos x="971" y="0"/>
                      </a:cxn>
                      <a:cxn ang="0">
                        <a:pos x="1004" y="0"/>
                      </a:cxn>
                      <a:cxn ang="0">
                        <a:pos x="1037" y="0"/>
                      </a:cxn>
                      <a:cxn ang="0">
                        <a:pos x="1273" y="625"/>
                      </a:cxn>
                      <a:cxn ang="0">
                        <a:pos x="1032" y="625"/>
                      </a:cxn>
                      <a:cxn ang="0">
                        <a:pos x="906" y="251"/>
                      </a:cxn>
                      <a:cxn ang="0">
                        <a:pos x="1811" y="180"/>
                      </a:cxn>
                      <a:cxn ang="0">
                        <a:pos x="1811" y="0"/>
                      </a:cxn>
                      <a:cxn ang="0">
                        <a:pos x="1738" y="0"/>
                      </a:cxn>
                      <a:cxn ang="0">
                        <a:pos x="1662" y="0"/>
                      </a:cxn>
                      <a:cxn ang="0">
                        <a:pos x="1589" y="0"/>
                      </a:cxn>
                      <a:cxn ang="0">
                        <a:pos x="1514" y="0"/>
                      </a:cxn>
                      <a:cxn ang="0">
                        <a:pos x="1439" y="0"/>
                      </a:cxn>
                      <a:cxn ang="0">
                        <a:pos x="1365" y="0"/>
                      </a:cxn>
                      <a:cxn ang="0">
                        <a:pos x="1290" y="0"/>
                      </a:cxn>
                      <a:cxn ang="0">
                        <a:pos x="1215" y="0"/>
                      </a:cxn>
                      <a:cxn ang="0">
                        <a:pos x="1215" y="180"/>
                      </a:cxn>
                      <a:cxn ang="0">
                        <a:pos x="1389" y="180"/>
                      </a:cxn>
                      <a:cxn ang="0">
                        <a:pos x="1389" y="625"/>
                      </a:cxn>
                      <a:cxn ang="0">
                        <a:pos x="1637" y="625"/>
                      </a:cxn>
                      <a:cxn ang="0">
                        <a:pos x="1637" y="180"/>
                      </a:cxn>
                      <a:cxn ang="0">
                        <a:pos x="1811" y="180"/>
                      </a:cxn>
                      <a:cxn ang="0">
                        <a:pos x="2121" y="251"/>
                      </a:cxn>
                      <a:cxn ang="0">
                        <a:pos x="1993" y="625"/>
                      </a:cxn>
                      <a:cxn ang="0">
                        <a:pos x="1752" y="625"/>
                      </a:cxn>
                      <a:cxn ang="0">
                        <a:pos x="1988" y="0"/>
                      </a:cxn>
                      <a:cxn ang="0">
                        <a:pos x="2021" y="0"/>
                      </a:cxn>
                      <a:cxn ang="0">
                        <a:pos x="2055" y="0"/>
                      </a:cxn>
                      <a:cxn ang="0">
                        <a:pos x="2088" y="0"/>
                      </a:cxn>
                      <a:cxn ang="0">
                        <a:pos x="2121" y="0"/>
                      </a:cxn>
                      <a:cxn ang="0">
                        <a:pos x="2153" y="0"/>
                      </a:cxn>
                      <a:cxn ang="0">
                        <a:pos x="2185" y="0"/>
                      </a:cxn>
                      <a:cxn ang="0">
                        <a:pos x="2217" y="0"/>
                      </a:cxn>
                      <a:cxn ang="0">
                        <a:pos x="2250" y="0"/>
                      </a:cxn>
                      <a:cxn ang="0">
                        <a:pos x="2488" y="625"/>
                      </a:cxn>
                      <a:cxn ang="0">
                        <a:pos x="2245" y="625"/>
                      </a:cxn>
                      <a:cxn ang="0">
                        <a:pos x="2121" y="251"/>
                      </a:cxn>
                    </a:cxnLst>
                    <a:rect l="0" t="0" r="r" b="b"/>
                    <a:pathLst>
                      <a:path w="2488" h="625">
                        <a:moveTo>
                          <a:pt x="597" y="180"/>
                        </a:moveTo>
                        <a:lnTo>
                          <a:pt x="597" y="0"/>
                        </a:lnTo>
                        <a:lnTo>
                          <a:pt x="523" y="0"/>
                        </a:lnTo>
                        <a:lnTo>
                          <a:pt x="448" y="0"/>
                        </a:lnTo>
                        <a:lnTo>
                          <a:pt x="374" y="0"/>
                        </a:lnTo>
                        <a:lnTo>
                          <a:pt x="299" y="0"/>
                        </a:lnTo>
                        <a:lnTo>
                          <a:pt x="224" y="0"/>
                        </a:lnTo>
                        <a:lnTo>
                          <a:pt x="150" y="0"/>
                        </a:lnTo>
                        <a:lnTo>
                          <a:pt x="75" y="0"/>
                        </a:lnTo>
                        <a:lnTo>
                          <a:pt x="0" y="0"/>
                        </a:lnTo>
                        <a:lnTo>
                          <a:pt x="0" y="180"/>
                        </a:lnTo>
                        <a:lnTo>
                          <a:pt x="176" y="180"/>
                        </a:lnTo>
                        <a:lnTo>
                          <a:pt x="176" y="625"/>
                        </a:lnTo>
                        <a:lnTo>
                          <a:pt x="422" y="625"/>
                        </a:lnTo>
                        <a:lnTo>
                          <a:pt x="422" y="180"/>
                        </a:lnTo>
                        <a:lnTo>
                          <a:pt x="597" y="180"/>
                        </a:lnTo>
                        <a:close/>
                        <a:moveTo>
                          <a:pt x="906" y="251"/>
                        </a:moveTo>
                        <a:lnTo>
                          <a:pt x="780" y="625"/>
                        </a:lnTo>
                        <a:lnTo>
                          <a:pt x="538" y="625"/>
                        </a:lnTo>
                        <a:lnTo>
                          <a:pt x="775" y="0"/>
                        </a:lnTo>
                        <a:lnTo>
                          <a:pt x="808" y="0"/>
                        </a:lnTo>
                        <a:lnTo>
                          <a:pt x="840" y="0"/>
                        </a:lnTo>
                        <a:lnTo>
                          <a:pt x="873" y="0"/>
                        </a:lnTo>
                        <a:lnTo>
                          <a:pt x="906" y="0"/>
                        </a:lnTo>
                        <a:lnTo>
                          <a:pt x="938" y="0"/>
                        </a:lnTo>
                        <a:lnTo>
                          <a:pt x="971" y="0"/>
                        </a:lnTo>
                        <a:lnTo>
                          <a:pt x="1004" y="0"/>
                        </a:lnTo>
                        <a:lnTo>
                          <a:pt x="1037" y="0"/>
                        </a:lnTo>
                        <a:lnTo>
                          <a:pt x="1273" y="625"/>
                        </a:lnTo>
                        <a:lnTo>
                          <a:pt x="1032" y="625"/>
                        </a:lnTo>
                        <a:lnTo>
                          <a:pt x="906" y="251"/>
                        </a:lnTo>
                        <a:close/>
                        <a:moveTo>
                          <a:pt x="1811" y="180"/>
                        </a:moveTo>
                        <a:lnTo>
                          <a:pt x="1811" y="0"/>
                        </a:lnTo>
                        <a:lnTo>
                          <a:pt x="1738" y="0"/>
                        </a:lnTo>
                        <a:lnTo>
                          <a:pt x="1662" y="0"/>
                        </a:lnTo>
                        <a:lnTo>
                          <a:pt x="1589" y="0"/>
                        </a:lnTo>
                        <a:lnTo>
                          <a:pt x="1514" y="0"/>
                        </a:lnTo>
                        <a:lnTo>
                          <a:pt x="1439" y="0"/>
                        </a:lnTo>
                        <a:lnTo>
                          <a:pt x="1365" y="0"/>
                        </a:lnTo>
                        <a:lnTo>
                          <a:pt x="1290" y="0"/>
                        </a:lnTo>
                        <a:lnTo>
                          <a:pt x="1215" y="0"/>
                        </a:lnTo>
                        <a:lnTo>
                          <a:pt x="1215" y="180"/>
                        </a:lnTo>
                        <a:lnTo>
                          <a:pt x="1389" y="180"/>
                        </a:lnTo>
                        <a:lnTo>
                          <a:pt x="1389" y="625"/>
                        </a:lnTo>
                        <a:lnTo>
                          <a:pt x="1637" y="625"/>
                        </a:lnTo>
                        <a:lnTo>
                          <a:pt x="1637" y="180"/>
                        </a:lnTo>
                        <a:lnTo>
                          <a:pt x="1811" y="180"/>
                        </a:lnTo>
                        <a:close/>
                        <a:moveTo>
                          <a:pt x="2121" y="251"/>
                        </a:moveTo>
                        <a:lnTo>
                          <a:pt x="1993" y="625"/>
                        </a:lnTo>
                        <a:lnTo>
                          <a:pt x="1752" y="625"/>
                        </a:lnTo>
                        <a:lnTo>
                          <a:pt x="1988" y="0"/>
                        </a:lnTo>
                        <a:lnTo>
                          <a:pt x="2021" y="0"/>
                        </a:lnTo>
                        <a:lnTo>
                          <a:pt x="2055" y="0"/>
                        </a:lnTo>
                        <a:lnTo>
                          <a:pt x="2088" y="0"/>
                        </a:lnTo>
                        <a:lnTo>
                          <a:pt x="2121" y="0"/>
                        </a:lnTo>
                        <a:lnTo>
                          <a:pt x="2153" y="0"/>
                        </a:lnTo>
                        <a:lnTo>
                          <a:pt x="2185" y="0"/>
                        </a:lnTo>
                        <a:lnTo>
                          <a:pt x="2217" y="0"/>
                        </a:lnTo>
                        <a:lnTo>
                          <a:pt x="2250" y="0"/>
                        </a:lnTo>
                        <a:lnTo>
                          <a:pt x="2488" y="625"/>
                        </a:lnTo>
                        <a:lnTo>
                          <a:pt x="2245" y="625"/>
                        </a:lnTo>
                        <a:lnTo>
                          <a:pt x="2121" y="251"/>
                        </a:lnTo>
                        <a:close/>
                      </a:path>
                    </a:pathLst>
                  </a:custGeom>
                  <a:solidFill>
                    <a:srgbClr val="FEFEF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394"/>
                  </a:p>
                </p:txBody>
              </p:sp>
              <p:sp>
                <p:nvSpPr>
                  <p:cNvPr id="37" name="Freeform 12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1326" y="403"/>
                    <a:ext cx="994" cy="105"/>
                  </a:xfrm>
                  <a:custGeom>
                    <a:avLst/>
                    <a:gdLst/>
                    <a:ahLst/>
                    <a:cxnLst>
                      <a:cxn ang="0">
                        <a:pos x="805" y="636"/>
                      </a:cxn>
                      <a:cxn ang="0">
                        <a:pos x="996" y="218"/>
                      </a:cxn>
                      <a:cxn ang="0">
                        <a:pos x="1304" y="355"/>
                      </a:cxn>
                      <a:cxn ang="0">
                        <a:pos x="1069" y="642"/>
                      </a:cxn>
                      <a:cxn ang="0">
                        <a:pos x="1040" y="571"/>
                      </a:cxn>
                      <a:cxn ang="0">
                        <a:pos x="1182" y="279"/>
                      </a:cxn>
                      <a:cxn ang="0">
                        <a:pos x="1456" y="425"/>
                      </a:cxn>
                      <a:cxn ang="0">
                        <a:pos x="1680" y="638"/>
                      </a:cxn>
                      <a:cxn ang="0">
                        <a:pos x="1383" y="478"/>
                      </a:cxn>
                      <a:cxn ang="0">
                        <a:pos x="1565" y="178"/>
                      </a:cxn>
                      <a:cxn ang="0">
                        <a:pos x="1772" y="418"/>
                      </a:cxn>
                      <a:cxn ang="0">
                        <a:pos x="1479" y="300"/>
                      </a:cxn>
                      <a:cxn ang="0">
                        <a:pos x="2054" y="179"/>
                      </a:cxn>
                      <a:cxn ang="0">
                        <a:pos x="2260" y="188"/>
                      </a:cxn>
                      <a:cxn ang="0">
                        <a:pos x="2257" y="14"/>
                      </a:cxn>
                      <a:cxn ang="0">
                        <a:pos x="2523" y="566"/>
                      </a:cxn>
                      <a:cxn ang="0">
                        <a:pos x="2483" y="625"/>
                      </a:cxn>
                      <a:cxn ang="0">
                        <a:pos x="2395" y="281"/>
                      </a:cxn>
                      <a:cxn ang="0">
                        <a:pos x="2669" y="200"/>
                      </a:cxn>
                      <a:cxn ang="0">
                        <a:pos x="2656" y="281"/>
                      </a:cxn>
                      <a:cxn ang="0">
                        <a:pos x="2858" y="220"/>
                      </a:cxn>
                      <a:cxn ang="0">
                        <a:pos x="3192" y="222"/>
                      </a:cxn>
                      <a:cxn ang="0">
                        <a:pos x="3092" y="248"/>
                      </a:cxn>
                      <a:cxn ang="0">
                        <a:pos x="3665" y="630"/>
                      </a:cxn>
                      <a:cxn ang="0">
                        <a:pos x="3354" y="498"/>
                      </a:cxn>
                      <a:cxn ang="0">
                        <a:pos x="3483" y="194"/>
                      </a:cxn>
                      <a:cxn ang="0">
                        <a:pos x="3515" y="256"/>
                      </a:cxn>
                      <a:cxn ang="0">
                        <a:pos x="3591" y="579"/>
                      </a:cxn>
                      <a:cxn ang="0">
                        <a:pos x="4055" y="575"/>
                      </a:cxn>
                      <a:cxn ang="0">
                        <a:pos x="3802" y="566"/>
                      </a:cxn>
                      <a:cxn ang="0">
                        <a:pos x="3853" y="209"/>
                      </a:cxn>
                      <a:cxn ang="0">
                        <a:pos x="4131" y="280"/>
                      </a:cxn>
                      <a:cxn ang="0">
                        <a:pos x="3946" y="236"/>
                      </a:cxn>
                      <a:cxn ang="0">
                        <a:pos x="4570" y="637"/>
                      </a:cxn>
                      <a:cxn ang="0">
                        <a:pos x="4425" y="353"/>
                      </a:cxn>
                      <a:cxn ang="0">
                        <a:pos x="4691" y="179"/>
                      </a:cxn>
                      <a:cxn ang="0">
                        <a:pos x="4503" y="377"/>
                      </a:cxn>
                      <a:cxn ang="0">
                        <a:pos x="4914" y="444"/>
                      </a:cxn>
                      <a:cxn ang="0">
                        <a:pos x="5115" y="641"/>
                      </a:cxn>
                      <a:cxn ang="0">
                        <a:pos x="4837" y="467"/>
                      </a:cxn>
                      <a:cxn ang="0">
                        <a:pos x="5032" y="177"/>
                      </a:cxn>
                      <a:cxn ang="0">
                        <a:pos x="5224" y="426"/>
                      </a:cxn>
                      <a:cxn ang="0">
                        <a:pos x="4929" y="309"/>
                      </a:cxn>
                      <a:cxn ang="0">
                        <a:pos x="5519" y="177"/>
                      </a:cxn>
                      <a:cxn ang="0">
                        <a:pos x="5849" y="248"/>
                      </a:cxn>
                      <a:cxn ang="0">
                        <a:pos x="5744" y="642"/>
                      </a:cxn>
                      <a:cxn ang="0">
                        <a:pos x="6172" y="586"/>
                      </a:cxn>
                      <a:cxn ang="0">
                        <a:pos x="5906" y="541"/>
                      </a:cxn>
                      <a:cxn ang="0">
                        <a:pos x="6172" y="316"/>
                      </a:cxn>
                      <a:cxn ang="0">
                        <a:pos x="6044" y="179"/>
                      </a:cxn>
                      <a:cxn ang="0">
                        <a:pos x="6021" y="437"/>
                      </a:cxn>
                      <a:cxn ang="0">
                        <a:pos x="6117" y="571"/>
                      </a:cxn>
                      <a:cxn ang="0">
                        <a:pos x="6378" y="72"/>
                      </a:cxn>
                      <a:cxn ang="0">
                        <a:pos x="6453" y="98"/>
                      </a:cxn>
                      <a:cxn ang="0">
                        <a:pos x="6815" y="177"/>
                      </a:cxn>
                      <a:cxn ang="0">
                        <a:pos x="6900" y="332"/>
                      </a:cxn>
                      <a:cxn ang="0">
                        <a:pos x="6690" y="329"/>
                      </a:cxn>
                      <a:cxn ang="0">
                        <a:pos x="7277" y="578"/>
                      </a:cxn>
                      <a:cxn ang="0">
                        <a:pos x="7136" y="188"/>
                      </a:cxn>
                      <a:cxn ang="0">
                        <a:pos x="7540" y="757"/>
                      </a:cxn>
                      <a:cxn ang="0">
                        <a:pos x="7365" y="188"/>
                      </a:cxn>
                      <a:cxn ang="0">
                        <a:pos x="7880" y="530"/>
                      </a:cxn>
                      <a:cxn ang="0">
                        <a:pos x="7919" y="641"/>
                      </a:cxn>
                    </a:cxnLst>
                    <a:rect l="0" t="0" r="r" b="b"/>
                    <a:pathLst>
                      <a:path w="7952" h="840">
                        <a:moveTo>
                          <a:pt x="324" y="276"/>
                        </a:moveTo>
                        <a:lnTo>
                          <a:pt x="324" y="343"/>
                        </a:lnTo>
                        <a:lnTo>
                          <a:pt x="81" y="343"/>
                        </a:lnTo>
                        <a:lnTo>
                          <a:pt x="81" y="568"/>
                        </a:lnTo>
                        <a:lnTo>
                          <a:pt x="352" y="568"/>
                        </a:lnTo>
                        <a:lnTo>
                          <a:pt x="352" y="636"/>
                        </a:lnTo>
                        <a:lnTo>
                          <a:pt x="0" y="636"/>
                        </a:lnTo>
                        <a:lnTo>
                          <a:pt x="0" y="11"/>
                        </a:lnTo>
                        <a:lnTo>
                          <a:pt x="338" y="11"/>
                        </a:lnTo>
                        <a:lnTo>
                          <a:pt x="338" y="79"/>
                        </a:lnTo>
                        <a:lnTo>
                          <a:pt x="81" y="79"/>
                        </a:lnTo>
                        <a:lnTo>
                          <a:pt x="81" y="276"/>
                        </a:lnTo>
                        <a:lnTo>
                          <a:pt x="324" y="276"/>
                        </a:lnTo>
                        <a:close/>
                        <a:moveTo>
                          <a:pt x="401" y="188"/>
                        </a:moveTo>
                        <a:lnTo>
                          <a:pt x="492" y="188"/>
                        </a:lnTo>
                        <a:lnTo>
                          <a:pt x="556" y="283"/>
                        </a:lnTo>
                        <a:lnTo>
                          <a:pt x="565" y="300"/>
                        </a:lnTo>
                        <a:lnTo>
                          <a:pt x="578" y="316"/>
                        </a:lnTo>
                        <a:lnTo>
                          <a:pt x="589" y="336"/>
                        </a:lnTo>
                        <a:lnTo>
                          <a:pt x="601" y="355"/>
                        </a:lnTo>
                        <a:lnTo>
                          <a:pt x="604" y="355"/>
                        </a:lnTo>
                        <a:lnTo>
                          <a:pt x="614" y="339"/>
                        </a:lnTo>
                        <a:lnTo>
                          <a:pt x="625" y="319"/>
                        </a:lnTo>
                        <a:lnTo>
                          <a:pt x="636" y="302"/>
                        </a:lnTo>
                        <a:lnTo>
                          <a:pt x="649" y="282"/>
                        </a:lnTo>
                        <a:lnTo>
                          <a:pt x="711" y="188"/>
                        </a:lnTo>
                        <a:lnTo>
                          <a:pt x="800" y="188"/>
                        </a:lnTo>
                        <a:lnTo>
                          <a:pt x="645" y="403"/>
                        </a:lnTo>
                        <a:lnTo>
                          <a:pt x="805" y="636"/>
                        </a:lnTo>
                        <a:lnTo>
                          <a:pt x="711" y="636"/>
                        </a:lnTo>
                        <a:lnTo>
                          <a:pt x="645" y="534"/>
                        </a:lnTo>
                        <a:lnTo>
                          <a:pt x="635" y="519"/>
                        </a:lnTo>
                        <a:lnTo>
                          <a:pt x="624" y="500"/>
                        </a:lnTo>
                        <a:lnTo>
                          <a:pt x="612" y="479"/>
                        </a:lnTo>
                        <a:lnTo>
                          <a:pt x="598" y="456"/>
                        </a:lnTo>
                        <a:lnTo>
                          <a:pt x="596" y="456"/>
                        </a:lnTo>
                        <a:lnTo>
                          <a:pt x="588" y="471"/>
                        </a:lnTo>
                        <a:lnTo>
                          <a:pt x="578" y="489"/>
                        </a:lnTo>
                        <a:lnTo>
                          <a:pt x="564" y="510"/>
                        </a:lnTo>
                        <a:lnTo>
                          <a:pt x="549" y="534"/>
                        </a:lnTo>
                        <a:lnTo>
                          <a:pt x="484" y="636"/>
                        </a:lnTo>
                        <a:lnTo>
                          <a:pt x="395" y="636"/>
                        </a:lnTo>
                        <a:lnTo>
                          <a:pt x="553" y="407"/>
                        </a:lnTo>
                        <a:lnTo>
                          <a:pt x="401" y="188"/>
                        </a:lnTo>
                        <a:close/>
                        <a:moveTo>
                          <a:pt x="883" y="817"/>
                        </a:moveTo>
                        <a:lnTo>
                          <a:pt x="883" y="334"/>
                        </a:lnTo>
                        <a:lnTo>
                          <a:pt x="883" y="298"/>
                        </a:lnTo>
                        <a:lnTo>
                          <a:pt x="882" y="261"/>
                        </a:lnTo>
                        <a:lnTo>
                          <a:pt x="881" y="223"/>
                        </a:lnTo>
                        <a:lnTo>
                          <a:pt x="880" y="188"/>
                        </a:lnTo>
                        <a:lnTo>
                          <a:pt x="953" y="188"/>
                        </a:lnTo>
                        <a:lnTo>
                          <a:pt x="957" y="264"/>
                        </a:lnTo>
                        <a:lnTo>
                          <a:pt x="958" y="264"/>
                        </a:lnTo>
                        <a:lnTo>
                          <a:pt x="965" y="254"/>
                        </a:lnTo>
                        <a:lnTo>
                          <a:pt x="972" y="243"/>
                        </a:lnTo>
                        <a:lnTo>
                          <a:pt x="978" y="234"/>
                        </a:lnTo>
                        <a:lnTo>
                          <a:pt x="989" y="227"/>
                        </a:lnTo>
                        <a:lnTo>
                          <a:pt x="996" y="218"/>
                        </a:lnTo>
                        <a:lnTo>
                          <a:pt x="1005" y="210"/>
                        </a:lnTo>
                        <a:lnTo>
                          <a:pt x="1013" y="204"/>
                        </a:lnTo>
                        <a:lnTo>
                          <a:pt x="1024" y="198"/>
                        </a:lnTo>
                        <a:lnTo>
                          <a:pt x="1034" y="193"/>
                        </a:lnTo>
                        <a:lnTo>
                          <a:pt x="1045" y="189"/>
                        </a:lnTo>
                        <a:lnTo>
                          <a:pt x="1054" y="186"/>
                        </a:lnTo>
                        <a:lnTo>
                          <a:pt x="1068" y="183"/>
                        </a:lnTo>
                        <a:lnTo>
                          <a:pt x="1079" y="181"/>
                        </a:lnTo>
                        <a:lnTo>
                          <a:pt x="1090" y="178"/>
                        </a:lnTo>
                        <a:lnTo>
                          <a:pt x="1105" y="177"/>
                        </a:lnTo>
                        <a:lnTo>
                          <a:pt x="1118" y="177"/>
                        </a:lnTo>
                        <a:lnTo>
                          <a:pt x="1138" y="178"/>
                        </a:lnTo>
                        <a:lnTo>
                          <a:pt x="1157" y="182"/>
                        </a:lnTo>
                        <a:lnTo>
                          <a:pt x="1166" y="184"/>
                        </a:lnTo>
                        <a:lnTo>
                          <a:pt x="1176" y="186"/>
                        </a:lnTo>
                        <a:lnTo>
                          <a:pt x="1185" y="189"/>
                        </a:lnTo>
                        <a:lnTo>
                          <a:pt x="1193" y="192"/>
                        </a:lnTo>
                        <a:lnTo>
                          <a:pt x="1200" y="197"/>
                        </a:lnTo>
                        <a:lnTo>
                          <a:pt x="1210" y="201"/>
                        </a:lnTo>
                        <a:lnTo>
                          <a:pt x="1218" y="206"/>
                        </a:lnTo>
                        <a:lnTo>
                          <a:pt x="1225" y="212"/>
                        </a:lnTo>
                        <a:lnTo>
                          <a:pt x="1239" y="225"/>
                        </a:lnTo>
                        <a:lnTo>
                          <a:pt x="1254" y="240"/>
                        </a:lnTo>
                        <a:lnTo>
                          <a:pt x="1266" y="257"/>
                        </a:lnTo>
                        <a:lnTo>
                          <a:pt x="1276" y="274"/>
                        </a:lnTo>
                        <a:lnTo>
                          <a:pt x="1287" y="293"/>
                        </a:lnTo>
                        <a:lnTo>
                          <a:pt x="1294" y="313"/>
                        </a:lnTo>
                        <a:lnTo>
                          <a:pt x="1300" y="334"/>
                        </a:lnTo>
                        <a:lnTo>
                          <a:pt x="1304" y="355"/>
                        </a:lnTo>
                        <a:lnTo>
                          <a:pt x="1307" y="380"/>
                        </a:lnTo>
                        <a:lnTo>
                          <a:pt x="1307" y="405"/>
                        </a:lnTo>
                        <a:lnTo>
                          <a:pt x="1307" y="433"/>
                        </a:lnTo>
                        <a:lnTo>
                          <a:pt x="1304" y="459"/>
                        </a:lnTo>
                        <a:lnTo>
                          <a:pt x="1302" y="471"/>
                        </a:lnTo>
                        <a:lnTo>
                          <a:pt x="1299" y="484"/>
                        </a:lnTo>
                        <a:lnTo>
                          <a:pt x="1296" y="496"/>
                        </a:lnTo>
                        <a:lnTo>
                          <a:pt x="1292" y="507"/>
                        </a:lnTo>
                        <a:lnTo>
                          <a:pt x="1288" y="519"/>
                        </a:lnTo>
                        <a:lnTo>
                          <a:pt x="1282" y="529"/>
                        </a:lnTo>
                        <a:lnTo>
                          <a:pt x="1278" y="539"/>
                        </a:lnTo>
                        <a:lnTo>
                          <a:pt x="1271" y="549"/>
                        </a:lnTo>
                        <a:lnTo>
                          <a:pt x="1266" y="559"/>
                        </a:lnTo>
                        <a:lnTo>
                          <a:pt x="1260" y="568"/>
                        </a:lnTo>
                        <a:lnTo>
                          <a:pt x="1253" y="578"/>
                        </a:lnTo>
                        <a:lnTo>
                          <a:pt x="1244" y="585"/>
                        </a:lnTo>
                        <a:lnTo>
                          <a:pt x="1231" y="600"/>
                        </a:lnTo>
                        <a:lnTo>
                          <a:pt x="1215" y="612"/>
                        </a:lnTo>
                        <a:lnTo>
                          <a:pt x="1207" y="617"/>
                        </a:lnTo>
                        <a:lnTo>
                          <a:pt x="1198" y="622"/>
                        </a:lnTo>
                        <a:lnTo>
                          <a:pt x="1190" y="626"/>
                        </a:lnTo>
                        <a:lnTo>
                          <a:pt x="1181" y="630"/>
                        </a:lnTo>
                        <a:lnTo>
                          <a:pt x="1163" y="637"/>
                        </a:lnTo>
                        <a:lnTo>
                          <a:pt x="1144" y="641"/>
                        </a:lnTo>
                        <a:lnTo>
                          <a:pt x="1122" y="646"/>
                        </a:lnTo>
                        <a:lnTo>
                          <a:pt x="1103" y="646"/>
                        </a:lnTo>
                        <a:lnTo>
                          <a:pt x="1090" y="646"/>
                        </a:lnTo>
                        <a:lnTo>
                          <a:pt x="1079" y="644"/>
                        </a:lnTo>
                        <a:lnTo>
                          <a:pt x="1069" y="642"/>
                        </a:lnTo>
                        <a:lnTo>
                          <a:pt x="1057" y="641"/>
                        </a:lnTo>
                        <a:lnTo>
                          <a:pt x="1047" y="639"/>
                        </a:lnTo>
                        <a:lnTo>
                          <a:pt x="1038" y="636"/>
                        </a:lnTo>
                        <a:lnTo>
                          <a:pt x="1029" y="632"/>
                        </a:lnTo>
                        <a:lnTo>
                          <a:pt x="1018" y="627"/>
                        </a:lnTo>
                        <a:lnTo>
                          <a:pt x="1010" y="623"/>
                        </a:lnTo>
                        <a:lnTo>
                          <a:pt x="1003" y="618"/>
                        </a:lnTo>
                        <a:lnTo>
                          <a:pt x="996" y="612"/>
                        </a:lnTo>
                        <a:lnTo>
                          <a:pt x="989" y="605"/>
                        </a:lnTo>
                        <a:lnTo>
                          <a:pt x="981" y="599"/>
                        </a:lnTo>
                        <a:lnTo>
                          <a:pt x="974" y="591"/>
                        </a:lnTo>
                        <a:lnTo>
                          <a:pt x="969" y="583"/>
                        </a:lnTo>
                        <a:lnTo>
                          <a:pt x="964" y="575"/>
                        </a:lnTo>
                        <a:lnTo>
                          <a:pt x="964" y="817"/>
                        </a:lnTo>
                        <a:lnTo>
                          <a:pt x="883" y="817"/>
                        </a:lnTo>
                        <a:close/>
                        <a:moveTo>
                          <a:pt x="964" y="376"/>
                        </a:moveTo>
                        <a:lnTo>
                          <a:pt x="964" y="453"/>
                        </a:lnTo>
                        <a:lnTo>
                          <a:pt x="964" y="467"/>
                        </a:lnTo>
                        <a:lnTo>
                          <a:pt x="966" y="478"/>
                        </a:lnTo>
                        <a:lnTo>
                          <a:pt x="969" y="491"/>
                        </a:lnTo>
                        <a:lnTo>
                          <a:pt x="972" y="503"/>
                        </a:lnTo>
                        <a:lnTo>
                          <a:pt x="976" y="513"/>
                        </a:lnTo>
                        <a:lnTo>
                          <a:pt x="983" y="524"/>
                        </a:lnTo>
                        <a:lnTo>
                          <a:pt x="991" y="534"/>
                        </a:lnTo>
                        <a:lnTo>
                          <a:pt x="1000" y="544"/>
                        </a:lnTo>
                        <a:lnTo>
                          <a:pt x="1008" y="552"/>
                        </a:lnTo>
                        <a:lnTo>
                          <a:pt x="1017" y="561"/>
                        </a:lnTo>
                        <a:lnTo>
                          <a:pt x="1029" y="566"/>
                        </a:lnTo>
                        <a:lnTo>
                          <a:pt x="1040" y="571"/>
                        </a:lnTo>
                        <a:lnTo>
                          <a:pt x="1051" y="576"/>
                        </a:lnTo>
                        <a:lnTo>
                          <a:pt x="1064" y="579"/>
                        </a:lnTo>
                        <a:lnTo>
                          <a:pt x="1077" y="581"/>
                        </a:lnTo>
                        <a:lnTo>
                          <a:pt x="1090" y="581"/>
                        </a:lnTo>
                        <a:lnTo>
                          <a:pt x="1106" y="581"/>
                        </a:lnTo>
                        <a:lnTo>
                          <a:pt x="1120" y="578"/>
                        </a:lnTo>
                        <a:lnTo>
                          <a:pt x="1132" y="575"/>
                        </a:lnTo>
                        <a:lnTo>
                          <a:pt x="1147" y="569"/>
                        </a:lnTo>
                        <a:lnTo>
                          <a:pt x="1159" y="563"/>
                        </a:lnTo>
                        <a:lnTo>
                          <a:pt x="1169" y="554"/>
                        </a:lnTo>
                        <a:lnTo>
                          <a:pt x="1181" y="545"/>
                        </a:lnTo>
                        <a:lnTo>
                          <a:pt x="1190" y="534"/>
                        </a:lnTo>
                        <a:lnTo>
                          <a:pt x="1198" y="522"/>
                        </a:lnTo>
                        <a:lnTo>
                          <a:pt x="1205" y="508"/>
                        </a:lnTo>
                        <a:lnTo>
                          <a:pt x="1213" y="494"/>
                        </a:lnTo>
                        <a:lnTo>
                          <a:pt x="1217" y="478"/>
                        </a:lnTo>
                        <a:lnTo>
                          <a:pt x="1221" y="462"/>
                        </a:lnTo>
                        <a:lnTo>
                          <a:pt x="1224" y="446"/>
                        </a:lnTo>
                        <a:lnTo>
                          <a:pt x="1226" y="427"/>
                        </a:lnTo>
                        <a:lnTo>
                          <a:pt x="1226" y="409"/>
                        </a:lnTo>
                        <a:lnTo>
                          <a:pt x="1226" y="391"/>
                        </a:lnTo>
                        <a:lnTo>
                          <a:pt x="1224" y="375"/>
                        </a:lnTo>
                        <a:lnTo>
                          <a:pt x="1221" y="358"/>
                        </a:lnTo>
                        <a:lnTo>
                          <a:pt x="1218" y="344"/>
                        </a:lnTo>
                        <a:lnTo>
                          <a:pt x="1213" y="330"/>
                        </a:lnTo>
                        <a:lnTo>
                          <a:pt x="1205" y="316"/>
                        </a:lnTo>
                        <a:lnTo>
                          <a:pt x="1200" y="304"/>
                        </a:lnTo>
                        <a:lnTo>
                          <a:pt x="1192" y="293"/>
                        </a:lnTo>
                        <a:lnTo>
                          <a:pt x="1182" y="279"/>
                        </a:lnTo>
                        <a:lnTo>
                          <a:pt x="1172" y="270"/>
                        </a:lnTo>
                        <a:lnTo>
                          <a:pt x="1159" y="261"/>
                        </a:lnTo>
                        <a:lnTo>
                          <a:pt x="1149" y="254"/>
                        </a:lnTo>
                        <a:lnTo>
                          <a:pt x="1136" y="248"/>
                        </a:lnTo>
                        <a:lnTo>
                          <a:pt x="1122" y="244"/>
                        </a:lnTo>
                        <a:lnTo>
                          <a:pt x="1108" y="242"/>
                        </a:lnTo>
                        <a:lnTo>
                          <a:pt x="1091" y="241"/>
                        </a:lnTo>
                        <a:lnTo>
                          <a:pt x="1081" y="242"/>
                        </a:lnTo>
                        <a:lnTo>
                          <a:pt x="1072" y="243"/>
                        </a:lnTo>
                        <a:lnTo>
                          <a:pt x="1062" y="245"/>
                        </a:lnTo>
                        <a:lnTo>
                          <a:pt x="1052" y="248"/>
                        </a:lnTo>
                        <a:lnTo>
                          <a:pt x="1042" y="254"/>
                        </a:lnTo>
                        <a:lnTo>
                          <a:pt x="1033" y="257"/>
                        </a:lnTo>
                        <a:lnTo>
                          <a:pt x="1024" y="264"/>
                        </a:lnTo>
                        <a:lnTo>
                          <a:pt x="1015" y="269"/>
                        </a:lnTo>
                        <a:lnTo>
                          <a:pt x="1007" y="276"/>
                        </a:lnTo>
                        <a:lnTo>
                          <a:pt x="999" y="284"/>
                        </a:lnTo>
                        <a:lnTo>
                          <a:pt x="993" y="293"/>
                        </a:lnTo>
                        <a:lnTo>
                          <a:pt x="987" y="302"/>
                        </a:lnTo>
                        <a:lnTo>
                          <a:pt x="981" y="311"/>
                        </a:lnTo>
                        <a:lnTo>
                          <a:pt x="976" y="319"/>
                        </a:lnTo>
                        <a:lnTo>
                          <a:pt x="972" y="332"/>
                        </a:lnTo>
                        <a:lnTo>
                          <a:pt x="969" y="343"/>
                        </a:lnTo>
                        <a:lnTo>
                          <a:pt x="967" y="352"/>
                        </a:lnTo>
                        <a:lnTo>
                          <a:pt x="965" y="362"/>
                        </a:lnTo>
                        <a:lnTo>
                          <a:pt x="964" y="369"/>
                        </a:lnTo>
                        <a:lnTo>
                          <a:pt x="964" y="376"/>
                        </a:lnTo>
                        <a:close/>
                        <a:moveTo>
                          <a:pt x="1771" y="426"/>
                        </a:moveTo>
                        <a:lnTo>
                          <a:pt x="1456" y="425"/>
                        </a:lnTo>
                        <a:lnTo>
                          <a:pt x="1458" y="444"/>
                        </a:lnTo>
                        <a:lnTo>
                          <a:pt x="1460" y="462"/>
                        </a:lnTo>
                        <a:lnTo>
                          <a:pt x="1463" y="478"/>
                        </a:lnTo>
                        <a:lnTo>
                          <a:pt x="1468" y="494"/>
                        </a:lnTo>
                        <a:lnTo>
                          <a:pt x="1477" y="508"/>
                        </a:lnTo>
                        <a:lnTo>
                          <a:pt x="1484" y="522"/>
                        </a:lnTo>
                        <a:lnTo>
                          <a:pt x="1493" y="534"/>
                        </a:lnTo>
                        <a:lnTo>
                          <a:pt x="1504" y="544"/>
                        </a:lnTo>
                        <a:lnTo>
                          <a:pt x="1515" y="552"/>
                        </a:lnTo>
                        <a:lnTo>
                          <a:pt x="1526" y="561"/>
                        </a:lnTo>
                        <a:lnTo>
                          <a:pt x="1536" y="566"/>
                        </a:lnTo>
                        <a:lnTo>
                          <a:pt x="1551" y="571"/>
                        </a:lnTo>
                        <a:lnTo>
                          <a:pt x="1563" y="575"/>
                        </a:lnTo>
                        <a:lnTo>
                          <a:pt x="1577" y="578"/>
                        </a:lnTo>
                        <a:lnTo>
                          <a:pt x="1594" y="580"/>
                        </a:lnTo>
                        <a:lnTo>
                          <a:pt x="1609" y="580"/>
                        </a:lnTo>
                        <a:lnTo>
                          <a:pt x="1628" y="580"/>
                        </a:lnTo>
                        <a:lnTo>
                          <a:pt x="1643" y="579"/>
                        </a:lnTo>
                        <a:lnTo>
                          <a:pt x="1660" y="578"/>
                        </a:lnTo>
                        <a:lnTo>
                          <a:pt x="1675" y="575"/>
                        </a:lnTo>
                        <a:lnTo>
                          <a:pt x="1689" y="571"/>
                        </a:lnTo>
                        <a:lnTo>
                          <a:pt x="1706" y="568"/>
                        </a:lnTo>
                        <a:lnTo>
                          <a:pt x="1719" y="563"/>
                        </a:lnTo>
                        <a:lnTo>
                          <a:pt x="1735" y="558"/>
                        </a:lnTo>
                        <a:lnTo>
                          <a:pt x="1748" y="616"/>
                        </a:lnTo>
                        <a:lnTo>
                          <a:pt x="1733" y="622"/>
                        </a:lnTo>
                        <a:lnTo>
                          <a:pt x="1714" y="628"/>
                        </a:lnTo>
                        <a:lnTo>
                          <a:pt x="1698" y="634"/>
                        </a:lnTo>
                        <a:lnTo>
                          <a:pt x="1680" y="638"/>
                        </a:lnTo>
                        <a:lnTo>
                          <a:pt x="1661" y="641"/>
                        </a:lnTo>
                        <a:lnTo>
                          <a:pt x="1641" y="642"/>
                        </a:lnTo>
                        <a:lnTo>
                          <a:pt x="1621" y="644"/>
                        </a:lnTo>
                        <a:lnTo>
                          <a:pt x="1599" y="646"/>
                        </a:lnTo>
                        <a:lnTo>
                          <a:pt x="1573" y="644"/>
                        </a:lnTo>
                        <a:lnTo>
                          <a:pt x="1551" y="641"/>
                        </a:lnTo>
                        <a:lnTo>
                          <a:pt x="1538" y="639"/>
                        </a:lnTo>
                        <a:lnTo>
                          <a:pt x="1528" y="636"/>
                        </a:lnTo>
                        <a:lnTo>
                          <a:pt x="1518" y="633"/>
                        </a:lnTo>
                        <a:lnTo>
                          <a:pt x="1506" y="629"/>
                        </a:lnTo>
                        <a:lnTo>
                          <a:pt x="1497" y="625"/>
                        </a:lnTo>
                        <a:lnTo>
                          <a:pt x="1488" y="620"/>
                        </a:lnTo>
                        <a:lnTo>
                          <a:pt x="1479" y="615"/>
                        </a:lnTo>
                        <a:lnTo>
                          <a:pt x="1468" y="610"/>
                        </a:lnTo>
                        <a:lnTo>
                          <a:pt x="1461" y="603"/>
                        </a:lnTo>
                        <a:lnTo>
                          <a:pt x="1453" y="597"/>
                        </a:lnTo>
                        <a:lnTo>
                          <a:pt x="1445" y="590"/>
                        </a:lnTo>
                        <a:lnTo>
                          <a:pt x="1438" y="582"/>
                        </a:lnTo>
                        <a:lnTo>
                          <a:pt x="1429" y="574"/>
                        </a:lnTo>
                        <a:lnTo>
                          <a:pt x="1422" y="566"/>
                        </a:lnTo>
                        <a:lnTo>
                          <a:pt x="1417" y="558"/>
                        </a:lnTo>
                        <a:lnTo>
                          <a:pt x="1412" y="549"/>
                        </a:lnTo>
                        <a:lnTo>
                          <a:pt x="1406" y="540"/>
                        </a:lnTo>
                        <a:lnTo>
                          <a:pt x="1402" y="530"/>
                        </a:lnTo>
                        <a:lnTo>
                          <a:pt x="1398" y="521"/>
                        </a:lnTo>
                        <a:lnTo>
                          <a:pt x="1392" y="510"/>
                        </a:lnTo>
                        <a:lnTo>
                          <a:pt x="1388" y="500"/>
                        </a:lnTo>
                        <a:lnTo>
                          <a:pt x="1385" y="489"/>
                        </a:lnTo>
                        <a:lnTo>
                          <a:pt x="1383" y="478"/>
                        </a:lnTo>
                        <a:lnTo>
                          <a:pt x="1382" y="467"/>
                        </a:lnTo>
                        <a:lnTo>
                          <a:pt x="1378" y="444"/>
                        </a:lnTo>
                        <a:lnTo>
                          <a:pt x="1378" y="418"/>
                        </a:lnTo>
                        <a:lnTo>
                          <a:pt x="1378" y="393"/>
                        </a:lnTo>
                        <a:lnTo>
                          <a:pt x="1382" y="369"/>
                        </a:lnTo>
                        <a:lnTo>
                          <a:pt x="1385" y="345"/>
                        </a:lnTo>
                        <a:lnTo>
                          <a:pt x="1392" y="323"/>
                        </a:lnTo>
                        <a:lnTo>
                          <a:pt x="1398" y="312"/>
                        </a:lnTo>
                        <a:lnTo>
                          <a:pt x="1401" y="302"/>
                        </a:lnTo>
                        <a:lnTo>
                          <a:pt x="1406" y="293"/>
                        </a:lnTo>
                        <a:lnTo>
                          <a:pt x="1411" y="281"/>
                        </a:lnTo>
                        <a:lnTo>
                          <a:pt x="1416" y="272"/>
                        </a:lnTo>
                        <a:lnTo>
                          <a:pt x="1422" y="264"/>
                        </a:lnTo>
                        <a:lnTo>
                          <a:pt x="1427" y="254"/>
                        </a:lnTo>
                        <a:lnTo>
                          <a:pt x="1436" y="245"/>
                        </a:lnTo>
                        <a:lnTo>
                          <a:pt x="1443" y="237"/>
                        </a:lnTo>
                        <a:lnTo>
                          <a:pt x="1451" y="230"/>
                        </a:lnTo>
                        <a:lnTo>
                          <a:pt x="1458" y="223"/>
                        </a:lnTo>
                        <a:lnTo>
                          <a:pt x="1465" y="217"/>
                        </a:lnTo>
                        <a:lnTo>
                          <a:pt x="1476" y="209"/>
                        </a:lnTo>
                        <a:lnTo>
                          <a:pt x="1484" y="203"/>
                        </a:lnTo>
                        <a:lnTo>
                          <a:pt x="1493" y="198"/>
                        </a:lnTo>
                        <a:lnTo>
                          <a:pt x="1502" y="194"/>
                        </a:lnTo>
                        <a:lnTo>
                          <a:pt x="1513" y="191"/>
                        </a:lnTo>
                        <a:lnTo>
                          <a:pt x="1522" y="186"/>
                        </a:lnTo>
                        <a:lnTo>
                          <a:pt x="1531" y="184"/>
                        </a:lnTo>
                        <a:lnTo>
                          <a:pt x="1543" y="182"/>
                        </a:lnTo>
                        <a:lnTo>
                          <a:pt x="1554" y="179"/>
                        </a:lnTo>
                        <a:lnTo>
                          <a:pt x="1565" y="178"/>
                        </a:lnTo>
                        <a:lnTo>
                          <a:pt x="1575" y="177"/>
                        </a:lnTo>
                        <a:lnTo>
                          <a:pt x="1589" y="177"/>
                        </a:lnTo>
                        <a:lnTo>
                          <a:pt x="1601" y="177"/>
                        </a:lnTo>
                        <a:lnTo>
                          <a:pt x="1611" y="178"/>
                        </a:lnTo>
                        <a:lnTo>
                          <a:pt x="1624" y="181"/>
                        </a:lnTo>
                        <a:lnTo>
                          <a:pt x="1635" y="183"/>
                        </a:lnTo>
                        <a:lnTo>
                          <a:pt x="1645" y="184"/>
                        </a:lnTo>
                        <a:lnTo>
                          <a:pt x="1655" y="188"/>
                        </a:lnTo>
                        <a:lnTo>
                          <a:pt x="1665" y="191"/>
                        </a:lnTo>
                        <a:lnTo>
                          <a:pt x="1675" y="196"/>
                        </a:lnTo>
                        <a:lnTo>
                          <a:pt x="1682" y="200"/>
                        </a:lnTo>
                        <a:lnTo>
                          <a:pt x="1691" y="205"/>
                        </a:lnTo>
                        <a:lnTo>
                          <a:pt x="1701" y="211"/>
                        </a:lnTo>
                        <a:lnTo>
                          <a:pt x="1708" y="220"/>
                        </a:lnTo>
                        <a:lnTo>
                          <a:pt x="1716" y="227"/>
                        </a:lnTo>
                        <a:lnTo>
                          <a:pt x="1723" y="233"/>
                        </a:lnTo>
                        <a:lnTo>
                          <a:pt x="1728" y="241"/>
                        </a:lnTo>
                        <a:lnTo>
                          <a:pt x="1736" y="250"/>
                        </a:lnTo>
                        <a:lnTo>
                          <a:pt x="1745" y="266"/>
                        </a:lnTo>
                        <a:lnTo>
                          <a:pt x="1753" y="280"/>
                        </a:lnTo>
                        <a:lnTo>
                          <a:pt x="1758" y="298"/>
                        </a:lnTo>
                        <a:lnTo>
                          <a:pt x="1763" y="313"/>
                        </a:lnTo>
                        <a:lnTo>
                          <a:pt x="1767" y="332"/>
                        </a:lnTo>
                        <a:lnTo>
                          <a:pt x="1772" y="348"/>
                        </a:lnTo>
                        <a:lnTo>
                          <a:pt x="1774" y="368"/>
                        </a:lnTo>
                        <a:lnTo>
                          <a:pt x="1774" y="387"/>
                        </a:lnTo>
                        <a:lnTo>
                          <a:pt x="1774" y="399"/>
                        </a:lnTo>
                        <a:lnTo>
                          <a:pt x="1773" y="409"/>
                        </a:lnTo>
                        <a:lnTo>
                          <a:pt x="1772" y="418"/>
                        </a:lnTo>
                        <a:lnTo>
                          <a:pt x="1771" y="426"/>
                        </a:lnTo>
                        <a:close/>
                        <a:moveTo>
                          <a:pt x="1456" y="368"/>
                        </a:moveTo>
                        <a:lnTo>
                          <a:pt x="1696" y="368"/>
                        </a:lnTo>
                        <a:lnTo>
                          <a:pt x="1696" y="353"/>
                        </a:lnTo>
                        <a:lnTo>
                          <a:pt x="1695" y="343"/>
                        </a:lnTo>
                        <a:lnTo>
                          <a:pt x="1691" y="332"/>
                        </a:lnTo>
                        <a:lnTo>
                          <a:pt x="1689" y="319"/>
                        </a:lnTo>
                        <a:lnTo>
                          <a:pt x="1687" y="310"/>
                        </a:lnTo>
                        <a:lnTo>
                          <a:pt x="1682" y="300"/>
                        </a:lnTo>
                        <a:lnTo>
                          <a:pt x="1678" y="291"/>
                        </a:lnTo>
                        <a:lnTo>
                          <a:pt x="1673" y="281"/>
                        </a:lnTo>
                        <a:lnTo>
                          <a:pt x="1666" y="270"/>
                        </a:lnTo>
                        <a:lnTo>
                          <a:pt x="1655" y="261"/>
                        </a:lnTo>
                        <a:lnTo>
                          <a:pt x="1646" y="254"/>
                        </a:lnTo>
                        <a:lnTo>
                          <a:pt x="1636" y="246"/>
                        </a:lnTo>
                        <a:lnTo>
                          <a:pt x="1624" y="241"/>
                        </a:lnTo>
                        <a:lnTo>
                          <a:pt x="1611" y="238"/>
                        </a:lnTo>
                        <a:lnTo>
                          <a:pt x="1597" y="236"/>
                        </a:lnTo>
                        <a:lnTo>
                          <a:pt x="1583" y="235"/>
                        </a:lnTo>
                        <a:lnTo>
                          <a:pt x="1568" y="236"/>
                        </a:lnTo>
                        <a:lnTo>
                          <a:pt x="1555" y="238"/>
                        </a:lnTo>
                        <a:lnTo>
                          <a:pt x="1541" y="241"/>
                        </a:lnTo>
                        <a:lnTo>
                          <a:pt x="1531" y="246"/>
                        </a:lnTo>
                        <a:lnTo>
                          <a:pt x="1520" y="254"/>
                        </a:lnTo>
                        <a:lnTo>
                          <a:pt x="1510" y="261"/>
                        </a:lnTo>
                        <a:lnTo>
                          <a:pt x="1499" y="269"/>
                        </a:lnTo>
                        <a:lnTo>
                          <a:pt x="1490" y="279"/>
                        </a:lnTo>
                        <a:lnTo>
                          <a:pt x="1485" y="289"/>
                        </a:lnTo>
                        <a:lnTo>
                          <a:pt x="1479" y="300"/>
                        </a:lnTo>
                        <a:lnTo>
                          <a:pt x="1474" y="309"/>
                        </a:lnTo>
                        <a:lnTo>
                          <a:pt x="1467" y="319"/>
                        </a:lnTo>
                        <a:lnTo>
                          <a:pt x="1463" y="332"/>
                        </a:lnTo>
                        <a:lnTo>
                          <a:pt x="1461" y="342"/>
                        </a:lnTo>
                        <a:lnTo>
                          <a:pt x="1458" y="353"/>
                        </a:lnTo>
                        <a:lnTo>
                          <a:pt x="1456" y="368"/>
                        </a:lnTo>
                        <a:close/>
                        <a:moveTo>
                          <a:pt x="1874" y="636"/>
                        </a:moveTo>
                        <a:lnTo>
                          <a:pt x="1874" y="326"/>
                        </a:lnTo>
                        <a:lnTo>
                          <a:pt x="1874" y="291"/>
                        </a:lnTo>
                        <a:lnTo>
                          <a:pt x="1874" y="256"/>
                        </a:lnTo>
                        <a:lnTo>
                          <a:pt x="1872" y="220"/>
                        </a:lnTo>
                        <a:lnTo>
                          <a:pt x="1872" y="188"/>
                        </a:lnTo>
                        <a:lnTo>
                          <a:pt x="1943" y="188"/>
                        </a:lnTo>
                        <a:lnTo>
                          <a:pt x="1945" y="275"/>
                        </a:lnTo>
                        <a:lnTo>
                          <a:pt x="1949" y="275"/>
                        </a:lnTo>
                        <a:lnTo>
                          <a:pt x="1953" y="264"/>
                        </a:lnTo>
                        <a:lnTo>
                          <a:pt x="1959" y="254"/>
                        </a:lnTo>
                        <a:lnTo>
                          <a:pt x="1964" y="244"/>
                        </a:lnTo>
                        <a:lnTo>
                          <a:pt x="1970" y="235"/>
                        </a:lnTo>
                        <a:lnTo>
                          <a:pt x="1976" y="227"/>
                        </a:lnTo>
                        <a:lnTo>
                          <a:pt x="1982" y="218"/>
                        </a:lnTo>
                        <a:lnTo>
                          <a:pt x="1991" y="210"/>
                        </a:lnTo>
                        <a:lnTo>
                          <a:pt x="2000" y="203"/>
                        </a:lnTo>
                        <a:lnTo>
                          <a:pt x="2008" y="197"/>
                        </a:lnTo>
                        <a:lnTo>
                          <a:pt x="2016" y="192"/>
                        </a:lnTo>
                        <a:lnTo>
                          <a:pt x="2025" y="188"/>
                        </a:lnTo>
                        <a:lnTo>
                          <a:pt x="2036" y="184"/>
                        </a:lnTo>
                        <a:lnTo>
                          <a:pt x="2045" y="182"/>
                        </a:lnTo>
                        <a:lnTo>
                          <a:pt x="2054" y="179"/>
                        </a:lnTo>
                        <a:lnTo>
                          <a:pt x="2064" y="177"/>
                        </a:lnTo>
                        <a:lnTo>
                          <a:pt x="2075" y="177"/>
                        </a:lnTo>
                        <a:lnTo>
                          <a:pt x="2087" y="178"/>
                        </a:lnTo>
                        <a:lnTo>
                          <a:pt x="2096" y="181"/>
                        </a:lnTo>
                        <a:lnTo>
                          <a:pt x="2096" y="257"/>
                        </a:lnTo>
                        <a:lnTo>
                          <a:pt x="2084" y="256"/>
                        </a:lnTo>
                        <a:lnTo>
                          <a:pt x="2069" y="254"/>
                        </a:lnTo>
                        <a:lnTo>
                          <a:pt x="2055" y="256"/>
                        </a:lnTo>
                        <a:lnTo>
                          <a:pt x="2043" y="257"/>
                        </a:lnTo>
                        <a:lnTo>
                          <a:pt x="2032" y="261"/>
                        </a:lnTo>
                        <a:lnTo>
                          <a:pt x="2020" y="266"/>
                        </a:lnTo>
                        <a:lnTo>
                          <a:pt x="2010" y="271"/>
                        </a:lnTo>
                        <a:lnTo>
                          <a:pt x="2000" y="279"/>
                        </a:lnTo>
                        <a:lnTo>
                          <a:pt x="1989" y="289"/>
                        </a:lnTo>
                        <a:lnTo>
                          <a:pt x="1981" y="300"/>
                        </a:lnTo>
                        <a:lnTo>
                          <a:pt x="1976" y="309"/>
                        </a:lnTo>
                        <a:lnTo>
                          <a:pt x="1971" y="319"/>
                        </a:lnTo>
                        <a:lnTo>
                          <a:pt x="1966" y="332"/>
                        </a:lnTo>
                        <a:lnTo>
                          <a:pt x="1963" y="343"/>
                        </a:lnTo>
                        <a:lnTo>
                          <a:pt x="1960" y="355"/>
                        </a:lnTo>
                        <a:lnTo>
                          <a:pt x="1958" y="369"/>
                        </a:lnTo>
                        <a:lnTo>
                          <a:pt x="1957" y="382"/>
                        </a:lnTo>
                        <a:lnTo>
                          <a:pt x="1954" y="396"/>
                        </a:lnTo>
                        <a:lnTo>
                          <a:pt x="1954" y="636"/>
                        </a:lnTo>
                        <a:lnTo>
                          <a:pt x="1874" y="636"/>
                        </a:lnTo>
                        <a:close/>
                        <a:moveTo>
                          <a:pt x="2260" y="636"/>
                        </a:moveTo>
                        <a:lnTo>
                          <a:pt x="2177" y="636"/>
                        </a:lnTo>
                        <a:lnTo>
                          <a:pt x="2177" y="188"/>
                        </a:lnTo>
                        <a:lnTo>
                          <a:pt x="2260" y="188"/>
                        </a:lnTo>
                        <a:lnTo>
                          <a:pt x="2260" y="636"/>
                        </a:lnTo>
                        <a:close/>
                        <a:moveTo>
                          <a:pt x="2219" y="105"/>
                        </a:moveTo>
                        <a:lnTo>
                          <a:pt x="2216" y="105"/>
                        </a:lnTo>
                        <a:lnTo>
                          <a:pt x="2205" y="104"/>
                        </a:lnTo>
                        <a:lnTo>
                          <a:pt x="2197" y="100"/>
                        </a:lnTo>
                        <a:lnTo>
                          <a:pt x="2193" y="98"/>
                        </a:lnTo>
                        <a:lnTo>
                          <a:pt x="2189" y="95"/>
                        </a:lnTo>
                        <a:lnTo>
                          <a:pt x="2185" y="92"/>
                        </a:lnTo>
                        <a:lnTo>
                          <a:pt x="2181" y="89"/>
                        </a:lnTo>
                        <a:lnTo>
                          <a:pt x="2173" y="82"/>
                        </a:lnTo>
                        <a:lnTo>
                          <a:pt x="2169" y="72"/>
                        </a:lnTo>
                        <a:lnTo>
                          <a:pt x="2167" y="62"/>
                        </a:lnTo>
                        <a:lnTo>
                          <a:pt x="2166" y="51"/>
                        </a:lnTo>
                        <a:lnTo>
                          <a:pt x="2167" y="41"/>
                        </a:lnTo>
                        <a:lnTo>
                          <a:pt x="2169" y="32"/>
                        </a:lnTo>
                        <a:lnTo>
                          <a:pt x="2173" y="22"/>
                        </a:lnTo>
                        <a:lnTo>
                          <a:pt x="2182" y="16"/>
                        </a:lnTo>
                        <a:lnTo>
                          <a:pt x="2185" y="12"/>
                        </a:lnTo>
                        <a:lnTo>
                          <a:pt x="2189" y="9"/>
                        </a:lnTo>
                        <a:lnTo>
                          <a:pt x="2194" y="6"/>
                        </a:lnTo>
                        <a:lnTo>
                          <a:pt x="2198" y="4"/>
                        </a:lnTo>
                        <a:lnTo>
                          <a:pt x="2208" y="2"/>
                        </a:lnTo>
                        <a:lnTo>
                          <a:pt x="2220" y="0"/>
                        </a:lnTo>
                        <a:lnTo>
                          <a:pt x="2230" y="2"/>
                        </a:lnTo>
                        <a:lnTo>
                          <a:pt x="2240" y="4"/>
                        </a:lnTo>
                        <a:lnTo>
                          <a:pt x="2244" y="6"/>
                        </a:lnTo>
                        <a:lnTo>
                          <a:pt x="2249" y="9"/>
                        </a:lnTo>
                        <a:lnTo>
                          <a:pt x="2252" y="12"/>
                        </a:lnTo>
                        <a:lnTo>
                          <a:pt x="2257" y="14"/>
                        </a:lnTo>
                        <a:lnTo>
                          <a:pt x="2263" y="22"/>
                        </a:lnTo>
                        <a:lnTo>
                          <a:pt x="2268" y="31"/>
                        </a:lnTo>
                        <a:lnTo>
                          <a:pt x="2270" y="41"/>
                        </a:lnTo>
                        <a:lnTo>
                          <a:pt x="2271" y="51"/>
                        </a:lnTo>
                        <a:lnTo>
                          <a:pt x="2270" y="62"/>
                        </a:lnTo>
                        <a:lnTo>
                          <a:pt x="2268" y="72"/>
                        </a:lnTo>
                        <a:lnTo>
                          <a:pt x="2263" y="82"/>
                        </a:lnTo>
                        <a:lnTo>
                          <a:pt x="2257" y="89"/>
                        </a:lnTo>
                        <a:lnTo>
                          <a:pt x="2252" y="92"/>
                        </a:lnTo>
                        <a:lnTo>
                          <a:pt x="2249" y="95"/>
                        </a:lnTo>
                        <a:lnTo>
                          <a:pt x="2244" y="98"/>
                        </a:lnTo>
                        <a:lnTo>
                          <a:pt x="2240" y="100"/>
                        </a:lnTo>
                        <a:lnTo>
                          <a:pt x="2235" y="103"/>
                        </a:lnTo>
                        <a:lnTo>
                          <a:pt x="2230" y="104"/>
                        </a:lnTo>
                        <a:lnTo>
                          <a:pt x="2224" y="104"/>
                        </a:lnTo>
                        <a:lnTo>
                          <a:pt x="2219" y="105"/>
                        </a:lnTo>
                        <a:close/>
                        <a:moveTo>
                          <a:pt x="2755" y="426"/>
                        </a:moveTo>
                        <a:lnTo>
                          <a:pt x="2440" y="425"/>
                        </a:lnTo>
                        <a:lnTo>
                          <a:pt x="2443" y="444"/>
                        </a:lnTo>
                        <a:lnTo>
                          <a:pt x="2446" y="462"/>
                        </a:lnTo>
                        <a:lnTo>
                          <a:pt x="2449" y="478"/>
                        </a:lnTo>
                        <a:lnTo>
                          <a:pt x="2454" y="494"/>
                        </a:lnTo>
                        <a:lnTo>
                          <a:pt x="2461" y="508"/>
                        </a:lnTo>
                        <a:lnTo>
                          <a:pt x="2468" y="522"/>
                        </a:lnTo>
                        <a:lnTo>
                          <a:pt x="2477" y="534"/>
                        </a:lnTo>
                        <a:lnTo>
                          <a:pt x="2489" y="544"/>
                        </a:lnTo>
                        <a:lnTo>
                          <a:pt x="2499" y="552"/>
                        </a:lnTo>
                        <a:lnTo>
                          <a:pt x="2509" y="561"/>
                        </a:lnTo>
                        <a:lnTo>
                          <a:pt x="2523" y="566"/>
                        </a:lnTo>
                        <a:lnTo>
                          <a:pt x="2534" y="571"/>
                        </a:lnTo>
                        <a:lnTo>
                          <a:pt x="2547" y="575"/>
                        </a:lnTo>
                        <a:lnTo>
                          <a:pt x="2564" y="578"/>
                        </a:lnTo>
                        <a:lnTo>
                          <a:pt x="2578" y="580"/>
                        </a:lnTo>
                        <a:lnTo>
                          <a:pt x="2595" y="580"/>
                        </a:lnTo>
                        <a:lnTo>
                          <a:pt x="2612" y="580"/>
                        </a:lnTo>
                        <a:lnTo>
                          <a:pt x="2627" y="579"/>
                        </a:lnTo>
                        <a:lnTo>
                          <a:pt x="2644" y="578"/>
                        </a:lnTo>
                        <a:lnTo>
                          <a:pt x="2659" y="575"/>
                        </a:lnTo>
                        <a:lnTo>
                          <a:pt x="2676" y="571"/>
                        </a:lnTo>
                        <a:lnTo>
                          <a:pt x="2690" y="568"/>
                        </a:lnTo>
                        <a:lnTo>
                          <a:pt x="2705" y="563"/>
                        </a:lnTo>
                        <a:lnTo>
                          <a:pt x="2719" y="558"/>
                        </a:lnTo>
                        <a:lnTo>
                          <a:pt x="2731" y="616"/>
                        </a:lnTo>
                        <a:lnTo>
                          <a:pt x="2717" y="622"/>
                        </a:lnTo>
                        <a:lnTo>
                          <a:pt x="2699" y="628"/>
                        </a:lnTo>
                        <a:lnTo>
                          <a:pt x="2683" y="634"/>
                        </a:lnTo>
                        <a:lnTo>
                          <a:pt x="2663" y="638"/>
                        </a:lnTo>
                        <a:lnTo>
                          <a:pt x="2645" y="641"/>
                        </a:lnTo>
                        <a:lnTo>
                          <a:pt x="2624" y="642"/>
                        </a:lnTo>
                        <a:lnTo>
                          <a:pt x="2605" y="644"/>
                        </a:lnTo>
                        <a:lnTo>
                          <a:pt x="2582" y="646"/>
                        </a:lnTo>
                        <a:lnTo>
                          <a:pt x="2559" y="644"/>
                        </a:lnTo>
                        <a:lnTo>
                          <a:pt x="2534" y="641"/>
                        </a:lnTo>
                        <a:lnTo>
                          <a:pt x="2524" y="639"/>
                        </a:lnTo>
                        <a:lnTo>
                          <a:pt x="2512" y="636"/>
                        </a:lnTo>
                        <a:lnTo>
                          <a:pt x="2502" y="633"/>
                        </a:lnTo>
                        <a:lnTo>
                          <a:pt x="2492" y="629"/>
                        </a:lnTo>
                        <a:lnTo>
                          <a:pt x="2483" y="625"/>
                        </a:lnTo>
                        <a:lnTo>
                          <a:pt x="2471" y="620"/>
                        </a:lnTo>
                        <a:lnTo>
                          <a:pt x="2463" y="615"/>
                        </a:lnTo>
                        <a:lnTo>
                          <a:pt x="2455" y="610"/>
                        </a:lnTo>
                        <a:lnTo>
                          <a:pt x="2446" y="603"/>
                        </a:lnTo>
                        <a:lnTo>
                          <a:pt x="2436" y="597"/>
                        </a:lnTo>
                        <a:lnTo>
                          <a:pt x="2429" y="590"/>
                        </a:lnTo>
                        <a:lnTo>
                          <a:pt x="2422" y="582"/>
                        </a:lnTo>
                        <a:lnTo>
                          <a:pt x="2415" y="574"/>
                        </a:lnTo>
                        <a:lnTo>
                          <a:pt x="2409" y="566"/>
                        </a:lnTo>
                        <a:lnTo>
                          <a:pt x="2400" y="558"/>
                        </a:lnTo>
                        <a:lnTo>
                          <a:pt x="2395" y="549"/>
                        </a:lnTo>
                        <a:lnTo>
                          <a:pt x="2390" y="540"/>
                        </a:lnTo>
                        <a:lnTo>
                          <a:pt x="2386" y="530"/>
                        </a:lnTo>
                        <a:lnTo>
                          <a:pt x="2382" y="521"/>
                        </a:lnTo>
                        <a:lnTo>
                          <a:pt x="2378" y="510"/>
                        </a:lnTo>
                        <a:lnTo>
                          <a:pt x="2374" y="500"/>
                        </a:lnTo>
                        <a:lnTo>
                          <a:pt x="2371" y="489"/>
                        </a:lnTo>
                        <a:lnTo>
                          <a:pt x="2369" y="478"/>
                        </a:lnTo>
                        <a:lnTo>
                          <a:pt x="2365" y="467"/>
                        </a:lnTo>
                        <a:lnTo>
                          <a:pt x="2362" y="444"/>
                        </a:lnTo>
                        <a:lnTo>
                          <a:pt x="2361" y="418"/>
                        </a:lnTo>
                        <a:lnTo>
                          <a:pt x="2362" y="393"/>
                        </a:lnTo>
                        <a:lnTo>
                          <a:pt x="2365" y="369"/>
                        </a:lnTo>
                        <a:lnTo>
                          <a:pt x="2371" y="345"/>
                        </a:lnTo>
                        <a:lnTo>
                          <a:pt x="2377" y="323"/>
                        </a:lnTo>
                        <a:lnTo>
                          <a:pt x="2381" y="312"/>
                        </a:lnTo>
                        <a:lnTo>
                          <a:pt x="2385" y="302"/>
                        </a:lnTo>
                        <a:lnTo>
                          <a:pt x="2390" y="293"/>
                        </a:lnTo>
                        <a:lnTo>
                          <a:pt x="2395" y="281"/>
                        </a:lnTo>
                        <a:lnTo>
                          <a:pt x="2400" y="272"/>
                        </a:lnTo>
                        <a:lnTo>
                          <a:pt x="2407" y="264"/>
                        </a:lnTo>
                        <a:lnTo>
                          <a:pt x="2414" y="254"/>
                        </a:lnTo>
                        <a:lnTo>
                          <a:pt x="2420" y="245"/>
                        </a:lnTo>
                        <a:lnTo>
                          <a:pt x="2427" y="237"/>
                        </a:lnTo>
                        <a:lnTo>
                          <a:pt x="2434" y="230"/>
                        </a:lnTo>
                        <a:lnTo>
                          <a:pt x="2444" y="223"/>
                        </a:lnTo>
                        <a:lnTo>
                          <a:pt x="2452" y="217"/>
                        </a:lnTo>
                        <a:lnTo>
                          <a:pt x="2460" y="209"/>
                        </a:lnTo>
                        <a:lnTo>
                          <a:pt x="2468" y="203"/>
                        </a:lnTo>
                        <a:lnTo>
                          <a:pt x="2476" y="198"/>
                        </a:lnTo>
                        <a:lnTo>
                          <a:pt x="2487" y="194"/>
                        </a:lnTo>
                        <a:lnTo>
                          <a:pt x="2497" y="191"/>
                        </a:lnTo>
                        <a:lnTo>
                          <a:pt x="2507" y="186"/>
                        </a:lnTo>
                        <a:lnTo>
                          <a:pt x="2518" y="184"/>
                        </a:lnTo>
                        <a:lnTo>
                          <a:pt x="2528" y="182"/>
                        </a:lnTo>
                        <a:lnTo>
                          <a:pt x="2539" y="179"/>
                        </a:lnTo>
                        <a:lnTo>
                          <a:pt x="2548" y="178"/>
                        </a:lnTo>
                        <a:lnTo>
                          <a:pt x="2562" y="177"/>
                        </a:lnTo>
                        <a:lnTo>
                          <a:pt x="2573" y="177"/>
                        </a:lnTo>
                        <a:lnTo>
                          <a:pt x="2585" y="177"/>
                        </a:lnTo>
                        <a:lnTo>
                          <a:pt x="2597" y="178"/>
                        </a:lnTo>
                        <a:lnTo>
                          <a:pt x="2607" y="181"/>
                        </a:lnTo>
                        <a:lnTo>
                          <a:pt x="2619" y="183"/>
                        </a:lnTo>
                        <a:lnTo>
                          <a:pt x="2630" y="184"/>
                        </a:lnTo>
                        <a:lnTo>
                          <a:pt x="2640" y="188"/>
                        </a:lnTo>
                        <a:lnTo>
                          <a:pt x="2650" y="191"/>
                        </a:lnTo>
                        <a:lnTo>
                          <a:pt x="2658" y="196"/>
                        </a:lnTo>
                        <a:lnTo>
                          <a:pt x="2669" y="200"/>
                        </a:lnTo>
                        <a:lnTo>
                          <a:pt x="2677" y="205"/>
                        </a:lnTo>
                        <a:lnTo>
                          <a:pt x="2685" y="211"/>
                        </a:lnTo>
                        <a:lnTo>
                          <a:pt x="2692" y="220"/>
                        </a:lnTo>
                        <a:lnTo>
                          <a:pt x="2699" y="227"/>
                        </a:lnTo>
                        <a:lnTo>
                          <a:pt x="2708" y="233"/>
                        </a:lnTo>
                        <a:lnTo>
                          <a:pt x="2714" y="241"/>
                        </a:lnTo>
                        <a:lnTo>
                          <a:pt x="2721" y="250"/>
                        </a:lnTo>
                        <a:lnTo>
                          <a:pt x="2729" y="266"/>
                        </a:lnTo>
                        <a:lnTo>
                          <a:pt x="2736" y="280"/>
                        </a:lnTo>
                        <a:lnTo>
                          <a:pt x="2744" y="298"/>
                        </a:lnTo>
                        <a:lnTo>
                          <a:pt x="2749" y="313"/>
                        </a:lnTo>
                        <a:lnTo>
                          <a:pt x="2753" y="332"/>
                        </a:lnTo>
                        <a:lnTo>
                          <a:pt x="2756" y="348"/>
                        </a:lnTo>
                        <a:lnTo>
                          <a:pt x="2758" y="368"/>
                        </a:lnTo>
                        <a:lnTo>
                          <a:pt x="2758" y="387"/>
                        </a:lnTo>
                        <a:lnTo>
                          <a:pt x="2758" y="399"/>
                        </a:lnTo>
                        <a:lnTo>
                          <a:pt x="2758" y="409"/>
                        </a:lnTo>
                        <a:lnTo>
                          <a:pt x="2757" y="418"/>
                        </a:lnTo>
                        <a:lnTo>
                          <a:pt x="2755" y="426"/>
                        </a:lnTo>
                        <a:close/>
                        <a:moveTo>
                          <a:pt x="2440" y="368"/>
                        </a:moveTo>
                        <a:lnTo>
                          <a:pt x="2680" y="368"/>
                        </a:lnTo>
                        <a:lnTo>
                          <a:pt x="2680" y="353"/>
                        </a:lnTo>
                        <a:lnTo>
                          <a:pt x="2679" y="343"/>
                        </a:lnTo>
                        <a:lnTo>
                          <a:pt x="2677" y="332"/>
                        </a:lnTo>
                        <a:lnTo>
                          <a:pt x="2675" y="319"/>
                        </a:lnTo>
                        <a:lnTo>
                          <a:pt x="2672" y="310"/>
                        </a:lnTo>
                        <a:lnTo>
                          <a:pt x="2668" y="300"/>
                        </a:lnTo>
                        <a:lnTo>
                          <a:pt x="2662" y="291"/>
                        </a:lnTo>
                        <a:lnTo>
                          <a:pt x="2656" y="281"/>
                        </a:lnTo>
                        <a:lnTo>
                          <a:pt x="2650" y="270"/>
                        </a:lnTo>
                        <a:lnTo>
                          <a:pt x="2641" y="261"/>
                        </a:lnTo>
                        <a:lnTo>
                          <a:pt x="2632" y="254"/>
                        </a:lnTo>
                        <a:lnTo>
                          <a:pt x="2619" y="246"/>
                        </a:lnTo>
                        <a:lnTo>
                          <a:pt x="2609" y="241"/>
                        </a:lnTo>
                        <a:lnTo>
                          <a:pt x="2596" y="238"/>
                        </a:lnTo>
                        <a:lnTo>
                          <a:pt x="2580" y="236"/>
                        </a:lnTo>
                        <a:lnTo>
                          <a:pt x="2567" y="235"/>
                        </a:lnTo>
                        <a:lnTo>
                          <a:pt x="2551" y="236"/>
                        </a:lnTo>
                        <a:lnTo>
                          <a:pt x="2539" y="238"/>
                        </a:lnTo>
                        <a:lnTo>
                          <a:pt x="2528" y="241"/>
                        </a:lnTo>
                        <a:lnTo>
                          <a:pt x="2514" y="246"/>
                        </a:lnTo>
                        <a:lnTo>
                          <a:pt x="2503" y="254"/>
                        </a:lnTo>
                        <a:lnTo>
                          <a:pt x="2494" y="261"/>
                        </a:lnTo>
                        <a:lnTo>
                          <a:pt x="2485" y="269"/>
                        </a:lnTo>
                        <a:lnTo>
                          <a:pt x="2474" y="279"/>
                        </a:lnTo>
                        <a:lnTo>
                          <a:pt x="2468" y="289"/>
                        </a:lnTo>
                        <a:lnTo>
                          <a:pt x="2463" y="300"/>
                        </a:lnTo>
                        <a:lnTo>
                          <a:pt x="2458" y="309"/>
                        </a:lnTo>
                        <a:lnTo>
                          <a:pt x="2454" y="319"/>
                        </a:lnTo>
                        <a:lnTo>
                          <a:pt x="2450" y="332"/>
                        </a:lnTo>
                        <a:lnTo>
                          <a:pt x="2446" y="342"/>
                        </a:lnTo>
                        <a:lnTo>
                          <a:pt x="2444" y="353"/>
                        </a:lnTo>
                        <a:lnTo>
                          <a:pt x="2440" y="368"/>
                        </a:lnTo>
                        <a:close/>
                        <a:moveTo>
                          <a:pt x="2860" y="636"/>
                        </a:moveTo>
                        <a:lnTo>
                          <a:pt x="2860" y="308"/>
                        </a:lnTo>
                        <a:lnTo>
                          <a:pt x="2860" y="279"/>
                        </a:lnTo>
                        <a:lnTo>
                          <a:pt x="2859" y="249"/>
                        </a:lnTo>
                        <a:lnTo>
                          <a:pt x="2858" y="220"/>
                        </a:lnTo>
                        <a:lnTo>
                          <a:pt x="2856" y="188"/>
                        </a:lnTo>
                        <a:lnTo>
                          <a:pt x="2929" y="188"/>
                        </a:lnTo>
                        <a:lnTo>
                          <a:pt x="2933" y="261"/>
                        </a:lnTo>
                        <a:lnTo>
                          <a:pt x="2935" y="261"/>
                        </a:lnTo>
                        <a:lnTo>
                          <a:pt x="2940" y="254"/>
                        </a:lnTo>
                        <a:lnTo>
                          <a:pt x="2945" y="244"/>
                        </a:lnTo>
                        <a:lnTo>
                          <a:pt x="2950" y="236"/>
                        </a:lnTo>
                        <a:lnTo>
                          <a:pt x="2957" y="230"/>
                        </a:lnTo>
                        <a:lnTo>
                          <a:pt x="2963" y="223"/>
                        </a:lnTo>
                        <a:lnTo>
                          <a:pt x="2973" y="217"/>
                        </a:lnTo>
                        <a:lnTo>
                          <a:pt x="2981" y="209"/>
                        </a:lnTo>
                        <a:lnTo>
                          <a:pt x="2989" y="203"/>
                        </a:lnTo>
                        <a:lnTo>
                          <a:pt x="2999" y="197"/>
                        </a:lnTo>
                        <a:lnTo>
                          <a:pt x="3011" y="192"/>
                        </a:lnTo>
                        <a:lnTo>
                          <a:pt x="3021" y="188"/>
                        </a:lnTo>
                        <a:lnTo>
                          <a:pt x="3032" y="184"/>
                        </a:lnTo>
                        <a:lnTo>
                          <a:pt x="3046" y="182"/>
                        </a:lnTo>
                        <a:lnTo>
                          <a:pt x="3058" y="179"/>
                        </a:lnTo>
                        <a:lnTo>
                          <a:pt x="3069" y="177"/>
                        </a:lnTo>
                        <a:lnTo>
                          <a:pt x="3084" y="177"/>
                        </a:lnTo>
                        <a:lnTo>
                          <a:pt x="3098" y="178"/>
                        </a:lnTo>
                        <a:lnTo>
                          <a:pt x="3111" y="179"/>
                        </a:lnTo>
                        <a:lnTo>
                          <a:pt x="3126" y="183"/>
                        </a:lnTo>
                        <a:lnTo>
                          <a:pt x="3138" y="186"/>
                        </a:lnTo>
                        <a:lnTo>
                          <a:pt x="3150" y="191"/>
                        </a:lnTo>
                        <a:lnTo>
                          <a:pt x="3163" y="198"/>
                        </a:lnTo>
                        <a:lnTo>
                          <a:pt x="3174" y="205"/>
                        </a:lnTo>
                        <a:lnTo>
                          <a:pt x="3184" y="215"/>
                        </a:lnTo>
                        <a:lnTo>
                          <a:pt x="3192" y="222"/>
                        </a:lnTo>
                        <a:lnTo>
                          <a:pt x="3199" y="228"/>
                        </a:lnTo>
                        <a:lnTo>
                          <a:pt x="3205" y="235"/>
                        </a:lnTo>
                        <a:lnTo>
                          <a:pt x="3210" y="243"/>
                        </a:lnTo>
                        <a:lnTo>
                          <a:pt x="3214" y="250"/>
                        </a:lnTo>
                        <a:lnTo>
                          <a:pt x="3218" y="261"/>
                        </a:lnTo>
                        <a:lnTo>
                          <a:pt x="3222" y="268"/>
                        </a:lnTo>
                        <a:lnTo>
                          <a:pt x="3228" y="278"/>
                        </a:lnTo>
                        <a:lnTo>
                          <a:pt x="3231" y="287"/>
                        </a:lnTo>
                        <a:lnTo>
                          <a:pt x="3234" y="298"/>
                        </a:lnTo>
                        <a:lnTo>
                          <a:pt x="3236" y="308"/>
                        </a:lnTo>
                        <a:lnTo>
                          <a:pt x="3238" y="319"/>
                        </a:lnTo>
                        <a:lnTo>
                          <a:pt x="3240" y="343"/>
                        </a:lnTo>
                        <a:lnTo>
                          <a:pt x="3242" y="368"/>
                        </a:lnTo>
                        <a:lnTo>
                          <a:pt x="3242" y="636"/>
                        </a:lnTo>
                        <a:lnTo>
                          <a:pt x="3160" y="636"/>
                        </a:lnTo>
                        <a:lnTo>
                          <a:pt x="3160" y="377"/>
                        </a:lnTo>
                        <a:lnTo>
                          <a:pt x="3160" y="360"/>
                        </a:lnTo>
                        <a:lnTo>
                          <a:pt x="3159" y="345"/>
                        </a:lnTo>
                        <a:lnTo>
                          <a:pt x="3157" y="332"/>
                        </a:lnTo>
                        <a:lnTo>
                          <a:pt x="3154" y="318"/>
                        </a:lnTo>
                        <a:lnTo>
                          <a:pt x="3149" y="306"/>
                        </a:lnTo>
                        <a:lnTo>
                          <a:pt x="3144" y="296"/>
                        </a:lnTo>
                        <a:lnTo>
                          <a:pt x="3140" y="285"/>
                        </a:lnTo>
                        <a:lnTo>
                          <a:pt x="3133" y="276"/>
                        </a:lnTo>
                        <a:lnTo>
                          <a:pt x="3127" y="269"/>
                        </a:lnTo>
                        <a:lnTo>
                          <a:pt x="3120" y="262"/>
                        </a:lnTo>
                        <a:lnTo>
                          <a:pt x="3110" y="257"/>
                        </a:lnTo>
                        <a:lnTo>
                          <a:pt x="3101" y="251"/>
                        </a:lnTo>
                        <a:lnTo>
                          <a:pt x="3092" y="248"/>
                        </a:lnTo>
                        <a:lnTo>
                          <a:pt x="3081" y="245"/>
                        </a:lnTo>
                        <a:lnTo>
                          <a:pt x="3068" y="243"/>
                        </a:lnTo>
                        <a:lnTo>
                          <a:pt x="3055" y="243"/>
                        </a:lnTo>
                        <a:lnTo>
                          <a:pt x="3047" y="243"/>
                        </a:lnTo>
                        <a:lnTo>
                          <a:pt x="3036" y="244"/>
                        </a:lnTo>
                        <a:lnTo>
                          <a:pt x="3028" y="246"/>
                        </a:lnTo>
                        <a:lnTo>
                          <a:pt x="3020" y="249"/>
                        </a:lnTo>
                        <a:lnTo>
                          <a:pt x="3012" y="254"/>
                        </a:lnTo>
                        <a:lnTo>
                          <a:pt x="3004" y="257"/>
                        </a:lnTo>
                        <a:lnTo>
                          <a:pt x="2994" y="262"/>
                        </a:lnTo>
                        <a:lnTo>
                          <a:pt x="2987" y="267"/>
                        </a:lnTo>
                        <a:lnTo>
                          <a:pt x="2981" y="273"/>
                        </a:lnTo>
                        <a:lnTo>
                          <a:pt x="2974" y="280"/>
                        </a:lnTo>
                        <a:lnTo>
                          <a:pt x="2968" y="287"/>
                        </a:lnTo>
                        <a:lnTo>
                          <a:pt x="2961" y="295"/>
                        </a:lnTo>
                        <a:lnTo>
                          <a:pt x="2957" y="302"/>
                        </a:lnTo>
                        <a:lnTo>
                          <a:pt x="2952" y="310"/>
                        </a:lnTo>
                        <a:lnTo>
                          <a:pt x="2950" y="318"/>
                        </a:lnTo>
                        <a:lnTo>
                          <a:pt x="2947" y="329"/>
                        </a:lnTo>
                        <a:lnTo>
                          <a:pt x="2945" y="336"/>
                        </a:lnTo>
                        <a:lnTo>
                          <a:pt x="2943" y="345"/>
                        </a:lnTo>
                        <a:lnTo>
                          <a:pt x="2942" y="355"/>
                        </a:lnTo>
                        <a:lnTo>
                          <a:pt x="2942" y="365"/>
                        </a:lnTo>
                        <a:lnTo>
                          <a:pt x="2942" y="636"/>
                        </a:lnTo>
                        <a:lnTo>
                          <a:pt x="2860" y="636"/>
                        </a:lnTo>
                        <a:close/>
                        <a:moveTo>
                          <a:pt x="3680" y="558"/>
                        </a:moveTo>
                        <a:lnTo>
                          <a:pt x="3693" y="618"/>
                        </a:lnTo>
                        <a:lnTo>
                          <a:pt x="3681" y="625"/>
                        </a:lnTo>
                        <a:lnTo>
                          <a:pt x="3665" y="630"/>
                        </a:lnTo>
                        <a:lnTo>
                          <a:pt x="3651" y="634"/>
                        </a:lnTo>
                        <a:lnTo>
                          <a:pt x="3634" y="639"/>
                        </a:lnTo>
                        <a:lnTo>
                          <a:pt x="3619" y="641"/>
                        </a:lnTo>
                        <a:lnTo>
                          <a:pt x="3602" y="644"/>
                        </a:lnTo>
                        <a:lnTo>
                          <a:pt x="3583" y="646"/>
                        </a:lnTo>
                        <a:lnTo>
                          <a:pt x="3566" y="646"/>
                        </a:lnTo>
                        <a:lnTo>
                          <a:pt x="3541" y="646"/>
                        </a:lnTo>
                        <a:lnTo>
                          <a:pt x="3516" y="641"/>
                        </a:lnTo>
                        <a:lnTo>
                          <a:pt x="3505" y="639"/>
                        </a:lnTo>
                        <a:lnTo>
                          <a:pt x="3495" y="637"/>
                        </a:lnTo>
                        <a:lnTo>
                          <a:pt x="3483" y="634"/>
                        </a:lnTo>
                        <a:lnTo>
                          <a:pt x="3473" y="629"/>
                        </a:lnTo>
                        <a:lnTo>
                          <a:pt x="3464" y="625"/>
                        </a:lnTo>
                        <a:lnTo>
                          <a:pt x="3455" y="621"/>
                        </a:lnTo>
                        <a:lnTo>
                          <a:pt x="3444" y="616"/>
                        </a:lnTo>
                        <a:lnTo>
                          <a:pt x="3435" y="610"/>
                        </a:lnTo>
                        <a:lnTo>
                          <a:pt x="3427" y="603"/>
                        </a:lnTo>
                        <a:lnTo>
                          <a:pt x="3419" y="598"/>
                        </a:lnTo>
                        <a:lnTo>
                          <a:pt x="3409" y="590"/>
                        </a:lnTo>
                        <a:lnTo>
                          <a:pt x="3403" y="582"/>
                        </a:lnTo>
                        <a:lnTo>
                          <a:pt x="3395" y="574"/>
                        </a:lnTo>
                        <a:lnTo>
                          <a:pt x="3389" y="566"/>
                        </a:lnTo>
                        <a:lnTo>
                          <a:pt x="3382" y="558"/>
                        </a:lnTo>
                        <a:lnTo>
                          <a:pt x="3377" y="548"/>
                        </a:lnTo>
                        <a:lnTo>
                          <a:pt x="3369" y="539"/>
                        </a:lnTo>
                        <a:lnTo>
                          <a:pt x="3364" y="530"/>
                        </a:lnTo>
                        <a:lnTo>
                          <a:pt x="3361" y="520"/>
                        </a:lnTo>
                        <a:lnTo>
                          <a:pt x="3357" y="510"/>
                        </a:lnTo>
                        <a:lnTo>
                          <a:pt x="3354" y="498"/>
                        </a:lnTo>
                        <a:lnTo>
                          <a:pt x="3351" y="488"/>
                        </a:lnTo>
                        <a:lnTo>
                          <a:pt x="3348" y="476"/>
                        </a:lnTo>
                        <a:lnTo>
                          <a:pt x="3346" y="466"/>
                        </a:lnTo>
                        <a:lnTo>
                          <a:pt x="3343" y="440"/>
                        </a:lnTo>
                        <a:lnTo>
                          <a:pt x="3342" y="416"/>
                        </a:lnTo>
                        <a:lnTo>
                          <a:pt x="3342" y="402"/>
                        </a:lnTo>
                        <a:lnTo>
                          <a:pt x="3343" y="389"/>
                        </a:lnTo>
                        <a:lnTo>
                          <a:pt x="3344" y="378"/>
                        </a:lnTo>
                        <a:lnTo>
                          <a:pt x="3346" y="365"/>
                        </a:lnTo>
                        <a:lnTo>
                          <a:pt x="3348" y="353"/>
                        </a:lnTo>
                        <a:lnTo>
                          <a:pt x="3351" y="343"/>
                        </a:lnTo>
                        <a:lnTo>
                          <a:pt x="3354" y="332"/>
                        </a:lnTo>
                        <a:lnTo>
                          <a:pt x="3357" y="319"/>
                        </a:lnTo>
                        <a:lnTo>
                          <a:pt x="3362" y="310"/>
                        </a:lnTo>
                        <a:lnTo>
                          <a:pt x="3366" y="300"/>
                        </a:lnTo>
                        <a:lnTo>
                          <a:pt x="3372" y="291"/>
                        </a:lnTo>
                        <a:lnTo>
                          <a:pt x="3379" y="280"/>
                        </a:lnTo>
                        <a:lnTo>
                          <a:pt x="3386" y="271"/>
                        </a:lnTo>
                        <a:lnTo>
                          <a:pt x="3393" y="262"/>
                        </a:lnTo>
                        <a:lnTo>
                          <a:pt x="3400" y="254"/>
                        </a:lnTo>
                        <a:lnTo>
                          <a:pt x="3407" y="244"/>
                        </a:lnTo>
                        <a:lnTo>
                          <a:pt x="3417" y="236"/>
                        </a:lnTo>
                        <a:lnTo>
                          <a:pt x="3425" y="230"/>
                        </a:lnTo>
                        <a:lnTo>
                          <a:pt x="3434" y="223"/>
                        </a:lnTo>
                        <a:lnTo>
                          <a:pt x="3442" y="215"/>
                        </a:lnTo>
                        <a:lnTo>
                          <a:pt x="3454" y="209"/>
                        </a:lnTo>
                        <a:lnTo>
                          <a:pt x="3464" y="203"/>
                        </a:lnTo>
                        <a:lnTo>
                          <a:pt x="3473" y="198"/>
                        </a:lnTo>
                        <a:lnTo>
                          <a:pt x="3483" y="194"/>
                        </a:lnTo>
                        <a:lnTo>
                          <a:pt x="3496" y="191"/>
                        </a:lnTo>
                        <a:lnTo>
                          <a:pt x="3507" y="188"/>
                        </a:lnTo>
                        <a:lnTo>
                          <a:pt x="3518" y="184"/>
                        </a:lnTo>
                        <a:lnTo>
                          <a:pt x="3532" y="183"/>
                        </a:lnTo>
                        <a:lnTo>
                          <a:pt x="3544" y="181"/>
                        </a:lnTo>
                        <a:lnTo>
                          <a:pt x="3555" y="179"/>
                        </a:lnTo>
                        <a:lnTo>
                          <a:pt x="3570" y="178"/>
                        </a:lnTo>
                        <a:lnTo>
                          <a:pt x="3583" y="178"/>
                        </a:lnTo>
                        <a:lnTo>
                          <a:pt x="3598" y="178"/>
                        </a:lnTo>
                        <a:lnTo>
                          <a:pt x="3615" y="179"/>
                        </a:lnTo>
                        <a:lnTo>
                          <a:pt x="3630" y="182"/>
                        </a:lnTo>
                        <a:lnTo>
                          <a:pt x="3646" y="184"/>
                        </a:lnTo>
                        <a:lnTo>
                          <a:pt x="3658" y="188"/>
                        </a:lnTo>
                        <a:lnTo>
                          <a:pt x="3671" y="191"/>
                        </a:lnTo>
                        <a:lnTo>
                          <a:pt x="3685" y="196"/>
                        </a:lnTo>
                        <a:lnTo>
                          <a:pt x="3695" y="200"/>
                        </a:lnTo>
                        <a:lnTo>
                          <a:pt x="3678" y="264"/>
                        </a:lnTo>
                        <a:lnTo>
                          <a:pt x="3666" y="259"/>
                        </a:lnTo>
                        <a:lnTo>
                          <a:pt x="3656" y="256"/>
                        </a:lnTo>
                        <a:lnTo>
                          <a:pt x="3646" y="250"/>
                        </a:lnTo>
                        <a:lnTo>
                          <a:pt x="3632" y="247"/>
                        </a:lnTo>
                        <a:lnTo>
                          <a:pt x="3622" y="245"/>
                        </a:lnTo>
                        <a:lnTo>
                          <a:pt x="3609" y="243"/>
                        </a:lnTo>
                        <a:lnTo>
                          <a:pt x="3595" y="242"/>
                        </a:lnTo>
                        <a:lnTo>
                          <a:pt x="3583" y="242"/>
                        </a:lnTo>
                        <a:lnTo>
                          <a:pt x="3565" y="243"/>
                        </a:lnTo>
                        <a:lnTo>
                          <a:pt x="3547" y="245"/>
                        </a:lnTo>
                        <a:lnTo>
                          <a:pt x="3532" y="249"/>
                        </a:lnTo>
                        <a:lnTo>
                          <a:pt x="3515" y="256"/>
                        </a:lnTo>
                        <a:lnTo>
                          <a:pt x="3502" y="262"/>
                        </a:lnTo>
                        <a:lnTo>
                          <a:pt x="3489" y="270"/>
                        </a:lnTo>
                        <a:lnTo>
                          <a:pt x="3476" y="280"/>
                        </a:lnTo>
                        <a:lnTo>
                          <a:pt x="3464" y="293"/>
                        </a:lnTo>
                        <a:lnTo>
                          <a:pt x="3456" y="304"/>
                        </a:lnTo>
                        <a:lnTo>
                          <a:pt x="3446" y="317"/>
                        </a:lnTo>
                        <a:lnTo>
                          <a:pt x="3439" y="332"/>
                        </a:lnTo>
                        <a:lnTo>
                          <a:pt x="3434" y="345"/>
                        </a:lnTo>
                        <a:lnTo>
                          <a:pt x="3430" y="360"/>
                        </a:lnTo>
                        <a:lnTo>
                          <a:pt x="3427" y="377"/>
                        </a:lnTo>
                        <a:lnTo>
                          <a:pt x="3425" y="394"/>
                        </a:lnTo>
                        <a:lnTo>
                          <a:pt x="3424" y="412"/>
                        </a:lnTo>
                        <a:lnTo>
                          <a:pt x="3425" y="430"/>
                        </a:lnTo>
                        <a:lnTo>
                          <a:pt x="3427" y="448"/>
                        </a:lnTo>
                        <a:lnTo>
                          <a:pt x="3430" y="466"/>
                        </a:lnTo>
                        <a:lnTo>
                          <a:pt x="3435" y="481"/>
                        </a:lnTo>
                        <a:lnTo>
                          <a:pt x="3440" y="495"/>
                        </a:lnTo>
                        <a:lnTo>
                          <a:pt x="3448" y="510"/>
                        </a:lnTo>
                        <a:lnTo>
                          <a:pt x="3458" y="522"/>
                        </a:lnTo>
                        <a:lnTo>
                          <a:pt x="3468" y="534"/>
                        </a:lnTo>
                        <a:lnTo>
                          <a:pt x="3478" y="544"/>
                        </a:lnTo>
                        <a:lnTo>
                          <a:pt x="3492" y="553"/>
                        </a:lnTo>
                        <a:lnTo>
                          <a:pt x="3505" y="562"/>
                        </a:lnTo>
                        <a:lnTo>
                          <a:pt x="3517" y="568"/>
                        </a:lnTo>
                        <a:lnTo>
                          <a:pt x="3533" y="573"/>
                        </a:lnTo>
                        <a:lnTo>
                          <a:pt x="3547" y="578"/>
                        </a:lnTo>
                        <a:lnTo>
                          <a:pt x="3564" y="579"/>
                        </a:lnTo>
                        <a:lnTo>
                          <a:pt x="3580" y="579"/>
                        </a:lnTo>
                        <a:lnTo>
                          <a:pt x="3591" y="579"/>
                        </a:lnTo>
                        <a:lnTo>
                          <a:pt x="3605" y="578"/>
                        </a:lnTo>
                        <a:lnTo>
                          <a:pt x="3617" y="576"/>
                        </a:lnTo>
                        <a:lnTo>
                          <a:pt x="3629" y="574"/>
                        </a:lnTo>
                        <a:lnTo>
                          <a:pt x="3643" y="571"/>
                        </a:lnTo>
                        <a:lnTo>
                          <a:pt x="3654" y="566"/>
                        </a:lnTo>
                        <a:lnTo>
                          <a:pt x="3666" y="563"/>
                        </a:lnTo>
                        <a:lnTo>
                          <a:pt x="3680" y="558"/>
                        </a:lnTo>
                        <a:close/>
                        <a:moveTo>
                          <a:pt x="4148" y="426"/>
                        </a:moveTo>
                        <a:lnTo>
                          <a:pt x="3836" y="425"/>
                        </a:lnTo>
                        <a:lnTo>
                          <a:pt x="3837" y="444"/>
                        </a:lnTo>
                        <a:lnTo>
                          <a:pt x="3839" y="462"/>
                        </a:lnTo>
                        <a:lnTo>
                          <a:pt x="3843" y="478"/>
                        </a:lnTo>
                        <a:lnTo>
                          <a:pt x="3848" y="494"/>
                        </a:lnTo>
                        <a:lnTo>
                          <a:pt x="3854" y="508"/>
                        </a:lnTo>
                        <a:lnTo>
                          <a:pt x="3864" y="522"/>
                        </a:lnTo>
                        <a:lnTo>
                          <a:pt x="3873" y="534"/>
                        </a:lnTo>
                        <a:lnTo>
                          <a:pt x="3882" y="544"/>
                        </a:lnTo>
                        <a:lnTo>
                          <a:pt x="3892" y="552"/>
                        </a:lnTo>
                        <a:lnTo>
                          <a:pt x="3905" y="561"/>
                        </a:lnTo>
                        <a:lnTo>
                          <a:pt x="3917" y="566"/>
                        </a:lnTo>
                        <a:lnTo>
                          <a:pt x="3928" y="571"/>
                        </a:lnTo>
                        <a:lnTo>
                          <a:pt x="3943" y="575"/>
                        </a:lnTo>
                        <a:lnTo>
                          <a:pt x="3958" y="578"/>
                        </a:lnTo>
                        <a:lnTo>
                          <a:pt x="3972" y="580"/>
                        </a:lnTo>
                        <a:lnTo>
                          <a:pt x="3989" y="580"/>
                        </a:lnTo>
                        <a:lnTo>
                          <a:pt x="4005" y="580"/>
                        </a:lnTo>
                        <a:lnTo>
                          <a:pt x="4023" y="579"/>
                        </a:lnTo>
                        <a:lnTo>
                          <a:pt x="4038" y="578"/>
                        </a:lnTo>
                        <a:lnTo>
                          <a:pt x="4055" y="575"/>
                        </a:lnTo>
                        <a:lnTo>
                          <a:pt x="4070" y="571"/>
                        </a:lnTo>
                        <a:lnTo>
                          <a:pt x="4083" y="568"/>
                        </a:lnTo>
                        <a:lnTo>
                          <a:pt x="4099" y="563"/>
                        </a:lnTo>
                        <a:lnTo>
                          <a:pt x="4112" y="558"/>
                        </a:lnTo>
                        <a:lnTo>
                          <a:pt x="4127" y="616"/>
                        </a:lnTo>
                        <a:lnTo>
                          <a:pt x="4111" y="622"/>
                        </a:lnTo>
                        <a:lnTo>
                          <a:pt x="4095" y="628"/>
                        </a:lnTo>
                        <a:lnTo>
                          <a:pt x="4077" y="634"/>
                        </a:lnTo>
                        <a:lnTo>
                          <a:pt x="4058" y="638"/>
                        </a:lnTo>
                        <a:lnTo>
                          <a:pt x="4038" y="641"/>
                        </a:lnTo>
                        <a:lnTo>
                          <a:pt x="4019" y="642"/>
                        </a:lnTo>
                        <a:lnTo>
                          <a:pt x="3999" y="644"/>
                        </a:lnTo>
                        <a:lnTo>
                          <a:pt x="3978" y="646"/>
                        </a:lnTo>
                        <a:lnTo>
                          <a:pt x="3953" y="644"/>
                        </a:lnTo>
                        <a:lnTo>
                          <a:pt x="3928" y="641"/>
                        </a:lnTo>
                        <a:lnTo>
                          <a:pt x="3917" y="639"/>
                        </a:lnTo>
                        <a:lnTo>
                          <a:pt x="3907" y="636"/>
                        </a:lnTo>
                        <a:lnTo>
                          <a:pt x="3895" y="633"/>
                        </a:lnTo>
                        <a:lnTo>
                          <a:pt x="3885" y="629"/>
                        </a:lnTo>
                        <a:lnTo>
                          <a:pt x="3877" y="625"/>
                        </a:lnTo>
                        <a:lnTo>
                          <a:pt x="3867" y="620"/>
                        </a:lnTo>
                        <a:lnTo>
                          <a:pt x="3856" y="615"/>
                        </a:lnTo>
                        <a:lnTo>
                          <a:pt x="3848" y="610"/>
                        </a:lnTo>
                        <a:lnTo>
                          <a:pt x="3839" y="603"/>
                        </a:lnTo>
                        <a:lnTo>
                          <a:pt x="3832" y="597"/>
                        </a:lnTo>
                        <a:lnTo>
                          <a:pt x="3822" y="590"/>
                        </a:lnTo>
                        <a:lnTo>
                          <a:pt x="3815" y="582"/>
                        </a:lnTo>
                        <a:lnTo>
                          <a:pt x="3809" y="574"/>
                        </a:lnTo>
                        <a:lnTo>
                          <a:pt x="3802" y="566"/>
                        </a:lnTo>
                        <a:lnTo>
                          <a:pt x="3796" y="558"/>
                        </a:lnTo>
                        <a:lnTo>
                          <a:pt x="3791" y="549"/>
                        </a:lnTo>
                        <a:lnTo>
                          <a:pt x="3784" y="540"/>
                        </a:lnTo>
                        <a:lnTo>
                          <a:pt x="3780" y="530"/>
                        </a:lnTo>
                        <a:lnTo>
                          <a:pt x="3775" y="521"/>
                        </a:lnTo>
                        <a:lnTo>
                          <a:pt x="3771" y="510"/>
                        </a:lnTo>
                        <a:lnTo>
                          <a:pt x="3768" y="500"/>
                        </a:lnTo>
                        <a:lnTo>
                          <a:pt x="3765" y="489"/>
                        </a:lnTo>
                        <a:lnTo>
                          <a:pt x="3763" y="478"/>
                        </a:lnTo>
                        <a:lnTo>
                          <a:pt x="3761" y="467"/>
                        </a:lnTo>
                        <a:lnTo>
                          <a:pt x="3758" y="444"/>
                        </a:lnTo>
                        <a:lnTo>
                          <a:pt x="3757" y="418"/>
                        </a:lnTo>
                        <a:lnTo>
                          <a:pt x="3758" y="393"/>
                        </a:lnTo>
                        <a:lnTo>
                          <a:pt x="3761" y="369"/>
                        </a:lnTo>
                        <a:lnTo>
                          <a:pt x="3765" y="345"/>
                        </a:lnTo>
                        <a:lnTo>
                          <a:pt x="3770" y="323"/>
                        </a:lnTo>
                        <a:lnTo>
                          <a:pt x="3775" y="312"/>
                        </a:lnTo>
                        <a:lnTo>
                          <a:pt x="3778" y="302"/>
                        </a:lnTo>
                        <a:lnTo>
                          <a:pt x="3783" y="293"/>
                        </a:lnTo>
                        <a:lnTo>
                          <a:pt x="3790" y="281"/>
                        </a:lnTo>
                        <a:lnTo>
                          <a:pt x="3795" y="272"/>
                        </a:lnTo>
                        <a:lnTo>
                          <a:pt x="3800" y="264"/>
                        </a:lnTo>
                        <a:lnTo>
                          <a:pt x="3807" y="254"/>
                        </a:lnTo>
                        <a:lnTo>
                          <a:pt x="3814" y="245"/>
                        </a:lnTo>
                        <a:lnTo>
                          <a:pt x="3820" y="237"/>
                        </a:lnTo>
                        <a:lnTo>
                          <a:pt x="3830" y="230"/>
                        </a:lnTo>
                        <a:lnTo>
                          <a:pt x="3838" y="223"/>
                        </a:lnTo>
                        <a:lnTo>
                          <a:pt x="3846" y="217"/>
                        </a:lnTo>
                        <a:lnTo>
                          <a:pt x="3853" y="209"/>
                        </a:lnTo>
                        <a:lnTo>
                          <a:pt x="3863" y="203"/>
                        </a:lnTo>
                        <a:lnTo>
                          <a:pt x="3872" y="198"/>
                        </a:lnTo>
                        <a:lnTo>
                          <a:pt x="3880" y="194"/>
                        </a:lnTo>
                        <a:lnTo>
                          <a:pt x="3890" y="191"/>
                        </a:lnTo>
                        <a:lnTo>
                          <a:pt x="3902" y="186"/>
                        </a:lnTo>
                        <a:lnTo>
                          <a:pt x="3912" y="184"/>
                        </a:lnTo>
                        <a:lnTo>
                          <a:pt x="3921" y="182"/>
                        </a:lnTo>
                        <a:lnTo>
                          <a:pt x="3932" y="179"/>
                        </a:lnTo>
                        <a:lnTo>
                          <a:pt x="3944" y="178"/>
                        </a:lnTo>
                        <a:lnTo>
                          <a:pt x="3955" y="177"/>
                        </a:lnTo>
                        <a:lnTo>
                          <a:pt x="3966" y="177"/>
                        </a:lnTo>
                        <a:lnTo>
                          <a:pt x="3980" y="177"/>
                        </a:lnTo>
                        <a:lnTo>
                          <a:pt x="3990" y="178"/>
                        </a:lnTo>
                        <a:lnTo>
                          <a:pt x="4001" y="181"/>
                        </a:lnTo>
                        <a:lnTo>
                          <a:pt x="4014" y="183"/>
                        </a:lnTo>
                        <a:lnTo>
                          <a:pt x="4024" y="184"/>
                        </a:lnTo>
                        <a:lnTo>
                          <a:pt x="4033" y="188"/>
                        </a:lnTo>
                        <a:lnTo>
                          <a:pt x="4043" y="191"/>
                        </a:lnTo>
                        <a:lnTo>
                          <a:pt x="4054" y="196"/>
                        </a:lnTo>
                        <a:lnTo>
                          <a:pt x="4063" y="200"/>
                        </a:lnTo>
                        <a:lnTo>
                          <a:pt x="4070" y="205"/>
                        </a:lnTo>
                        <a:lnTo>
                          <a:pt x="4078" y="211"/>
                        </a:lnTo>
                        <a:lnTo>
                          <a:pt x="4088" y="220"/>
                        </a:lnTo>
                        <a:lnTo>
                          <a:pt x="4095" y="227"/>
                        </a:lnTo>
                        <a:lnTo>
                          <a:pt x="4102" y="233"/>
                        </a:lnTo>
                        <a:lnTo>
                          <a:pt x="4107" y="241"/>
                        </a:lnTo>
                        <a:lnTo>
                          <a:pt x="4114" y="250"/>
                        </a:lnTo>
                        <a:lnTo>
                          <a:pt x="4124" y="266"/>
                        </a:lnTo>
                        <a:lnTo>
                          <a:pt x="4131" y="280"/>
                        </a:lnTo>
                        <a:lnTo>
                          <a:pt x="4138" y="298"/>
                        </a:lnTo>
                        <a:lnTo>
                          <a:pt x="4143" y="313"/>
                        </a:lnTo>
                        <a:lnTo>
                          <a:pt x="4146" y="332"/>
                        </a:lnTo>
                        <a:lnTo>
                          <a:pt x="4150" y="348"/>
                        </a:lnTo>
                        <a:lnTo>
                          <a:pt x="4151" y="368"/>
                        </a:lnTo>
                        <a:lnTo>
                          <a:pt x="4152" y="387"/>
                        </a:lnTo>
                        <a:lnTo>
                          <a:pt x="4151" y="399"/>
                        </a:lnTo>
                        <a:lnTo>
                          <a:pt x="4151" y="409"/>
                        </a:lnTo>
                        <a:lnTo>
                          <a:pt x="4150" y="418"/>
                        </a:lnTo>
                        <a:lnTo>
                          <a:pt x="4148" y="426"/>
                        </a:lnTo>
                        <a:close/>
                        <a:moveTo>
                          <a:pt x="3836" y="368"/>
                        </a:moveTo>
                        <a:lnTo>
                          <a:pt x="4073" y="368"/>
                        </a:lnTo>
                        <a:lnTo>
                          <a:pt x="4073" y="353"/>
                        </a:lnTo>
                        <a:lnTo>
                          <a:pt x="4072" y="343"/>
                        </a:lnTo>
                        <a:lnTo>
                          <a:pt x="4070" y="332"/>
                        </a:lnTo>
                        <a:lnTo>
                          <a:pt x="4068" y="319"/>
                        </a:lnTo>
                        <a:lnTo>
                          <a:pt x="4065" y="310"/>
                        </a:lnTo>
                        <a:lnTo>
                          <a:pt x="4062" y="300"/>
                        </a:lnTo>
                        <a:lnTo>
                          <a:pt x="4058" y="291"/>
                        </a:lnTo>
                        <a:lnTo>
                          <a:pt x="4052" y="281"/>
                        </a:lnTo>
                        <a:lnTo>
                          <a:pt x="4043" y="270"/>
                        </a:lnTo>
                        <a:lnTo>
                          <a:pt x="4034" y="261"/>
                        </a:lnTo>
                        <a:lnTo>
                          <a:pt x="4026" y="254"/>
                        </a:lnTo>
                        <a:lnTo>
                          <a:pt x="4015" y="246"/>
                        </a:lnTo>
                        <a:lnTo>
                          <a:pt x="4002" y="241"/>
                        </a:lnTo>
                        <a:lnTo>
                          <a:pt x="3990" y="238"/>
                        </a:lnTo>
                        <a:lnTo>
                          <a:pt x="3976" y="236"/>
                        </a:lnTo>
                        <a:lnTo>
                          <a:pt x="3960" y="235"/>
                        </a:lnTo>
                        <a:lnTo>
                          <a:pt x="3946" y="236"/>
                        </a:lnTo>
                        <a:lnTo>
                          <a:pt x="3933" y="238"/>
                        </a:lnTo>
                        <a:lnTo>
                          <a:pt x="3921" y="241"/>
                        </a:lnTo>
                        <a:lnTo>
                          <a:pt x="3910" y="246"/>
                        </a:lnTo>
                        <a:lnTo>
                          <a:pt x="3900" y="254"/>
                        </a:lnTo>
                        <a:lnTo>
                          <a:pt x="3887" y="261"/>
                        </a:lnTo>
                        <a:lnTo>
                          <a:pt x="3878" y="269"/>
                        </a:lnTo>
                        <a:lnTo>
                          <a:pt x="3870" y="279"/>
                        </a:lnTo>
                        <a:lnTo>
                          <a:pt x="3864" y="289"/>
                        </a:lnTo>
                        <a:lnTo>
                          <a:pt x="3856" y="300"/>
                        </a:lnTo>
                        <a:lnTo>
                          <a:pt x="3851" y="309"/>
                        </a:lnTo>
                        <a:lnTo>
                          <a:pt x="3848" y="319"/>
                        </a:lnTo>
                        <a:lnTo>
                          <a:pt x="3843" y="332"/>
                        </a:lnTo>
                        <a:lnTo>
                          <a:pt x="3839" y="342"/>
                        </a:lnTo>
                        <a:lnTo>
                          <a:pt x="3838" y="353"/>
                        </a:lnTo>
                        <a:lnTo>
                          <a:pt x="3836" y="368"/>
                        </a:lnTo>
                        <a:close/>
                        <a:moveTo>
                          <a:pt x="4755" y="558"/>
                        </a:moveTo>
                        <a:lnTo>
                          <a:pt x="4771" y="618"/>
                        </a:lnTo>
                        <a:lnTo>
                          <a:pt x="4755" y="625"/>
                        </a:lnTo>
                        <a:lnTo>
                          <a:pt x="4741" y="630"/>
                        </a:lnTo>
                        <a:lnTo>
                          <a:pt x="4728" y="634"/>
                        </a:lnTo>
                        <a:lnTo>
                          <a:pt x="4710" y="639"/>
                        </a:lnTo>
                        <a:lnTo>
                          <a:pt x="4695" y="641"/>
                        </a:lnTo>
                        <a:lnTo>
                          <a:pt x="4677" y="644"/>
                        </a:lnTo>
                        <a:lnTo>
                          <a:pt x="4659" y="646"/>
                        </a:lnTo>
                        <a:lnTo>
                          <a:pt x="4640" y="646"/>
                        </a:lnTo>
                        <a:lnTo>
                          <a:pt x="4617" y="646"/>
                        </a:lnTo>
                        <a:lnTo>
                          <a:pt x="4593" y="641"/>
                        </a:lnTo>
                        <a:lnTo>
                          <a:pt x="4581" y="639"/>
                        </a:lnTo>
                        <a:lnTo>
                          <a:pt x="4570" y="637"/>
                        </a:lnTo>
                        <a:lnTo>
                          <a:pt x="4559" y="634"/>
                        </a:lnTo>
                        <a:lnTo>
                          <a:pt x="4549" y="629"/>
                        </a:lnTo>
                        <a:lnTo>
                          <a:pt x="4540" y="625"/>
                        </a:lnTo>
                        <a:lnTo>
                          <a:pt x="4529" y="621"/>
                        </a:lnTo>
                        <a:lnTo>
                          <a:pt x="4520" y="616"/>
                        </a:lnTo>
                        <a:lnTo>
                          <a:pt x="4511" y="610"/>
                        </a:lnTo>
                        <a:lnTo>
                          <a:pt x="4504" y="603"/>
                        </a:lnTo>
                        <a:lnTo>
                          <a:pt x="4494" y="598"/>
                        </a:lnTo>
                        <a:lnTo>
                          <a:pt x="4486" y="590"/>
                        </a:lnTo>
                        <a:lnTo>
                          <a:pt x="4479" y="582"/>
                        </a:lnTo>
                        <a:lnTo>
                          <a:pt x="4472" y="574"/>
                        </a:lnTo>
                        <a:lnTo>
                          <a:pt x="4465" y="566"/>
                        </a:lnTo>
                        <a:lnTo>
                          <a:pt x="4457" y="558"/>
                        </a:lnTo>
                        <a:lnTo>
                          <a:pt x="4451" y="548"/>
                        </a:lnTo>
                        <a:lnTo>
                          <a:pt x="4447" y="539"/>
                        </a:lnTo>
                        <a:lnTo>
                          <a:pt x="4442" y="530"/>
                        </a:lnTo>
                        <a:lnTo>
                          <a:pt x="4437" y="520"/>
                        </a:lnTo>
                        <a:lnTo>
                          <a:pt x="4433" y="510"/>
                        </a:lnTo>
                        <a:lnTo>
                          <a:pt x="4430" y="498"/>
                        </a:lnTo>
                        <a:lnTo>
                          <a:pt x="4427" y="488"/>
                        </a:lnTo>
                        <a:lnTo>
                          <a:pt x="4424" y="476"/>
                        </a:lnTo>
                        <a:lnTo>
                          <a:pt x="4420" y="466"/>
                        </a:lnTo>
                        <a:lnTo>
                          <a:pt x="4418" y="440"/>
                        </a:lnTo>
                        <a:lnTo>
                          <a:pt x="4417" y="416"/>
                        </a:lnTo>
                        <a:lnTo>
                          <a:pt x="4417" y="402"/>
                        </a:lnTo>
                        <a:lnTo>
                          <a:pt x="4418" y="389"/>
                        </a:lnTo>
                        <a:lnTo>
                          <a:pt x="4419" y="378"/>
                        </a:lnTo>
                        <a:lnTo>
                          <a:pt x="4423" y="365"/>
                        </a:lnTo>
                        <a:lnTo>
                          <a:pt x="4425" y="353"/>
                        </a:lnTo>
                        <a:lnTo>
                          <a:pt x="4428" y="343"/>
                        </a:lnTo>
                        <a:lnTo>
                          <a:pt x="4431" y="332"/>
                        </a:lnTo>
                        <a:lnTo>
                          <a:pt x="4435" y="319"/>
                        </a:lnTo>
                        <a:lnTo>
                          <a:pt x="4438" y="310"/>
                        </a:lnTo>
                        <a:lnTo>
                          <a:pt x="4443" y="300"/>
                        </a:lnTo>
                        <a:lnTo>
                          <a:pt x="4448" y="291"/>
                        </a:lnTo>
                        <a:lnTo>
                          <a:pt x="4454" y="280"/>
                        </a:lnTo>
                        <a:lnTo>
                          <a:pt x="4462" y="271"/>
                        </a:lnTo>
                        <a:lnTo>
                          <a:pt x="4469" y="262"/>
                        </a:lnTo>
                        <a:lnTo>
                          <a:pt x="4476" y="254"/>
                        </a:lnTo>
                        <a:lnTo>
                          <a:pt x="4483" y="244"/>
                        </a:lnTo>
                        <a:lnTo>
                          <a:pt x="4491" y="236"/>
                        </a:lnTo>
                        <a:lnTo>
                          <a:pt x="4501" y="230"/>
                        </a:lnTo>
                        <a:lnTo>
                          <a:pt x="4511" y="223"/>
                        </a:lnTo>
                        <a:lnTo>
                          <a:pt x="4520" y="215"/>
                        </a:lnTo>
                        <a:lnTo>
                          <a:pt x="4528" y="209"/>
                        </a:lnTo>
                        <a:lnTo>
                          <a:pt x="4540" y="203"/>
                        </a:lnTo>
                        <a:lnTo>
                          <a:pt x="4549" y="198"/>
                        </a:lnTo>
                        <a:lnTo>
                          <a:pt x="4560" y="194"/>
                        </a:lnTo>
                        <a:lnTo>
                          <a:pt x="4573" y="191"/>
                        </a:lnTo>
                        <a:lnTo>
                          <a:pt x="4584" y="188"/>
                        </a:lnTo>
                        <a:lnTo>
                          <a:pt x="4594" y="184"/>
                        </a:lnTo>
                        <a:lnTo>
                          <a:pt x="4606" y="183"/>
                        </a:lnTo>
                        <a:lnTo>
                          <a:pt x="4620" y="181"/>
                        </a:lnTo>
                        <a:lnTo>
                          <a:pt x="4632" y="179"/>
                        </a:lnTo>
                        <a:lnTo>
                          <a:pt x="4644" y="178"/>
                        </a:lnTo>
                        <a:lnTo>
                          <a:pt x="4659" y="178"/>
                        </a:lnTo>
                        <a:lnTo>
                          <a:pt x="4675" y="178"/>
                        </a:lnTo>
                        <a:lnTo>
                          <a:pt x="4691" y="179"/>
                        </a:lnTo>
                        <a:lnTo>
                          <a:pt x="4706" y="182"/>
                        </a:lnTo>
                        <a:lnTo>
                          <a:pt x="4722" y="184"/>
                        </a:lnTo>
                        <a:lnTo>
                          <a:pt x="4735" y="188"/>
                        </a:lnTo>
                        <a:lnTo>
                          <a:pt x="4747" y="191"/>
                        </a:lnTo>
                        <a:lnTo>
                          <a:pt x="4761" y="196"/>
                        </a:lnTo>
                        <a:lnTo>
                          <a:pt x="4771" y="200"/>
                        </a:lnTo>
                        <a:lnTo>
                          <a:pt x="4752" y="264"/>
                        </a:lnTo>
                        <a:lnTo>
                          <a:pt x="4742" y="259"/>
                        </a:lnTo>
                        <a:lnTo>
                          <a:pt x="4732" y="256"/>
                        </a:lnTo>
                        <a:lnTo>
                          <a:pt x="4722" y="250"/>
                        </a:lnTo>
                        <a:lnTo>
                          <a:pt x="4709" y="247"/>
                        </a:lnTo>
                        <a:lnTo>
                          <a:pt x="4698" y="245"/>
                        </a:lnTo>
                        <a:lnTo>
                          <a:pt x="4686" y="243"/>
                        </a:lnTo>
                        <a:lnTo>
                          <a:pt x="4671" y="242"/>
                        </a:lnTo>
                        <a:lnTo>
                          <a:pt x="4659" y="242"/>
                        </a:lnTo>
                        <a:lnTo>
                          <a:pt x="4640" y="243"/>
                        </a:lnTo>
                        <a:lnTo>
                          <a:pt x="4623" y="245"/>
                        </a:lnTo>
                        <a:lnTo>
                          <a:pt x="4606" y="249"/>
                        </a:lnTo>
                        <a:lnTo>
                          <a:pt x="4593" y="256"/>
                        </a:lnTo>
                        <a:lnTo>
                          <a:pt x="4579" y="262"/>
                        </a:lnTo>
                        <a:lnTo>
                          <a:pt x="4564" y="270"/>
                        </a:lnTo>
                        <a:lnTo>
                          <a:pt x="4552" y="280"/>
                        </a:lnTo>
                        <a:lnTo>
                          <a:pt x="4542" y="293"/>
                        </a:lnTo>
                        <a:lnTo>
                          <a:pt x="4530" y="304"/>
                        </a:lnTo>
                        <a:lnTo>
                          <a:pt x="4522" y="317"/>
                        </a:lnTo>
                        <a:lnTo>
                          <a:pt x="4515" y="332"/>
                        </a:lnTo>
                        <a:lnTo>
                          <a:pt x="4511" y="345"/>
                        </a:lnTo>
                        <a:lnTo>
                          <a:pt x="4506" y="360"/>
                        </a:lnTo>
                        <a:lnTo>
                          <a:pt x="4503" y="377"/>
                        </a:lnTo>
                        <a:lnTo>
                          <a:pt x="4501" y="394"/>
                        </a:lnTo>
                        <a:lnTo>
                          <a:pt x="4501" y="412"/>
                        </a:lnTo>
                        <a:lnTo>
                          <a:pt x="4501" y="430"/>
                        </a:lnTo>
                        <a:lnTo>
                          <a:pt x="4504" y="448"/>
                        </a:lnTo>
                        <a:lnTo>
                          <a:pt x="4506" y="466"/>
                        </a:lnTo>
                        <a:lnTo>
                          <a:pt x="4511" y="481"/>
                        </a:lnTo>
                        <a:lnTo>
                          <a:pt x="4517" y="495"/>
                        </a:lnTo>
                        <a:lnTo>
                          <a:pt x="4524" y="510"/>
                        </a:lnTo>
                        <a:lnTo>
                          <a:pt x="4535" y="522"/>
                        </a:lnTo>
                        <a:lnTo>
                          <a:pt x="4545" y="534"/>
                        </a:lnTo>
                        <a:lnTo>
                          <a:pt x="4555" y="544"/>
                        </a:lnTo>
                        <a:lnTo>
                          <a:pt x="4567" y="553"/>
                        </a:lnTo>
                        <a:lnTo>
                          <a:pt x="4581" y="562"/>
                        </a:lnTo>
                        <a:lnTo>
                          <a:pt x="4593" y="568"/>
                        </a:lnTo>
                        <a:lnTo>
                          <a:pt x="4607" y="573"/>
                        </a:lnTo>
                        <a:lnTo>
                          <a:pt x="4623" y="578"/>
                        </a:lnTo>
                        <a:lnTo>
                          <a:pt x="4638" y="579"/>
                        </a:lnTo>
                        <a:lnTo>
                          <a:pt x="4657" y="579"/>
                        </a:lnTo>
                        <a:lnTo>
                          <a:pt x="4668" y="579"/>
                        </a:lnTo>
                        <a:lnTo>
                          <a:pt x="4680" y="578"/>
                        </a:lnTo>
                        <a:lnTo>
                          <a:pt x="4693" y="576"/>
                        </a:lnTo>
                        <a:lnTo>
                          <a:pt x="4705" y="574"/>
                        </a:lnTo>
                        <a:lnTo>
                          <a:pt x="4717" y="571"/>
                        </a:lnTo>
                        <a:lnTo>
                          <a:pt x="4732" y="566"/>
                        </a:lnTo>
                        <a:lnTo>
                          <a:pt x="4744" y="563"/>
                        </a:lnTo>
                        <a:lnTo>
                          <a:pt x="4755" y="558"/>
                        </a:lnTo>
                        <a:close/>
                        <a:moveTo>
                          <a:pt x="5224" y="426"/>
                        </a:moveTo>
                        <a:lnTo>
                          <a:pt x="4913" y="425"/>
                        </a:lnTo>
                        <a:lnTo>
                          <a:pt x="4914" y="444"/>
                        </a:lnTo>
                        <a:lnTo>
                          <a:pt x="4915" y="462"/>
                        </a:lnTo>
                        <a:lnTo>
                          <a:pt x="4920" y="478"/>
                        </a:lnTo>
                        <a:lnTo>
                          <a:pt x="4924" y="494"/>
                        </a:lnTo>
                        <a:lnTo>
                          <a:pt x="4930" y="508"/>
                        </a:lnTo>
                        <a:lnTo>
                          <a:pt x="4938" y="522"/>
                        </a:lnTo>
                        <a:lnTo>
                          <a:pt x="4949" y="534"/>
                        </a:lnTo>
                        <a:lnTo>
                          <a:pt x="4958" y="544"/>
                        </a:lnTo>
                        <a:lnTo>
                          <a:pt x="4968" y="552"/>
                        </a:lnTo>
                        <a:lnTo>
                          <a:pt x="4979" y="561"/>
                        </a:lnTo>
                        <a:lnTo>
                          <a:pt x="4993" y="566"/>
                        </a:lnTo>
                        <a:lnTo>
                          <a:pt x="5005" y="571"/>
                        </a:lnTo>
                        <a:lnTo>
                          <a:pt x="5018" y="575"/>
                        </a:lnTo>
                        <a:lnTo>
                          <a:pt x="5034" y="578"/>
                        </a:lnTo>
                        <a:lnTo>
                          <a:pt x="5048" y="580"/>
                        </a:lnTo>
                        <a:lnTo>
                          <a:pt x="5066" y="580"/>
                        </a:lnTo>
                        <a:lnTo>
                          <a:pt x="5081" y="580"/>
                        </a:lnTo>
                        <a:lnTo>
                          <a:pt x="5099" y="579"/>
                        </a:lnTo>
                        <a:lnTo>
                          <a:pt x="5114" y="578"/>
                        </a:lnTo>
                        <a:lnTo>
                          <a:pt x="5129" y="575"/>
                        </a:lnTo>
                        <a:lnTo>
                          <a:pt x="5146" y="571"/>
                        </a:lnTo>
                        <a:lnTo>
                          <a:pt x="5160" y="568"/>
                        </a:lnTo>
                        <a:lnTo>
                          <a:pt x="5175" y="563"/>
                        </a:lnTo>
                        <a:lnTo>
                          <a:pt x="5188" y="558"/>
                        </a:lnTo>
                        <a:lnTo>
                          <a:pt x="5202" y="616"/>
                        </a:lnTo>
                        <a:lnTo>
                          <a:pt x="5187" y="622"/>
                        </a:lnTo>
                        <a:lnTo>
                          <a:pt x="5171" y="628"/>
                        </a:lnTo>
                        <a:lnTo>
                          <a:pt x="5153" y="634"/>
                        </a:lnTo>
                        <a:lnTo>
                          <a:pt x="5134" y="638"/>
                        </a:lnTo>
                        <a:lnTo>
                          <a:pt x="5115" y="641"/>
                        </a:lnTo>
                        <a:lnTo>
                          <a:pt x="5096" y="642"/>
                        </a:lnTo>
                        <a:lnTo>
                          <a:pt x="5075" y="644"/>
                        </a:lnTo>
                        <a:lnTo>
                          <a:pt x="5053" y="646"/>
                        </a:lnTo>
                        <a:lnTo>
                          <a:pt x="5029" y="644"/>
                        </a:lnTo>
                        <a:lnTo>
                          <a:pt x="5005" y="641"/>
                        </a:lnTo>
                        <a:lnTo>
                          <a:pt x="4995" y="639"/>
                        </a:lnTo>
                        <a:lnTo>
                          <a:pt x="4984" y="636"/>
                        </a:lnTo>
                        <a:lnTo>
                          <a:pt x="4972" y="633"/>
                        </a:lnTo>
                        <a:lnTo>
                          <a:pt x="4963" y="629"/>
                        </a:lnTo>
                        <a:lnTo>
                          <a:pt x="4953" y="625"/>
                        </a:lnTo>
                        <a:lnTo>
                          <a:pt x="4942" y="620"/>
                        </a:lnTo>
                        <a:lnTo>
                          <a:pt x="4933" y="615"/>
                        </a:lnTo>
                        <a:lnTo>
                          <a:pt x="4924" y="610"/>
                        </a:lnTo>
                        <a:lnTo>
                          <a:pt x="4917" y="603"/>
                        </a:lnTo>
                        <a:lnTo>
                          <a:pt x="4909" y="597"/>
                        </a:lnTo>
                        <a:lnTo>
                          <a:pt x="4899" y="590"/>
                        </a:lnTo>
                        <a:lnTo>
                          <a:pt x="4892" y="582"/>
                        </a:lnTo>
                        <a:lnTo>
                          <a:pt x="4885" y="574"/>
                        </a:lnTo>
                        <a:lnTo>
                          <a:pt x="4878" y="566"/>
                        </a:lnTo>
                        <a:lnTo>
                          <a:pt x="4873" y="558"/>
                        </a:lnTo>
                        <a:lnTo>
                          <a:pt x="4865" y="549"/>
                        </a:lnTo>
                        <a:lnTo>
                          <a:pt x="4860" y="540"/>
                        </a:lnTo>
                        <a:lnTo>
                          <a:pt x="4856" y="530"/>
                        </a:lnTo>
                        <a:lnTo>
                          <a:pt x="4851" y="521"/>
                        </a:lnTo>
                        <a:lnTo>
                          <a:pt x="4847" y="510"/>
                        </a:lnTo>
                        <a:lnTo>
                          <a:pt x="4844" y="500"/>
                        </a:lnTo>
                        <a:lnTo>
                          <a:pt x="4842" y="489"/>
                        </a:lnTo>
                        <a:lnTo>
                          <a:pt x="4840" y="478"/>
                        </a:lnTo>
                        <a:lnTo>
                          <a:pt x="4837" y="467"/>
                        </a:lnTo>
                        <a:lnTo>
                          <a:pt x="4835" y="444"/>
                        </a:lnTo>
                        <a:lnTo>
                          <a:pt x="4834" y="418"/>
                        </a:lnTo>
                        <a:lnTo>
                          <a:pt x="4835" y="393"/>
                        </a:lnTo>
                        <a:lnTo>
                          <a:pt x="4837" y="369"/>
                        </a:lnTo>
                        <a:lnTo>
                          <a:pt x="4842" y="345"/>
                        </a:lnTo>
                        <a:lnTo>
                          <a:pt x="4847" y="323"/>
                        </a:lnTo>
                        <a:lnTo>
                          <a:pt x="4851" y="312"/>
                        </a:lnTo>
                        <a:lnTo>
                          <a:pt x="4856" y="302"/>
                        </a:lnTo>
                        <a:lnTo>
                          <a:pt x="4859" y="293"/>
                        </a:lnTo>
                        <a:lnTo>
                          <a:pt x="4864" y="281"/>
                        </a:lnTo>
                        <a:lnTo>
                          <a:pt x="4872" y="272"/>
                        </a:lnTo>
                        <a:lnTo>
                          <a:pt x="4878" y="264"/>
                        </a:lnTo>
                        <a:lnTo>
                          <a:pt x="4883" y="254"/>
                        </a:lnTo>
                        <a:lnTo>
                          <a:pt x="4890" y="245"/>
                        </a:lnTo>
                        <a:lnTo>
                          <a:pt x="4897" y="237"/>
                        </a:lnTo>
                        <a:lnTo>
                          <a:pt x="4904" y="230"/>
                        </a:lnTo>
                        <a:lnTo>
                          <a:pt x="4914" y="223"/>
                        </a:lnTo>
                        <a:lnTo>
                          <a:pt x="4922" y="217"/>
                        </a:lnTo>
                        <a:lnTo>
                          <a:pt x="4929" y="209"/>
                        </a:lnTo>
                        <a:lnTo>
                          <a:pt x="4938" y="203"/>
                        </a:lnTo>
                        <a:lnTo>
                          <a:pt x="4949" y="198"/>
                        </a:lnTo>
                        <a:lnTo>
                          <a:pt x="4958" y="194"/>
                        </a:lnTo>
                        <a:lnTo>
                          <a:pt x="4966" y="191"/>
                        </a:lnTo>
                        <a:lnTo>
                          <a:pt x="4976" y="186"/>
                        </a:lnTo>
                        <a:lnTo>
                          <a:pt x="4988" y="184"/>
                        </a:lnTo>
                        <a:lnTo>
                          <a:pt x="4998" y="182"/>
                        </a:lnTo>
                        <a:lnTo>
                          <a:pt x="5008" y="179"/>
                        </a:lnTo>
                        <a:lnTo>
                          <a:pt x="5021" y="178"/>
                        </a:lnTo>
                        <a:lnTo>
                          <a:pt x="5032" y="177"/>
                        </a:lnTo>
                        <a:lnTo>
                          <a:pt x="5043" y="177"/>
                        </a:lnTo>
                        <a:lnTo>
                          <a:pt x="5054" y="177"/>
                        </a:lnTo>
                        <a:lnTo>
                          <a:pt x="5068" y="178"/>
                        </a:lnTo>
                        <a:lnTo>
                          <a:pt x="5078" y="181"/>
                        </a:lnTo>
                        <a:lnTo>
                          <a:pt x="5089" y="183"/>
                        </a:lnTo>
                        <a:lnTo>
                          <a:pt x="5100" y="184"/>
                        </a:lnTo>
                        <a:lnTo>
                          <a:pt x="5110" y="188"/>
                        </a:lnTo>
                        <a:lnTo>
                          <a:pt x="5119" y="191"/>
                        </a:lnTo>
                        <a:lnTo>
                          <a:pt x="5128" y="196"/>
                        </a:lnTo>
                        <a:lnTo>
                          <a:pt x="5139" y="200"/>
                        </a:lnTo>
                        <a:lnTo>
                          <a:pt x="5148" y="205"/>
                        </a:lnTo>
                        <a:lnTo>
                          <a:pt x="5155" y="211"/>
                        </a:lnTo>
                        <a:lnTo>
                          <a:pt x="5162" y="220"/>
                        </a:lnTo>
                        <a:lnTo>
                          <a:pt x="5172" y="227"/>
                        </a:lnTo>
                        <a:lnTo>
                          <a:pt x="5178" y="233"/>
                        </a:lnTo>
                        <a:lnTo>
                          <a:pt x="5185" y="241"/>
                        </a:lnTo>
                        <a:lnTo>
                          <a:pt x="5190" y="250"/>
                        </a:lnTo>
                        <a:lnTo>
                          <a:pt x="5199" y="266"/>
                        </a:lnTo>
                        <a:lnTo>
                          <a:pt x="5207" y="280"/>
                        </a:lnTo>
                        <a:lnTo>
                          <a:pt x="5214" y="298"/>
                        </a:lnTo>
                        <a:lnTo>
                          <a:pt x="5219" y="313"/>
                        </a:lnTo>
                        <a:lnTo>
                          <a:pt x="5223" y="332"/>
                        </a:lnTo>
                        <a:lnTo>
                          <a:pt x="5226" y="348"/>
                        </a:lnTo>
                        <a:lnTo>
                          <a:pt x="5228" y="368"/>
                        </a:lnTo>
                        <a:lnTo>
                          <a:pt x="5228" y="387"/>
                        </a:lnTo>
                        <a:lnTo>
                          <a:pt x="5228" y="399"/>
                        </a:lnTo>
                        <a:lnTo>
                          <a:pt x="5227" y="409"/>
                        </a:lnTo>
                        <a:lnTo>
                          <a:pt x="5226" y="418"/>
                        </a:lnTo>
                        <a:lnTo>
                          <a:pt x="5224" y="426"/>
                        </a:lnTo>
                        <a:close/>
                        <a:moveTo>
                          <a:pt x="4913" y="368"/>
                        </a:moveTo>
                        <a:lnTo>
                          <a:pt x="5149" y="368"/>
                        </a:lnTo>
                        <a:lnTo>
                          <a:pt x="5149" y="353"/>
                        </a:lnTo>
                        <a:lnTo>
                          <a:pt x="5148" y="343"/>
                        </a:lnTo>
                        <a:lnTo>
                          <a:pt x="5148" y="332"/>
                        </a:lnTo>
                        <a:lnTo>
                          <a:pt x="5144" y="319"/>
                        </a:lnTo>
                        <a:lnTo>
                          <a:pt x="5141" y="310"/>
                        </a:lnTo>
                        <a:lnTo>
                          <a:pt x="5139" y="300"/>
                        </a:lnTo>
                        <a:lnTo>
                          <a:pt x="5134" y="291"/>
                        </a:lnTo>
                        <a:lnTo>
                          <a:pt x="5127" y="281"/>
                        </a:lnTo>
                        <a:lnTo>
                          <a:pt x="5119" y="270"/>
                        </a:lnTo>
                        <a:lnTo>
                          <a:pt x="5111" y="261"/>
                        </a:lnTo>
                        <a:lnTo>
                          <a:pt x="5102" y="254"/>
                        </a:lnTo>
                        <a:lnTo>
                          <a:pt x="5090" y="246"/>
                        </a:lnTo>
                        <a:lnTo>
                          <a:pt x="5078" y="241"/>
                        </a:lnTo>
                        <a:lnTo>
                          <a:pt x="5066" y="238"/>
                        </a:lnTo>
                        <a:lnTo>
                          <a:pt x="5051" y="236"/>
                        </a:lnTo>
                        <a:lnTo>
                          <a:pt x="5036" y="235"/>
                        </a:lnTo>
                        <a:lnTo>
                          <a:pt x="5024" y="236"/>
                        </a:lnTo>
                        <a:lnTo>
                          <a:pt x="5009" y="238"/>
                        </a:lnTo>
                        <a:lnTo>
                          <a:pt x="4997" y="241"/>
                        </a:lnTo>
                        <a:lnTo>
                          <a:pt x="4987" y="246"/>
                        </a:lnTo>
                        <a:lnTo>
                          <a:pt x="4974" y="254"/>
                        </a:lnTo>
                        <a:lnTo>
                          <a:pt x="4964" y="261"/>
                        </a:lnTo>
                        <a:lnTo>
                          <a:pt x="4956" y="269"/>
                        </a:lnTo>
                        <a:lnTo>
                          <a:pt x="4947" y="279"/>
                        </a:lnTo>
                        <a:lnTo>
                          <a:pt x="4939" y="289"/>
                        </a:lnTo>
                        <a:lnTo>
                          <a:pt x="4933" y="300"/>
                        </a:lnTo>
                        <a:lnTo>
                          <a:pt x="4929" y="309"/>
                        </a:lnTo>
                        <a:lnTo>
                          <a:pt x="4924" y="319"/>
                        </a:lnTo>
                        <a:lnTo>
                          <a:pt x="4920" y="332"/>
                        </a:lnTo>
                        <a:lnTo>
                          <a:pt x="4917" y="342"/>
                        </a:lnTo>
                        <a:lnTo>
                          <a:pt x="4914" y="353"/>
                        </a:lnTo>
                        <a:lnTo>
                          <a:pt x="4913" y="368"/>
                        </a:lnTo>
                        <a:close/>
                        <a:moveTo>
                          <a:pt x="5329" y="636"/>
                        </a:moveTo>
                        <a:lnTo>
                          <a:pt x="5329" y="326"/>
                        </a:lnTo>
                        <a:lnTo>
                          <a:pt x="5329" y="291"/>
                        </a:lnTo>
                        <a:lnTo>
                          <a:pt x="5329" y="256"/>
                        </a:lnTo>
                        <a:lnTo>
                          <a:pt x="5329" y="220"/>
                        </a:lnTo>
                        <a:lnTo>
                          <a:pt x="5328" y="188"/>
                        </a:lnTo>
                        <a:lnTo>
                          <a:pt x="5399" y="188"/>
                        </a:lnTo>
                        <a:lnTo>
                          <a:pt x="5402" y="275"/>
                        </a:lnTo>
                        <a:lnTo>
                          <a:pt x="5406" y="275"/>
                        </a:lnTo>
                        <a:lnTo>
                          <a:pt x="5408" y="264"/>
                        </a:lnTo>
                        <a:lnTo>
                          <a:pt x="5413" y="254"/>
                        </a:lnTo>
                        <a:lnTo>
                          <a:pt x="5418" y="244"/>
                        </a:lnTo>
                        <a:lnTo>
                          <a:pt x="5424" y="235"/>
                        </a:lnTo>
                        <a:lnTo>
                          <a:pt x="5431" y="227"/>
                        </a:lnTo>
                        <a:lnTo>
                          <a:pt x="5438" y="218"/>
                        </a:lnTo>
                        <a:lnTo>
                          <a:pt x="5445" y="210"/>
                        </a:lnTo>
                        <a:lnTo>
                          <a:pt x="5453" y="203"/>
                        </a:lnTo>
                        <a:lnTo>
                          <a:pt x="5462" y="197"/>
                        </a:lnTo>
                        <a:lnTo>
                          <a:pt x="5472" y="192"/>
                        </a:lnTo>
                        <a:lnTo>
                          <a:pt x="5480" y="188"/>
                        </a:lnTo>
                        <a:lnTo>
                          <a:pt x="5489" y="184"/>
                        </a:lnTo>
                        <a:lnTo>
                          <a:pt x="5499" y="182"/>
                        </a:lnTo>
                        <a:lnTo>
                          <a:pt x="5509" y="179"/>
                        </a:lnTo>
                        <a:lnTo>
                          <a:pt x="5519" y="177"/>
                        </a:lnTo>
                        <a:lnTo>
                          <a:pt x="5528" y="177"/>
                        </a:lnTo>
                        <a:lnTo>
                          <a:pt x="5540" y="178"/>
                        </a:lnTo>
                        <a:lnTo>
                          <a:pt x="5552" y="181"/>
                        </a:lnTo>
                        <a:lnTo>
                          <a:pt x="5552" y="257"/>
                        </a:lnTo>
                        <a:lnTo>
                          <a:pt x="5538" y="256"/>
                        </a:lnTo>
                        <a:lnTo>
                          <a:pt x="5523" y="254"/>
                        </a:lnTo>
                        <a:lnTo>
                          <a:pt x="5511" y="256"/>
                        </a:lnTo>
                        <a:lnTo>
                          <a:pt x="5497" y="257"/>
                        </a:lnTo>
                        <a:lnTo>
                          <a:pt x="5485" y="261"/>
                        </a:lnTo>
                        <a:lnTo>
                          <a:pt x="5475" y="266"/>
                        </a:lnTo>
                        <a:lnTo>
                          <a:pt x="5463" y="271"/>
                        </a:lnTo>
                        <a:lnTo>
                          <a:pt x="5454" y="279"/>
                        </a:lnTo>
                        <a:lnTo>
                          <a:pt x="5445" y="289"/>
                        </a:lnTo>
                        <a:lnTo>
                          <a:pt x="5438" y="300"/>
                        </a:lnTo>
                        <a:lnTo>
                          <a:pt x="5431" y="309"/>
                        </a:lnTo>
                        <a:lnTo>
                          <a:pt x="5425" y="319"/>
                        </a:lnTo>
                        <a:lnTo>
                          <a:pt x="5420" y="332"/>
                        </a:lnTo>
                        <a:lnTo>
                          <a:pt x="5417" y="343"/>
                        </a:lnTo>
                        <a:lnTo>
                          <a:pt x="5414" y="355"/>
                        </a:lnTo>
                        <a:lnTo>
                          <a:pt x="5412" y="369"/>
                        </a:lnTo>
                        <a:lnTo>
                          <a:pt x="5411" y="382"/>
                        </a:lnTo>
                        <a:lnTo>
                          <a:pt x="5411" y="396"/>
                        </a:lnTo>
                        <a:lnTo>
                          <a:pt x="5411" y="636"/>
                        </a:lnTo>
                        <a:lnTo>
                          <a:pt x="5329" y="636"/>
                        </a:lnTo>
                        <a:close/>
                        <a:moveTo>
                          <a:pt x="5651" y="105"/>
                        </a:moveTo>
                        <a:lnTo>
                          <a:pt x="5732" y="80"/>
                        </a:lnTo>
                        <a:lnTo>
                          <a:pt x="5732" y="188"/>
                        </a:lnTo>
                        <a:lnTo>
                          <a:pt x="5849" y="188"/>
                        </a:lnTo>
                        <a:lnTo>
                          <a:pt x="5849" y="248"/>
                        </a:lnTo>
                        <a:lnTo>
                          <a:pt x="5732" y="248"/>
                        </a:lnTo>
                        <a:lnTo>
                          <a:pt x="5732" y="491"/>
                        </a:lnTo>
                        <a:lnTo>
                          <a:pt x="5733" y="501"/>
                        </a:lnTo>
                        <a:lnTo>
                          <a:pt x="5733" y="511"/>
                        </a:lnTo>
                        <a:lnTo>
                          <a:pt x="5733" y="521"/>
                        </a:lnTo>
                        <a:lnTo>
                          <a:pt x="5735" y="529"/>
                        </a:lnTo>
                        <a:lnTo>
                          <a:pt x="5737" y="537"/>
                        </a:lnTo>
                        <a:lnTo>
                          <a:pt x="5740" y="544"/>
                        </a:lnTo>
                        <a:lnTo>
                          <a:pt x="5743" y="550"/>
                        </a:lnTo>
                        <a:lnTo>
                          <a:pt x="5747" y="555"/>
                        </a:lnTo>
                        <a:lnTo>
                          <a:pt x="5750" y="561"/>
                        </a:lnTo>
                        <a:lnTo>
                          <a:pt x="5755" y="566"/>
                        </a:lnTo>
                        <a:lnTo>
                          <a:pt x="5759" y="569"/>
                        </a:lnTo>
                        <a:lnTo>
                          <a:pt x="5765" y="571"/>
                        </a:lnTo>
                        <a:lnTo>
                          <a:pt x="5772" y="575"/>
                        </a:lnTo>
                        <a:lnTo>
                          <a:pt x="5779" y="576"/>
                        </a:lnTo>
                        <a:lnTo>
                          <a:pt x="5785" y="578"/>
                        </a:lnTo>
                        <a:lnTo>
                          <a:pt x="5792" y="578"/>
                        </a:lnTo>
                        <a:lnTo>
                          <a:pt x="5807" y="578"/>
                        </a:lnTo>
                        <a:lnTo>
                          <a:pt x="5818" y="576"/>
                        </a:lnTo>
                        <a:lnTo>
                          <a:pt x="5829" y="575"/>
                        </a:lnTo>
                        <a:lnTo>
                          <a:pt x="5839" y="571"/>
                        </a:lnTo>
                        <a:lnTo>
                          <a:pt x="5844" y="634"/>
                        </a:lnTo>
                        <a:lnTo>
                          <a:pt x="5828" y="639"/>
                        </a:lnTo>
                        <a:lnTo>
                          <a:pt x="5811" y="642"/>
                        </a:lnTo>
                        <a:lnTo>
                          <a:pt x="5791" y="646"/>
                        </a:lnTo>
                        <a:lnTo>
                          <a:pt x="5772" y="646"/>
                        </a:lnTo>
                        <a:lnTo>
                          <a:pt x="5757" y="646"/>
                        </a:lnTo>
                        <a:lnTo>
                          <a:pt x="5744" y="642"/>
                        </a:lnTo>
                        <a:lnTo>
                          <a:pt x="5733" y="641"/>
                        </a:lnTo>
                        <a:lnTo>
                          <a:pt x="5720" y="637"/>
                        </a:lnTo>
                        <a:lnTo>
                          <a:pt x="5709" y="632"/>
                        </a:lnTo>
                        <a:lnTo>
                          <a:pt x="5701" y="625"/>
                        </a:lnTo>
                        <a:lnTo>
                          <a:pt x="5690" y="618"/>
                        </a:lnTo>
                        <a:lnTo>
                          <a:pt x="5682" y="610"/>
                        </a:lnTo>
                        <a:lnTo>
                          <a:pt x="5675" y="600"/>
                        </a:lnTo>
                        <a:lnTo>
                          <a:pt x="5669" y="589"/>
                        </a:lnTo>
                        <a:lnTo>
                          <a:pt x="5664" y="578"/>
                        </a:lnTo>
                        <a:lnTo>
                          <a:pt x="5660" y="564"/>
                        </a:lnTo>
                        <a:lnTo>
                          <a:pt x="5657" y="548"/>
                        </a:lnTo>
                        <a:lnTo>
                          <a:pt x="5653" y="530"/>
                        </a:lnTo>
                        <a:lnTo>
                          <a:pt x="5651" y="513"/>
                        </a:lnTo>
                        <a:lnTo>
                          <a:pt x="5651" y="494"/>
                        </a:lnTo>
                        <a:lnTo>
                          <a:pt x="5651" y="248"/>
                        </a:lnTo>
                        <a:lnTo>
                          <a:pt x="5583" y="248"/>
                        </a:lnTo>
                        <a:lnTo>
                          <a:pt x="5583" y="188"/>
                        </a:lnTo>
                        <a:lnTo>
                          <a:pt x="5651" y="188"/>
                        </a:lnTo>
                        <a:lnTo>
                          <a:pt x="5651" y="105"/>
                        </a:lnTo>
                        <a:close/>
                        <a:moveTo>
                          <a:pt x="6256" y="360"/>
                        </a:moveTo>
                        <a:lnTo>
                          <a:pt x="6256" y="528"/>
                        </a:lnTo>
                        <a:lnTo>
                          <a:pt x="6256" y="559"/>
                        </a:lnTo>
                        <a:lnTo>
                          <a:pt x="6258" y="587"/>
                        </a:lnTo>
                        <a:lnTo>
                          <a:pt x="6260" y="613"/>
                        </a:lnTo>
                        <a:lnTo>
                          <a:pt x="6263" y="636"/>
                        </a:lnTo>
                        <a:lnTo>
                          <a:pt x="6188" y="636"/>
                        </a:lnTo>
                        <a:lnTo>
                          <a:pt x="6183" y="579"/>
                        </a:lnTo>
                        <a:lnTo>
                          <a:pt x="6180" y="579"/>
                        </a:lnTo>
                        <a:lnTo>
                          <a:pt x="6172" y="586"/>
                        </a:lnTo>
                        <a:lnTo>
                          <a:pt x="6166" y="595"/>
                        </a:lnTo>
                        <a:lnTo>
                          <a:pt x="6159" y="602"/>
                        </a:lnTo>
                        <a:lnTo>
                          <a:pt x="6153" y="608"/>
                        </a:lnTo>
                        <a:lnTo>
                          <a:pt x="6146" y="614"/>
                        </a:lnTo>
                        <a:lnTo>
                          <a:pt x="6137" y="619"/>
                        </a:lnTo>
                        <a:lnTo>
                          <a:pt x="6129" y="624"/>
                        </a:lnTo>
                        <a:lnTo>
                          <a:pt x="6121" y="628"/>
                        </a:lnTo>
                        <a:lnTo>
                          <a:pt x="6112" y="633"/>
                        </a:lnTo>
                        <a:lnTo>
                          <a:pt x="6104" y="636"/>
                        </a:lnTo>
                        <a:lnTo>
                          <a:pt x="6093" y="639"/>
                        </a:lnTo>
                        <a:lnTo>
                          <a:pt x="6084" y="641"/>
                        </a:lnTo>
                        <a:lnTo>
                          <a:pt x="6074" y="642"/>
                        </a:lnTo>
                        <a:lnTo>
                          <a:pt x="6063" y="646"/>
                        </a:lnTo>
                        <a:lnTo>
                          <a:pt x="6052" y="646"/>
                        </a:lnTo>
                        <a:lnTo>
                          <a:pt x="6042" y="646"/>
                        </a:lnTo>
                        <a:lnTo>
                          <a:pt x="6025" y="646"/>
                        </a:lnTo>
                        <a:lnTo>
                          <a:pt x="6011" y="642"/>
                        </a:lnTo>
                        <a:lnTo>
                          <a:pt x="5998" y="639"/>
                        </a:lnTo>
                        <a:lnTo>
                          <a:pt x="5983" y="636"/>
                        </a:lnTo>
                        <a:lnTo>
                          <a:pt x="5971" y="629"/>
                        </a:lnTo>
                        <a:lnTo>
                          <a:pt x="5961" y="623"/>
                        </a:lnTo>
                        <a:lnTo>
                          <a:pt x="5948" y="615"/>
                        </a:lnTo>
                        <a:lnTo>
                          <a:pt x="5938" y="605"/>
                        </a:lnTo>
                        <a:lnTo>
                          <a:pt x="5932" y="597"/>
                        </a:lnTo>
                        <a:lnTo>
                          <a:pt x="5925" y="586"/>
                        </a:lnTo>
                        <a:lnTo>
                          <a:pt x="5919" y="576"/>
                        </a:lnTo>
                        <a:lnTo>
                          <a:pt x="5912" y="564"/>
                        </a:lnTo>
                        <a:lnTo>
                          <a:pt x="5909" y="553"/>
                        </a:lnTo>
                        <a:lnTo>
                          <a:pt x="5906" y="541"/>
                        </a:lnTo>
                        <a:lnTo>
                          <a:pt x="5905" y="530"/>
                        </a:lnTo>
                        <a:lnTo>
                          <a:pt x="5904" y="516"/>
                        </a:lnTo>
                        <a:lnTo>
                          <a:pt x="5904" y="506"/>
                        </a:lnTo>
                        <a:lnTo>
                          <a:pt x="5905" y="496"/>
                        </a:lnTo>
                        <a:lnTo>
                          <a:pt x="5906" y="488"/>
                        </a:lnTo>
                        <a:lnTo>
                          <a:pt x="5908" y="478"/>
                        </a:lnTo>
                        <a:lnTo>
                          <a:pt x="5911" y="469"/>
                        </a:lnTo>
                        <a:lnTo>
                          <a:pt x="5914" y="461"/>
                        </a:lnTo>
                        <a:lnTo>
                          <a:pt x="5919" y="453"/>
                        </a:lnTo>
                        <a:lnTo>
                          <a:pt x="5923" y="445"/>
                        </a:lnTo>
                        <a:lnTo>
                          <a:pt x="5927" y="437"/>
                        </a:lnTo>
                        <a:lnTo>
                          <a:pt x="5932" y="430"/>
                        </a:lnTo>
                        <a:lnTo>
                          <a:pt x="5937" y="423"/>
                        </a:lnTo>
                        <a:lnTo>
                          <a:pt x="5943" y="416"/>
                        </a:lnTo>
                        <a:lnTo>
                          <a:pt x="5950" y="410"/>
                        </a:lnTo>
                        <a:lnTo>
                          <a:pt x="5959" y="403"/>
                        </a:lnTo>
                        <a:lnTo>
                          <a:pt x="5966" y="397"/>
                        </a:lnTo>
                        <a:lnTo>
                          <a:pt x="5974" y="392"/>
                        </a:lnTo>
                        <a:lnTo>
                          <a:pt x="5993" y="382"/>
                        </a:lnTo>
                        <a:lnTo>
                          <a:pt x="6013" y="373"/>
                        </a:lnTo>
                        <a:lnTo>
                          <a:pt x="6036" y="365"/>
                        </a:lnTo>
                        <a:lnTo>
                          <a:pt x="6059" y="360"/>
                        </a:lnTo>
                        <a:lnTo>
                          <a:pt x="6085" y="355"/>
                        </a:lnTo>
                        <a:lnTo>
                          <a:pt x="6113" y="352"/>
                        </a:lnTo>
                        <a:lnTo>
                          <a:pt x="6144" y="350"/>
                        </a:lnTo>
                        <a:lnTo>
                          <a:pt x="6174" y="350"/>
                        </a:lnTo>
                        <a:lnTo>
                          <a:pt x="6174" y="341"/>
                        </a:lnTo>
                        <a:lnTo>
                          <a:pt x="6173" y="329"/>
                        </a:lnTo>
                        <a:lnTo>
                          <a:pt x="6172" y="316"/>
                        </a:lnTo>
                        <a:lnTo>
                          <a:pt x="6170" y="305"/>
                        </a:lnTo>
                        <a:lnTo>
                          <a:pt x="6167" y="295"/>
                        </a:lnTo>
                        <a:lnTo>
                          <a:pt x="6164" y="285"/>
                        </a:lnTo>
                        <a:lnTo>
                          <a:pt x="6160" y="277"/>
                        </a:lnTo>
                        <a:lnTo>
                          <a:pt x="6156" y="270"/>
                        </a:lnTo>
                        <a:lnTo>
                          <a:pt x="6149" y="264"/>
                        </a:lnTo>
                        <a:lnTo>
                          <a:pt x="6143" y="257"/>
                        </a:lnTo>
                        <a:lnTo>
                          <a:pt x="6134" y="251"/>
                        </a:lnTo>
                        <a:lnTo>
                          <a:pt x="6126" y="247"/>
                        </a:lnTo>
                        <a:lnTo>
                          <a:pt x="6117" y="243"/>
                        </a:lnTo>
                        <a:lnTo>
                          <a:pt x="6108" y="240"/>
                        </a:lnTo>
                        <a:lnTo>
                          <a:pt x="6096" y="238"/>
                        </a:lnTo>
                        <a:lnTo>
                          <a:pt x="6084" y="237"/>
                        </a:lnTo>
                        <a:lnTo>
                          <a:pt x="6073" y="237"/>
                        </a:lnTo>
                        <a:lnTo>
                          <a:pt x="6055" y="237"/>
                        </a:lnTo>
                        <a:lnTo>
                          <a:pt x="6040" y="239"/>
                        </a:lnTo>
                        <a:lnTo>
                          <a:pt x="6024" y="241"/>
                        </a:lnTo>
                        <a:lnTo>
                          <a:pt x="6009" y="245"/>
                        </a:lnTo>
                        <a:lnTo>
                          <a:pt x="5996" y="249"/>
                        </a:lnTo>
                        <a:lnTo>
                          <a:pt x="5981" y="257"/>
                        </a:lnTo>
                        <a:lnTo>
                          <a:pt x="5968" y="264"/>
                        </a:lnTo>
                        <a:lnTo>
                          <a:pt x="5957" y="270"/>
                        </a:lnTo>
                        <a:lnTo>
                          <a:pt x="5937" y="218"/>
                        </a:lnTo>
                        <a:lnTo>
                          <a:pt x="5952" y="207"/>
                        </a:lnTo>
                        <a:lnTo>
                          <a:pt x="5969" y="199"/>
                        </a:lnTo>
                        <a:lnTo>
                          <a:pt x="5986" y="192"/>
                        </a:lnTo>
                        <a:lnTo>
                          <a:pt x="6005" y="188"/>
                        </a:lnTo>
                        <a:lnTo>
                          <a:pt x="6023" y="183"/>
                        </a:lnTo>
                        <a:lnTo>
                          <a:pt x="6044" y="179"/>
                        </a:lnTo>
                        <a:lnTo>
                          <a:pt x="6062" y="178"/>
                        </a:lnTo>
                        <a:lnTo>
                          <a:pt x="6084" y="177"/>
                        </a:lnTo>
                        <a:lnTo>
                          <a:pt x="6105" y="178"/>
                        </a:lnTo>
                        <a:lnTo>
                          <a:pt x="6124" y="181"/>
                        </a:lnTo>
                        <a:lnTo>
                          <a:pt x="6143" y="184"/>
                        </a:lnTo>
                        <a:lnTo>
                          <a:pt x="6159" y="189"/>
                        </a:lnTo>
                        <a:lnTo>
                          <a:pt x="6174" y="194"/>
                        </a:lnTo>
                        <a:lnTo>
                          <a:pt x="6188" y="202"/>
                        </a:lnTo>
                        <a:lnTo>
                          <a:pt x="6201" y="211"/>
                        </a:lnTo>
                        <a:lnTo>
                          <a:pt x="6212" y="223"/>
                        </a:lnTo>
                        <a:lnTo>
                          <a:pt x="6222" y="235"/>
                        </a:lnTo>
                        <a:lnTo>
                          <a:pt x="6231" y="248"/>
                        </a:lnTo>
                        <a:lnTo>
                          <a:pt x="6238" y="264"/>
                        </a:lnTo>
                        <a:lnTo>
                          <a:pt x="6244" y="279"/>
                        </a:lnTo>
                        <a:lnTo>
                          <a:pt x="6248" y="298"/>
                        </a:lnTo>
                        <a:lnTo>
                          <a:pt x="6254" y="317"/>
                        </a:lnTo>
                        <a:lnTo>
                          <a:pt x="6255" y="338"/>
                        </a:lnTo>
                        <a:lnTo>
                          <a:pt x="6256" y="360"/>
                        </a:lnTo>
                        <a:close/>
                        <a:moveTo>
                          <a:pt x="6174" y="485"/>
                        </a:moveTo>
                        <a:lnTo>
                          <a:pt x="6174" y="407"/>
                        </a:lnTo>
                        <a:lnTo>
                          <a:pt x="6151" y="407"/>
                        </a:lnTo>
                        <a:lnTo>
                          <a:pt x="6130" y="408"/>
                        </a:lnTo>
                        <a:lnTo>
                          <a:pt x="6110" y="409"/>
                        </a:lnTo>
                        <a:lnTo>
                          <a:pt x="6091" y="412"/>
                        </a:lnTo>
                        <a:lnTo>
                          <a:pt x="6076" y="415"/>
                        </a:lnTo>
                        <a:lnTo>
                          <a:pt x="6059" y="419"/>
                        </a:lnTo>
                        <a:lnTo>
                          <a:pt x="6045" y="423"/>
                        </a:lnTo>
                        <a:lnTo>
                          <a:pt x="6034" y="430"/>
                        </a:lnTo>
                        <a:lnTo>
                          <a:pt x="6021" y="437"/>
                        </a:lnTo>
                        <a:lnTo>
                          <a:pt x="6012" y="444"/>
                        </a:lnTo>
                        <a:lnTo>
                          <a:pt x="6005" y="453"/>
                        </a:lnTo>
                        <a:lnTo>
                          <a:pt x="5998" y="462"/>
                        </a:lnTo>
                        <a:lnTo>
                          <a:pt x="5993" y="472"/>
                        </a:lnTo>
                        <a:lnTo>
                          <a:pt x="5988" y="483"/>
                        </a:lnTo>
                        <a:lnTo>
                          <a:pt x="5986" y="495"/>
                        </a:lnTo>
                        <a:lnTo>
                          <a:pt x="5985" y="507"/>
                        </a:lnTo>
                        <a:lnTo>
                          <a:pt x="5986" y="516"/>
                        </a:lnTo>
                        <a:lnTo>
                          <a:pt x="5987" y="525"/>
                        </a:lnTo>
                        <a:lnTo>
                          <a:pt x="5989" y="532"/>
                        </a:lnTo>
                        <a:lnTo>
                          <a:pt x="5993" y="541"/>
                        </a:lnTo>
                        <a:lnTo>
                          <a:pt x="5996" y="548"/>
                        </a:lnTo>
                        <a:lnTo>
                          <a:pt x="6000" y="554"/>
                        </a:lnTo>
                        <a:lnTo>
                          <a:pt x="6005" y="561"/>
                        </a:lnTo>
                        <a:lnTo>
                          <a:pt x="6009" y="566"/>
                        </a:lnTo>
                        <a:lnTo>
                          <a:pt x="6014" y="569"/>
                        </a:lnTo>
                        <a:lnTo>
                          <a:pt x="6019" y="574"/>
                        </a:lnTo>
                        <a:lnTo>
                          <a:pt x="6025" y="578"/>
                        </a:lnTo>
                        <a:lnTo>
                          <a:pt x="6034" y="580"/>
                        </a:lnTo>
                        <a:lnTo>
                          <a:pt x="6039" y="582"/>
                        </a:lnTo>
                        <a:lnTo>
                          <a:pt x="6046" y="584"/>
                        </a:lnTo>
                        <a:lnTo>
                          <a:pt x="6054" y="585"/>
                        </a:lnTo>
                        <a:lnTo>
                          <a:pt x="6062" y="585"/>
                        </a:lnTo>
                        <a:lnTo>
                          <a:pt x="6073" y="585"/>
                        </a:lnTo>
                        <a:lnTo>
                          <a:pt x="6082" y="583"/>
                        </a:lnTo>
                        <a:lnTo>
                          <a:pt x="6091" y="582"/>
                        </a:lnTo>
                        <a:lnTo>
                          <a:pt x="6099" y="579"/>
                        </a:lnTo>
                        <a:lnTo>
                          <a:pt x="6110" y="576"/>
                        </a:lnTo>
                        <a:lnTo>
                          <a:pt x="6117" y="571"/>
                        </a:lnTo>
                        <a:lnTo>
                          <a:pt x="6125" y="568"/>
                        </a:lnTo>
                        <a:lnTo>
                          <a:pt x="6132" y="562"/>
                        </a:lnTo>
                        <a:lnTo>
                          <a:pt x="6139" y="557"/>
                        </a:lnTo>
                        <a:lnTo>
                          <a:pt x="6146" y="551"/>
                        </a:lnTo>
                        <a:lnTo>
                          <a:pt x="6151" y="545"/>
                        </a:lnTo>
                        <a:lnTo>
                          <a:pt x="6156" y="539"/>
                        </a:lnTo>
                        <a:lnTo>
                          <a:pt x="6160" y="532"/>
                        </a:lnTo>
                        <a:lnTo>
                          <a:pt x="6163" y="525"/>
                        </a:lnTo>
                        <a:lnTo>
                          <a:pt x="6166" y="517"/>
                        </a:lnTo>
                        <a:lnTo>
                          <a:pt x="6169" y="510"/>
                        </a:lnTo>
                        <a:lnTo>
                          <a:pt x="6171" y="505"/>
                        </a:lnTo>
                        <a:lnTo>
                          <a:pt x="6172" y="498"/>
                        </a:lnTo>
                        <a:lnTo>
                          <a:pt x="6173" y="491"/>
                        </a:lnTo>
                        <a:lnTo>
                          <a:pt x="6174" y="485"/>
                        </a:lnTo>
                        <a:close/>
                        <a:moveTo>
                          <a:pt x="6468" y="636"/>
                        </a:moveTo>
                        <a:lnTo>
                          <a:pt x="6386" y="636"/>
                        </a:lnTo>
                        <a:lnTo>
                          <a:pt x="6386" y="188"/>
                        </a:lnTo>
                        <a:lnTo>
                          <a:pt x="6468" y="188"/>
                        </a:lnTo>
                        <a:lnTo>
                          <a:pt x="6468" y="636"/>
                        </a:lnTo>
                        <a:close/>
                        <a:moveTo>
                          <a:pt x="6426" y="105"/>
                        </a:moveTo>
                        <a:lnTo>
                          <a:pt x="6425" y="105"/>
                        </a:lnTo>
                        <a:lnTo>
                          <a:pt x="6415" y="104"/>
                        </a:lnTo>
                        <a:lnTo>
                          <a:pt x="6406" y="100"/>
                        </a:lnTo>
                        <a:lnTo>
                          <a:pt x="6400" y="98"/>
                        </a:lnTo>
                        <a:lnTo>
                          <a:pt x="6396" y="95"/>
                        </a:lnTo>
                        <a:lnTo>
                          <a:pt x="6392" y="92"/>
                        </a:lnTo>
                        <a:lnTo>
                          <a:pt x="6388" y="89"/>
                        </a:lnTo>
                        <a:lnTo>
                          <a:pt x="6382" y="82"/>
                        </a:lnTo>
                        <a:lnTo>
                          <a:pt x="6378" y="72"/>
                        </a:lnTo>
                        <a:lnTo>
                          <a:pt x="6375" y="62"/>
                        </a:lnTo>
                        <a:lnTo>
                          <a:pt x="6375" y="51"/>
                        </a:lnTo>
                        <a:lnTo>
                          <a:pt x="6375" y="41"/>
                        </a:lnTo>
                        <a:lnTo>
                          <a:pt x="6378" y="32"/>
                        </a:lnTo>
                        <a:lnTo>
                          <a:pt x="6383" y="22"/>
                        </a:lnTo>
                        <a:lnTo>
                          <a:pt x="6389" y="16"/>
                        </a:lnTo>
                        <a:lnTo>
                          <a:pt x="6393" y="12"/>
                        </a:lnTo>
                        <a:lnTo>
                          <a:pt x="6397" y="9"/>
                        </a:lnTo>
                        <a:lnTo>
                          <a:pt x="6402" y="6"/>
                        </a:lnTo>
                        <a:lnTo>
                          <a:pt x="6407" y="4"/>
                        </a:lnTo>
                        <a:lnTo>
                          <a:pt x="6416" y="2"/>
                        </a:lnTo>
                        <a:lnTo>
                          <a:pt x="6427" y="0"/>
                        </a:lnTo>
                        <a:lnTo>
                          <a:pt x="6438" y="2"/>
                        </a:lnTo>
                        <a:lnTo>
                          <a:pt x="6448" y="4"/>
                        </a:lnTo>
                        <a:lnTo>
                          <a:pt x="6453" y="6"/>
                        </a:lnTo>
                        <a:lnTo>
                          <a:pt x="6457" y="9"/>
                        </a:lnTo>
                        <a:lnTo>
                          <a:pt x="6461" y="12"/>
                        </a:lnTo>
                        <a:lnTo>
                          <a:pt x="6464" y="14"/>
                        </a:lnTo>
                        <a:lnTo>
                          <a:pt x="6471" y="22"/>
                        </a:lnTo>
                        <a:lnTo>
                          <a:pt x="6474" y="31"/>
                        </a:lnTo>
                        <a:lnTo>
                          <a:pt x="6480" y="41"/>
                        </a:lnTo>
                        <a:lnTo>
                          <a:pt x="6480" y="51"/>
                        </a:lnTo>
                        <a:lnTo>
                          <a:pt x="6480" y="62"/>
                        </a:lnTo>
                        <a:lnTo>
                          <a:pt x="6474" y="72"/>
                        </a:lnTo>
                        <a:lnTo>
                          <a:pt x="6471" y="82"/>
                        </a:lnTo>
                        <a:lnTo>
                          <a:pt x="6464" y="89"/>
                        </a:lnTo>
                        <a:lnTo>
                          <a:pt x="6461" y="92"/>
                        </a:lnTo>
                        <a:lnTo>
                          <a:pt x="6457" y="95"/>
                        </a:lnTo>
                        <a:lnTo>
                          <a:pt x="6453" y="98"/>
                        </a:lnTo>
                        <a:lnTo>
                          <a:pt x="6448" y="100"/>
                        </a:lnTo>
                        <a:lnTo>
                          <a:pt x="6443" y="103"/>
                        </a:lnTo>
                        <a:lnTo>
                          <a:pt x="6437" y="104"/>
                        </a:lnTo>
                        <a:lnTo>
                          <a:pt x="6432" y="104"/>
                        </a:lnTo>
                        <a:lnTo>
                          <a:pt x="6426" y="105"/>
                        </a:lnTo>
                        <a:close/>
                        <a:moveTo>
                          <a:pt x="6603" y="636"/>
                        </a:moveTo>
                        <a:lnTo>
                          <a:pt x="6603" y="308"/>
                        </a:lnTo>
                        <a:lnTo>
                          <a:pt x="6603" y="279"/>
                        </a:lnTo>
                        <a:lnTo>
                          <a:pt x="6602" y="249"/>
                        </a:lnTo>
                        <a:lnTo>
                          <a:pt x="6601" y="220"/>
                        </a:lnTo>
                        <a:lnTo>
                          <a:pt x="6600" y="188"/>
                        </a:lnTo>
                        <a:lnTo>
                          <a:pt x="6672" y="188"/>
                        </a:lnTo>
                        <a:lnTo>
                          <a:pt x="6677" y="261"/>
                        </a:lnTo>
                        <a:lnTo>
                          <a:pt x="6678" y="261"/>
                        </a:lnTo>
                        <a:lnTo>
                          <a:pt x="6683" y="254"/>
                        </a:lnTo>
                        <a:lnTo>
                          <a:pt x="6689" y="244"/>
                        </a:lnTo>
                        <a:lnTo>
                          <a:pt x="6694" y="236"/>
                        </a:lnTo>
                        <a:lnTo>
                          <a:pt x="6703" y="230"/>
                        </a:lnTo>
                        <a:lnTo>
                          <a:pt x="6709" y="223"/>
                        </a:lnTo>
                        <a:lnTo>
                          <a:pt x="6716" y="217"/>
                        </a:lnTo>
                        <a:lnTo>
                          <a:pt x="6724" y="209"/>
                        </a:lnTo>
                        <a:lnTo>
                          <a:pt x="6733" y="203"/>
                        </a:lnTo>
                        <a:lnTo>
                          <a:pt x="6745" y="197"/>
                        </a:lnTo>
                        <a:lnTo>
                          <a:pt x="6755" y="192"/>
                        </a:lnTo>
                        <a:lnTo>
                          <a:pt x="6766" y="188"/>
                        </a:lnTo>
                        <a:lnTo>
                          <a:pt x="6779" y="184"/>
                        </a:lnTo>
                        <a:lnTo>
                          <a:pt x="6789" y="182"/>
                        </a:lnTo>
                        <a:lnTo>
                          <a:pt x="6801" y="179"/>
                        </a:lnTo>
                        <a:lnTo>
                          <a:pt x="6815" y="177"/>
                        </a:lnTo>
                        <a:lnTo>
                          <a:pt x="6827" y="177"/>
                        </a:lnTo>
                        <a:lnTo>
                          <a:pt x="6841" y="178"/>
                        </a:lnTo>
                        <a:lnTo>
                          <a:pt x="6857" y="179"/>
                        </a:lnTo>
                        <a:lnTo>
                          <a:pt x="6869" y="183"/>
                        </a:lnTo>
                        <a:lnTo>
                          <a:pt x="6882" y="186"/>
                        </a:lnTo>
                        <a:lnTo>
                          <a:pt x="6896" y="191"/>
                        </a:lnTo>
                        <a:lnTo>
                          <a:pt x="6907" y="198"/>
                        </a:lnTo>
                        <a:lnTo>
                          <a:pt x="6918" y="205"/>
                        </a:lnTo>
                        <a:lnTo>
                          <a:pt x="6930" y="215"/>
                        </a:lnTo>
                        <a:lnTo>
                          <a:pt x="6937" y="222"/>
                        </a:lnTo>
                        <a:lnTo>
                          <a:pt x="6942" y="228"/>
                        </a:lnTo>
                        <a:lnTo>
                          <a:pt x="6948" y="235"/>
                        </a:lnTo>
                        <a:lnTo>
                          <a:pt x="6953" y="243"/>
                        </a:lnTo>
                        <a:lnTo>
                          <a:pt x="6958" y="250"/>
                        </a:lnTo>
                        <a:lnTo>
                          <a:pt x="6964" y="261"/>
                        </a:lnTo>
                        <a:lnTo>
                          <a:pt x="6969" y="268"/>
                        </a:lnTo>
                        <a:lnTo>
                          <a:pt x="6971" y="278"/>
                        </a:lnTo>
                        <a:lnTo>
                          <a:pt x="6975" y="287"/>
                        </a:lnTo>
                        <a:lnTo>
                          <a:pt x="6977" y="298"/>
                        </a:lnTo>
                        <a:lnTo>
                          <a:pt x="6980" y="308"/>
                        </a:lnTo>
                        <a:lnTo>
                          <a:pt x="6982" y="319"/>
                        </a:lnTo>
                        <a:lnTo>
                          <a:pt x="6984" y="343"/>
                        </a:lnTo>
                        <a:lnTo>
                          <a:pt x="6985" y="368"/>
                        </a:lnTo>
                        <a:lnTo>
                          <a:pt x="6985" y="636"/>
                        </a:lnTo>
                        <a:lnTo>
                          <a:pt x="6904" y="636"/>
                        </a:lnTo>
                        <a:lnTo>
                          <a:pt x="6904" y="377"/>
                        </a:lnTo>
                        <a:lnTo>
                          <a:pt x="6903" y="360"/>
                        </a:lnTo>
                        <a:lnTo>
                          <a:pt x="6902" y="345"/>
                        </a:lnTo>
                        <a:lnTo>
                          <a:pt x="6900" y="332"/>
                        </a:lnTo>
                        <a:lnTo>
                          <a:pt x="6898" y="318"/>
                        </a:lnTo>
                        <a:lnTo>
                          <a:pt x="6894" y="306"/>
                        </a:lnTo>
                        <a:lnTo>
                          <a:pt x="6889" y="296"/>
                        </a:lnTo>
                        <a:lnTo>
                          <a:pt x="6883" y="285"/>
                        </a:lnTo>
                        <a:lnTo>
                          <a:pt x="6877" y="276"/>
                        </a:lnTo>
                        <a:lnTo>
                          <a:pt x="6871" y="269"/>
                        </a:lnTo>
                        <a:lnTo>
                          <a:pt x="6863" y="262"/>
                        </a:lnTo>
                        <a:lnTo>
                          <a:pt x="6855" y="257"/>
                        </a:lnTo>
                        <a:lnTo>
                          <a:pt x="6845" y="251"/>
                        </a:lnTo>
                        <a:lnTo>
                          <a:pt x="6835" y="248"/>
                        </a:lnTo>
                        <a:lnTo>
                          <a:pt x="6824" y="245"/>
                        </a:lnTo>
                        <a:lnTo>
                          <a:pt x="6814" y="243"/>
                        </a:lnTo>
                        <a:lnTo>
                          <a:pt x="6800" y="243"/>
                        </a:lnTo>
                        <a:lnTo>
                          <a:pt x="6790" y="243"/>
                        </a:lnTo>
                        <a:lnTo>
                          <a:pt x="6782" y="244"/>
                        </a:lnTo>
                        <a:lnTo>
                          <a:pt x="6771" y="246"/>
                        </a:lnTo>
                        <a:lnTo>
                          <a:pt x="6763" y="249"/>
                        </a:lnTo>
                        <a:lnTo>
                          <a:pt x="6755" y="254"/>
                        </a:lnTo>
                        <a:lnTo>
                          <a:pt x="6747" y="257"/>
                        </a:lnTo>
                        <a:lnTo>
                          <a:pt x="6740" y="262"/>
                        </a:lnTo>
                        <a:lnTo>
                          <a:pt x="6731" y="267"/>
                        </a:lnTo>
                        <a:lnTo>
                          <a:pt x="6724" y="273"/>
                        </a:lnTo>
                        <a:lnTo>
                          <a:pt x="6718" y="280"/>
                        </a:lnTo>
                        <a:lnTo>
                          <a:pt x="6712" y="287"/>
                        </a:lnTo>
                        <a:lnTo>
                          <a:pt x="6706" y="295"/>
                        </a:lnTo>
                        <a:lnTo>
                          <a:pt x="6703" y="302"/>
                        </a:lnTo>
                        <a:lnTo>
                          <a:pt x="6697" y="310"/>
                        </a:lnTo>
                        <a:lnTo>
                          <a:pt x="6693" y="318"/>
                        </a:lnTo>
                        <a:lnTo>
                          <a:pt x="6690" y="329"/>
                        </a:lnTo>
                        <a:lnTo>
                          <a:pt x="6688" y="336"/>
                        </a:lnTo>
                        <a:lnTo>
                          <a:pt x="6686" y="345"/>
                        </a:lnTo>
                        <a:lnTo>
                          <a:pt x="6685" y="355"/>
                        </a:lnTo>
                        <a:lnTo>
                          <a:pt x="6685" y="365"/>
                        </a:lnTo>
                        <a:lnTo>
                          <a:pt x="6685" y="636"/>
                        </a:lnTo>
                        <a:lnTo>
                          <a:pt x="6603" y="636"/>
                        </a:lnTo>
                        <a:close/>
                        <a:moveTo>
                          <a:pt x="7136" y="105"/>
                        </a:moveTo>
                        <a:lnTo>
                          <a:pt x="7216" y="80"/>
                        </a:lnTo>
                        <a:lnTo>
                          <a:pt x="7216" y="188"/>
                        </a:lnTo>
                        <a:lnTo>
                          <a:pt x="7331" y="188"/>
                        </a:lnTo>
                        <a:lnTo>
                          <a:pt x="7331" y="248"/>
                        </a:lnTo>
                        <a:lnTo>
                          <a:pt x="7216" y="248"/>
                        </a:lnTo>
                        <a:lnTo>
                          <a:pt x="7216" y="491"/>
                        </a:lnTo>
                        <a:lnTo>
                          <a:pt x="7216" y="501"/>
                        </a:lnTo>
                        <a:lnTo>
                          <a:pt x="7217" y="511"/>
                        </a:lnTo>
                        <a:lnTo>
                          <a:pt x="7218" y="521"/>
                        </a:lnTo>
                        <a:lnTo>
                          <a:pt x="7219" y="529"/>
                        </a:lnTo>
                        <a:lnTo>
                          <a:pt x="7222" y="537"/>
                        </a:lnTo>
                        <a:lnTo>
                          <a:pt x="7225" y="544"/>
                        </a:lnTo>
                        <a:lnTo>
                          <a:pt x="7229" y="550"/>
                        </a:lnTo>
                        <a:lnTo>
                          <a:pt x="7232" y="555"/>
                        </a:lnTo>
                        <a:lnTo>
                          <a:pt x="7236" y="561"/>
                        </a:lnTo>
                        <a:lnTo>
                          <a:pt x="7240" y="566"/>
                        </a:lnTo>
                        <a:lnTo>
                          <a:pt x="7245" y="569"/>
                        </a:lnTo>
                        <a:lnTo>
                          <a:pt x="7250" y="571"/>
                        </a:lnTo>
                        <a:lnTo>
                          <a:pt x="7256" y="575"/>
                        </a:lnTo>
                        <a:lnTo>
                          <a:pt x="7264" y="576"/>
                        </a:lnTo>
                        <a:lnTo>
                          <a:pt x="7271" y="578"/>
                        </a:lnTo>
                        <a:lnTo>
                          <a:pt x="7277" y="578"/>
                        </a:lnTo>
                        <a:lnTo>
                          <a:pt x="7290" y="578"/>
                        </a:lnTo>
                        <a:lnTo>
                          <a:pt x="7303" y="576"/>
                        </a:lnTo>
                        <a:lnTo>
                          <a:pt x="7314" y="575"/>
                        </a:lnTo>
                        <a:lnTo>
                          <a:pt x="7324" y="571"/>
                        </a:lnTo>
                        <a:lnTo>
                          <a:pt x="7328" y="634"/>
                        </a:lnTo>
                        <a:lnTo>
                          <a:pt x="7313" y="639"/>
                        </a:lnTo>
                        <a:lnTo>
                          <a:pt x="7295" y="642"/>
                        </a:lnTo>
                        <a:lnTo>
                          <a:pt x="7277" y="646"/>
                        </a:lnTo>
                        <a:lnTo>
                          <a:pt x="7256" y="646"/>
                        </a:lnTo>
                        <a:lnTo>
                          <a:pt x="7242" y="646"/>
                        </a:lnTo>
                        <a:lnTo>
                          <a:pt x="7229" y="642"/>
                        </a:lnTo>
                        <a:lnTo>
                          <a:pt x="7216" y="641"/>
                        </a:lnTo>
                        <a:lnTo>
                          <a:pt x="7205" y="637"/>
                        </a:lnTo>
                        <a:lnTo>
                          <a:pt x="7195" y="632"/>
                        </a:lnTo>
                        <a:lnTo>
                          <a:pt x="7184" y="625"/>
                        </a:lnTo>
                        <a:lnTo>
                          <a:pt x="7175" y="618"/>
                        </a:lnTo>
                        <a:lnTo>
                          <a:pt x="7167" y="610"/>
                        </a:lnTo>
                        <a:lnTo>
                          <a:pt x="7161" y="600"/>
                        </a:lnTo>
                        <a:lnTo>
                          <a:pt x="7154" y="589"/>
                        </a:lnTo>
                        <a:lnTo>
                          <a:pt x="7148" y="578"/>
                        </a:lnTo>
                        <a:lnTo>
                          <a:pt x="7144" y="564"/>
                        </a:lnTo>
                        <a:lnTo>
                          <a:pt x="7140" y="548"/>
                        </a:lnTo>
                        <a:lnTo>
                          <a:pt x="7138" y="530"/>
                        </a:lnTo>
                        <a:lnTo>
                          <a:pt x="7137" y="513"/>
                        </a:lnTo>
                        <a:lnTo>
                          <a:pt x="7136" y="494"/>
                        </a:lnTo>
                        <a:lnTo>
                          <a:pt x="7136" y="248"/>
                        </a:lnTo>
                        <a:lnTo>
                          <a:pt x="7067" y="248"/>
                        </a:lnTo>
                        <a:lnTo>
                          <a:pt x="7067" y="188"/>
                        </a:lnTo>
                        <a:lnTo>
                          <a:pt x="7136" y="188"/>
                        </a:lnTo>
                        <a:lnTo>
                          <a:pt x="7136" y="105"/>
                        </a:lnTo>
                        <a:close/>
                        <a:moveTo>
                          <a:pt x="7365" y="188"/>
                        </a:moveTo>
                        <a:lnTo>
                          <a:pt x="7454" y="188"/>
                        </a:lnTo>
                        <a:lnTo>
                          <a:pt x="7552" y="452"/>
                        </a:lnTo>
                        <a:lnTo>
                          <a:pt x="7559" y="472"/>
                        </a:lnTo>
                        <a:lnTo>
                          <a:pt x="7568" y="494"/>
                        </a:lnTo>
                        <a:lnTo>
                          <a:pt x="7574" y="517"/>
                        </a:lnTo>
                        <a:lnTo>
                          <a:pt x="7581" y="544"/>
                        </a:lnTo>
                        <a:lnTo>
                          <a:pt x="7583" y="544"/>
                        </a:lnTo>
                        <a:lnTo>
                          <a:pt x="7588" y="525"/>
                        </a:lnTo>
                        <a:lnTo>
                          <a:pt x="7594" y="505"/>
                        </a:lnTo>
                        <a:lnTo>
                          <a:pt x="7604" y="479"/>
                        </a:lnTo>
                        <a:lnTo>
                          <a:pt x="7612" y="450"/>
                        </a:lnTo>
                        <a:lnTo>
                          <a:pt x="7700" y="188"/>
                        </a:lnTo>
                        <a:lnTo>
                          <a:pt x="7787" y="188"/>
                        </a:lnTo>
                        <a:lnTo>
                          <a:pt x="7664" y="506"/>
                        </a:lnTo>
                        <a:lnTo>
                          <a:pt x="7653" y="535"/>
                        </a:lnTo>
                        <a:lnTo>
                          <a:pt x="7643" y="563"/>
                        </a:lnTo>
                        <a:lnTo>
                          <a:pt x="7630" y="588"/>
                        </a:lnTo>
                        <a:lnTo>
                          <a:pt x="7622" y="612"/>
                        </a:lnTo>
                        <a:lnTo>
                          <a:pt x="7612" y="634"/>
                        </a:lnTo>
                        <a:lnTo>
                          <a:pt x="7604" y="653"/>
                        </a:lnTo>
                        <a:lnTo>
                          <a:pt x="7594" y="671"/>
                        </a:lnTo>
                        <a:lnTo>
                          <a:pt x="7586" y="686"/>
                        </a:lnTo>
                        <a:lnTo>
                          <a:pt x="7577" y="701"/>
                        </a:lnTo>
                        <a:lnTo>
                          <a:pt x="7568" y="717"/>
                        </a:lnTo>
                        <a:lnTo>
                          <a:pt x="7557" y="731"/>
                        </a:lnTo>
                        <a:lnTo>
                          <a:pt x="7549" y="744"/>
                        </a:lnTo>
                        <a:lnTo>
                          <a:pt x="7540" y="757"/>
                        </a:lnTo>
                        <a:lnTo>
                          <a:pt x="7531" y="768"/>
                        </a:lnTo>
                        <a:lnTo>
                          <a:pt x="7520" y="778"/>
                        </a:lnTo>
                        <a:lnTo>
                          <a:pt x="7511" y="788"/>
                        </a:lnTo>
                        <a:lnTo>
                          <a:pt x="7499" y="798"/>
                        </a:lnTo>
                        <a:lnTo>
                          <a:pt x="7487" y="807"/>
                        </a:lnTo>
                        <a:lnTo>
                          <a:pt x="7473" y="815"/>
                        </a:lnTo>
                        <a:lnTo>
                          <a:pt x="7461" y="823"/>
                        </a:lnTo>
                        <a:lnTo>
                          <a:pt x="7449" y="829"/>
                        </a:lnTo>
                        <a:lnTo>
                          <a:pt x="7436" y="833"/>
                        </a:lnTo>
                        <a:lnTo>
                          <a:pt x="7423" y="837"/>
                        </a:lnTo>
                        <a:lnTo>
                          <a:pt x="7412" y="840"/>
                        </a:lnTo>
                        <a:lnTo>
                          <a:pt x="7390" y="771"/>
                        </a:lnTo>
                        <a:lnTo>
                          <a:pt x="7408" y="764"/>
                        </a:lnTo>
                        <a:lnTo>
                          <a:pt x="7427" y="756"/>
                        </a:lnTo>
                        <a:lnTo>
                          <a:pt x="7443" y="744"/>
                        </a:lnTo>
                        <a:lnTo>
                          <a:pt x="7462" y="731"/>
                        </a:lnTo>
                        <a:lnTo>
                          <a:pt x="7472" y="723"/>
                        </a:lnTo>
                        <a:lnTo>
                          <a:pt x="7481" y="712"/>
                        </a:lnTo>
                        <a:lnTo>
                          <a:pt x="7492" y="701"/>
                        </a:lnTo>
                        <a:lnTo>
                          <a:pt x="7500" y="691"/>
                        </a:lnTo>
                        <a:lnTo>
                          <a:pt x="7508" y="680"/>
                        </a:lnTo>
                        <a:lnTo>
                          <a:pt x="7516" y="667"/>
                        </a:lnTo>
                        <a:lnTo>
                          <a:pt x="7524" y="654"/>
                        </a:lnTo>
                        <a:lnTo>
                          <a:pt x="7531" y="641"/>
                        </a:lnTo>
                        <a:lnTo>
                          <a:pt x="7536" y="629"/>
                        </a:lnTo>
                        <a:lnTo>
                          <a:pt x="7537" y="621"/>
                        </a:lnTo>
                        <a:lnTo>
                          <a:pt x="7536" y="613"/>
                        </a:lnTo>
                        <a:lnTo>
                          <a:pt x="7531" y="600"/>
                        </a:lnTo>
                        <a:lnTo>
                          <a:pt x="7365" y="188"/>
                        </a:lnTo>
                        <a:close/>
                        <a:moveTo>
                          <a:pt x="7897" y="646"/>
                        </a:moveTo>
                        <a:lnTo>
                          <a:pt x="7895" y="646"/>
                        </a:lnTo>
                        <a:lnTo>
                          <a:pt x="7889" y="646"/>
                        </a:lnTo>
                        <a:lnTo>
                          <a:pt x="7884" y="646"/>
                        </a:lnTo>
                        <a:lnTo>
                          <a:pt x="7879" y="642"/>
                        </a:lnTo>
                        <a:lnTo>
                          <a:pt x="7874" y="641"/>
                        </a:lnTo>
                        <a:lnTo>
                          <a:pt x="7870" y="639"/>
                        </a:lnTo>
                        <a:lnTo>
                          <a:pt x="7865" y="636"/>
                        </a:lnTo>
                        <a:lnTo>
                          <a:pt x="7862" y="633"/>
                        </a:lnTo>
                        <a:lnTo>
                          <a:pt x="7856" y="628"/>
                        </a:lnTo>
                        <a:lnTo>
                          <a:pt x="7852" y="624"/>
                        </a:lnTo>
                        <a:lnTo>
                          <a:pt x="7850" y="620"/>
                        </a:lnTo>
                        <a:lnTo>
                          <a:pt x="7847" y="615"/>
                        </a:lnTo>
                        <a:lnTo>
                          <a:pt x="7845" y="610"/>
                        </a:lnTo>
                        <a:lnTo>
                          <a:pt x="7843" y="599"/>
                        </a:lnTo>
                        <a:lnTo>
                          <a:pt x="7842" y="587"/>
                        </a:lnTo>
                        <a:lnTo>
                          <a:pt x="7842" y="581"/>
                        </a:lnTo>
                        <a:lnTo>
                          <a:pt x="7843" y="575"/>
                        </a:lnTo>
                        <a:lnTo>
                          <a:pt x="7844" y="569"/>
                        </a:lnTo>
                        <a:lnTo>
                          <a:pt x="7845" y="564"/>
                        </a:lnTo>
                        <a:lnTo>
                          <a:pt x="7848" y="559"/>
                        </a:lnTo>
                        <a:lnTo>
                          <a:pt x="7850" y="554"/>
                        </a:lnTo>
                        <a:lnTo>
                          <a:pt x="7852" y="549"/>
                        </a:lnTo>
                        <a:lnTo>
                          <a:pt x="7857" y="545"/>
                        </a:lnTo>
                        <a:lnTo>
                          <a:pt x="7862" y="541"/>
                        </a:lnTo>
                        <a:lnTo>
                          <a:pt x="7867" y="539"/>
                        </a:lnTo>
                        <a:lnTo>
                          <a:pt x="7871" y="535"/>
                        </a:lnTo>
                        <a:lnTo>
                          <a:pt x="7875" y="532"/>
                        </a:lnTo>
                        <a:lnTo>
                          <a:pt x="7880" y="530"/>
                        </a:lnTo>
                        <a:lnTo>
                          <a:pt x="7886" y="530"/>
                        </a:lnTo>
                        <a:lnTo>
                          <a:pt x="7891" y="529"/>
                        </a:lnTo>
                        <a:lnTo>
                          <a:pt x="7899" y="529"/>
                        </a:lnTo>
                        <a:lnTo>
                          <a:pt x="7904" y="529"/>
                        </a:lnTo>
                        <a:lnTo>
                          <a:pt x="7909" y="530"/>
                        </a:lnTo>
                        <a:lnTo>
                          <a:pt x="7914" y="530"/>
                        </a:lnTo>
                        <a:lnTo>
                          <a:pt x="7919" y="532"/>
                        </a:lnTo>
                        <a:lnTo>
                          <a:pt x="7924" y="535"/>
                        </a:lnTo>
                        <a:lnTo>
                          <a:pt x="7928" y="539"/>
                        </a:lnTo>
                        <a:lnTo>
                          <a:pt x="7932" y="541"/>
                        </a:lnTo>
                        <a:lnTo>
                          <a:pt x="7938" y="545"/>
                        </a:lnTo>
                        <a:lnTo>
                          <a:pt x="7941" y="549"/>
                        </a:lnTo>
                        <a:lnTo>
                          <a:pt x="7945" y="553"/>
                        </a:lnTo>
                        <a:lnTo>
                          <a:pt x="7946" y="559"/>
                        </a:lnTo>
                        <a:lnTo>
                          <a:pt x="7948" y="564"/>
                        </a:lnTo>
                        <a:lnTo>
                          <a:pt x="7950" y="569"/>
                        </a:lnTo>
                        <a:lnTo>
                          <a:pt x="7951" y="575"/>
                        </a:lnTo>
                        <a:lnTo>
                          <a:pt x="7952" y="581"/>
                        </a:lnTo>
                        <a:lnTo>
                          <a:pt x="7952" y="587"/>
                        </a:lnTo>
                        <a:lnTo>
                          <a:pt x="7951" y="599"/>
                        </a:lnTo>
                        <a:lnTo>
                          <a:pt x="7948" y="610"/>
                        </a:lnTo>
                        <a:lnTo>
                          <a:pt x="7946" y="615"/>
                        </a:lnTo>
                        <a:lnTo>
                          <a:pt x="7945" y="620"/>
                        </a:lnTo>
                        <a:lnTo>
                          <a:pt x="7941" y="624"/>
                        </a:lnTo>
                        <a:lnTo>
                          <a:pt x="7938" y="628"/>
                        </a:lnTo>
                        <a:lnTo>
                          <a:pt x="7932" y="633"/>
                        </a:lnTo>
                        <a:lnTo>
                          <a:pt x="7928" y="636"/>
                        </a:lnTo>
                        <a:lnTo>
                          <a:pt x="7924" y="639"/>
                        </a:lnTo>
                        <a:lnTo>
                          <a:pt x="7919" y="641"/>
                        </a:lnTo>
                        <a:lnTo>
                          <a:pt x="7914" y="642"/>
                        </a:lnTo>
                        <a:lnTo>
                          <a:pt x="7908" y="646"/>
                        </a:lnTo>
                        <a:lnTo>
                          <a:pt x="7903" y="646"/>
                        </a:lnTo>
                        <a:lnTo>
                          <a:pt x="7897" y="64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6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2394"/>
                  </a:p>
                </p:txBody>
              </p:sp>
            </p:grpSp>
            <p:sp>
              <p:nvSpPr>
                <p:cNvPr id="32" name="Freeform 9"/>
                <p:cNvSpPr>
                  <a:spLocks noEditPoints="1"/>
                </p:cNvSpPr>
                <p:nvPr userDrawn="1"/>
              </p:nvSpPr>
              <p:spPr bwMode="auto">
                <a:xfrm>
                  <a:off x="8552482" y="192882"/>
                  <a:ext cx="364094" cy="318254"/>
                </a:xfrm>
                <a:custGeom>
                  <a:avLst/>
                  <a:gdLst/>
                  <a:ahLst/>
                  <a:cxnLst>
                    <a:cxn ang="0">
                      <a:pos x="491" y="5"/>
                    </a:cxn>
                    <a:cxn ang="0">
                      <a:pos x="581" y="30"/>
                    </a:cxn>
                    <a:cxn ang="0">
                      <a:pos x="653" y="71"/>
                    </a:cxn>
                    <a:cxn ang="0">
                      <a:pos x="705" y="124"/>
                    </a:cxn>
                    <a:cxn ang="0">
                      <a:pos x="602" y="117"/>
                    </a:cxn>
                    <a:cxn ang="0">
                      <a:pos x="478" y="104"/>
                    </a:cxn>
                    <a:cxn ang="0">
                      <a:pos x="444" y="106"/>
                    </a:cxn>
                    <a:cxn ang="0">
                      <a:pos x="432" y="119"/>
                    </a:cxn>
                    <a:cxn ang="0">
                      <a:pos x="403" y="415"/>
                    </a:cxn>
                    <a:cxn ang="0">
                      <a:pos x="402" y="115"/>
                    </a:cxn>
                    <a:cxn ang="0">
                      <a:pos x="388" y="105"/>
                    </a:cxn>
                    <a:cxn ang="0">
                      <a:pos x="331" y="106"/>
                    </a:cxn>
                    <a:cxn ang="0">
                      <a:pos x="195" y="124"/>
                    </a:cxn>
                    <a:cxn ang="0">
                      <a:pos x="140" y="110"/>
                    </a:cxn>
                    <a:cxn ang="0">
                      <a:pos x="197" y="59"/>
                    </a:cxn>
                    <a:cxn ang="0">
                      <a:pos x="274" y="22"/>
                    </a:cxn>
                    <a:cxn ang="0">
                      <a:pos x="367" y="2"/>
                    </a:cxn>
                    <a:cxn ang="0">
                      <a:pos x="201" y="519"/>
                    </a:cxn>
                    <a:cxn ang="0">
                      <a:pos x="100" y="519"/>
                    </a:cxn>
                    <a:cxn ang="0">
                      <a:pos x="0" y="519"/>
                    </a:cxn>
                    <a:cxn ang="0">
                      <a:pos x="141" y="727"/>
                    </a:cxn>
                    <a:cxn ang="0">
                      <a:pos x="261" y="727"/>
                    </a:cxn>
                    <a:cxn ang="0">
                      <a:pos x="303" y="519"/>
                    </a:cxn>
                    <a:cxn ang="0">
                      <a:pos x="346" y="727"/>
                    </a:cxn>
                    <a:cxn ang="0">
                      <a:pos x="583" y="519"/>
                    </a:cxn>
                    <a:cxn ang="0">
                      <a:pos x="483" y="519"/>
                    </a:cxn>
                    <a:cxn ang="0">
                      <a:pos x="407" y="579"/>
                    </a:cxn>
                    <a:cxn ang="0">
                      <a:pos x="548" y="579"/>
                    </a:cxn>
                    <a:cxn ang="0">
                      <a:pos x="587" y="727"/>
                    </a:cxn>
                    <a:cxn ang="0">
                      <a:pos x="733" y="519"/>
                    </a:cxn>
                    <a:cxn ang="0">
                      <a:pos x="712" y="602"/>
                    </a:cxn>
                    <a:cxn ang="0">
                      <a:pos x="731" y="198"/>
                    </a:cxn>
                    <a:cxn ang="0">
                      <a:pos x="722" y="257"/>
                    </a:cxn>
                    <a:cxn ang="0">
                      <a:pos x="685" y="316"/>
                    </a:cxn>
                    <a:cxn ang="0">
                      <a:pos x="622" y="365"/>
                    </a:cxn>
                    <a:cxn ang="0">
                      <a:pos x="541" y="398"/>
                    </a:cxn>
                    <a:cxn ang="0">
                      <a:pos x="474" y="183"/>
                    </a:cxn>
                    <a:cxn ang="0">
                      <a:pos x="477" y="158"/>
                    </a:cxn>
                    <a:cxn ang="0">
                      <a:pos x="489" y="146"/>
                    </a:cxn>
                    <a:cxn ang="0">
                      <a:pos x="556" y="148"/>
                    </a:cxn>
                    <a:cxn ang="0">
                      <a:pos x="669" y="163"/>
                    </a:cxn>
                    <a:cxn ang="0">
                      <a:pos x="295" y="399"/>
                    </a:cxn>
                    <a:cxn ang="0">
                      <a:pos x="213" y="365"/>
                    </a:cxn>
                    <a:cxn ang="0">
                      <a:pos x="150" y="316"/>
                    </a:cxn>
                    <a:cxn ang="0">
                      <a:pos x="112" y="257"/>
                    </a:cxn>
                    <a:cxn ang="0">
                      <a:pos x="103" y="198"/>
                    </a:cxn>
                    <a:cxn ang="0">
                      <a:pos x="136" y="168"/>
                    </a:cxn>
                    <a:cxn ang="0">
                      <a:pos x="250" y="151"/>
                    </a:cxn>
                    <a:cxn ang="0">
                      <a:pos x="342" y="144"/>
                    </a:cxn>
                    <a:cxn ang="0">
                      <a:pos x="357" y="153"/>
                    </a:cxn>
                    <a:cxn ang="0">
                      <a:pos x="362" y="175"/>
                    </a:cxn>
                    <a:cxn ang="0">
                      <a:pos x="317" y="405"/>
                    </a:cxn>
                  </a:cxnLst>
                  <a:rect l="0" t="0" r="r" b="b"/>
                  <a:pathLst>
                    <a:path w="835" h="727">
                      <a:moveTo>
                        <a:pt x="417" y="0"/>
                      </a:moveTo>
                      <a:lnTo>
                        <a:pt x="443" y="0"/>
                      </a:lnTo>
                      <a:lnTo>
                        <a:pt x="467" y="2"/>
                      </a:lnTo>
                      <a:lnTo>
                        <a:pt x="491" y="5"/>
                      </a:lnTo>
                      <a:lnTo>
                        <a:pt x="515" y="9"/>
                      </a:lnTo>
                      <a:lnTo>
                        <a:pt x="538" y="16"/>
                      </a:lnTo>
                      <a:lnTo>
                        <a:pt x="559" y="22"/>
                      </a:lnTo>
                      <a:lnTo>
                        <a:pt x="581" y="30"/>
                      </a:lnTo>
                      <a:lnTo>
                        <a:pt x="600" y="38"/>
                      </a:lnTo>
                      <a:lnTo>
                        <a:pt x="620" y="48"/>
                      </a:lnTo>
                      <a:lnTo>
                        <a:pt x="637" y="59"/>
                      </a:lnTo>
                      <a:lnTo>
                        <a:pt x="653" y="71"/>
                      </a:lnTo>
                      <a:lnTo>
                        <a:pt x="668" y="83"/>
                      </a:lnTo>
                      <a:lnTo>
                        <a:pt x="682" y="96"/>
                      </a:lnTo>
                      <a:lnTo>
                        <a:pt x="694" y="110"/>
                      </a:lnTo>
                      <a:lnTo>
                        <a:pt x="705" y="124"/>
                      </a:lnTo>
                      <a:lnTo>
                        <a:pt x="714" y="139"/>
                      </a:lnTo>
                      <a:lnTo>
                        <a:pt x="676" y="131"/>
                      </a:lnTo>
                      <a:lnTo>
                        <a:pt x="639" y="124"/>
                      </a:lnTo>
                      <a:lnTo>
                        <a:pt x="602" y="117"/>
                      </a:lnTo>
                      <a:lnTo>
                        <a:pt x="567" y="113"/>
                      </a:lnTo>
                      <a:lnTo>
                        <a:pt x="534" y="109"/>
                      </a:lnTo>
                      <a:lnTo>
                        <a:pt x="504" y="106"/>
                      </a:lnTo>
                      <a:lnTo>
                        <a:pt x="478" y="104"/>
                      </a:lnTo>
                      <a:lnTo>
                        <a:pt x="458" y="104"/>
                      </a:lnTo>
                      <a:lnTo>
                        <a:pt x="453" y="104"/>
                      </a:lnTo>
                      <a:lnTo>
                        <a:pt x="448" y="105"/>
                      </a:lnTo>
                      <a:lnTo>
                        <a:pt x="444" y="106"/>
                      </a:lnTo>
                      <a:lnTo>
                        <a:pt x="440" y="109"/>
                      </a:lnTo>
                      <a:lnTo>
                        <a:pt x="436" y="112"/>
                      </a:lnTo>
                      <a:lnTo>
                        <a:pt x="434" y="115"/>
                      </a:lnTo>
                      <a:lnTo>
                        <a:pt x="432" y="119"/>
                      </a:lnTo>
                      <a:lnTo>
                        <a:pt x="432" y="124"/>
                      </a:lnTo>
                      <a:lnTo>
                        <a:pt x="432" y="133"/>
                      </a:lnTo>
                      <a:lnTo>
                        <a:pt x="432" y="415"/>
                      </a:lnTo>
                      <a:lnTo>
                        <a:pt x="403" y="415"/>
                      </a:lnTo>
                      <a:lnTo>
                        <a:pt x="404" y="133"/>
                      </a:lnTo>
                      <a:lnTo>
                        <a:pt x="404" y="124"/>
                      </a:lnTo>
                      <a:lnTo>
                        <a:pt x="403" y="119"/>
                      </a:lnTo>
                      <a:lnTo>
                        <a:pt x="402" y="115"/>
                      </a:lnTo>
                      <a:lnTo>
                        <a:pt x="398" y="112"/>
                      </a:lnTo>
                      <a:lnTo>
                        <a:pt x="395" y="109"/>
                      </a:lnTo>
                      <a:lnTo>
                        <a:pt x="392" y="106"/>
                      </a:lnTo>
                      <a:lnTo>
                        <a:pt x="388" y="105"/>
                      </a:lnTo>
                      <a:lnTo>
                        <a:pt x="382" y="104"/>
                      </a:lnTo>
                      <a:lnTo>
                        <a:pt x="378" y="104"/>
                      </a:lnTo>
                      <a:lnTo>
                        <a:pt x="356" y="104"/>
                      </a:lnTo>
                      <a:lnTo>
                        <a:pt x="331" y="106"/>
                      </a:lnTo>
                      <a:lnTo>
                        <a:pt x="301" y="109"/>
                      </a:lnTo>
                      <a:lnTo>
                        <a:pt x="268" y="113"/>
                      </a:lnTo>
                      <a:lnTo>
                        <a:pt x="232" y="118"/>
                      </a:lnTo>
                      <a:lnTo>
                        <a:pt x="195" y="124"/>
                      </a:lnTo>
                      <a:lnTo>
                        <a:pt x="157" y="131"/>
                      </a:lnTo>
                      <a:lnTo>
                        <a:pt x="121" y="139"/>
                      </a:lnTo>
                      <a:lnTo>
                        <a:pt x="129" y="125"/>
                      </a:lnTo>
                      <a:lnTo>
                        <a:pt x="140" y="110"/>
                      </a:lnTo>
                      <a:lnTo>
                        <a:pt x="152" y="96"/>
                      </a:lnTo>
                      <a:lnTo>
                        <a:pt x="166" y="83"/>
                      </a:lnTo>
                      <a:lnTo>
                        <a:pt x="180" y="71"/>
                      </a:lnTo>
                      <a:lnTo>
                        <a:pt x="197" y="59"/>
                      </a:lnTo>
                      <a:lnTo>
                        <a:pt x="215" y="48"/>
                      </a:lnTo>
                      <a:lnTo>
                        <a:pt x="233" y="38"/>
                      </a:lnTo>
                      <a:lnTo>
                        <a:pt x="254" y="30"/>
                      </a:lnTo>
                      <a:lnTo>
                        <a:pt x="274" y="22"/>
                      </a:lnTo>
                      <a:lnTo>
                        <a:pt x="296" y="16"/>
                      </a:lnTo>
                      <a:lnTo>
                        <a:pt x="319" y="9"/>
                      </a:lnTo>
                      <a:lnTo>
                        <a:pt x="342" y="5"/>
                      </a:lnTo>
                      <a:lnTo>
                        <a:pt x="367" y="2"/>
                      </a:lnTo>
                      <a:lnTo>
                        <a:pt x="392" y="0"/>
                      </a:lnTo>
                      <a:lnTo>
                        <a:pt x="417" y="0"/>
                      </a:lnTo>
                      <a:close/>
                      <a:moveTo>
                        <a:pt x="201" y="579"/>
                      </a:moveTo>
                      <a:lnTo>
                        <a:pt x="201" y="519"/>
                      </a:lnTo>
                      <a:lnTo>
                        <a:pt x="175" y="519"/>
                      </a:lnTo>
                      <a:lnTo>
                        <a:pt x="150" y="519"/>
                      </a:lnTo>
                      <a:lnTo>
                        <a:pt x="125" y="519"/>
                      </a:lnTo>
                      <a:lnTo>
                        <a:pt x="100" y="519"/>
                      </a:lnTo>
                      <a:lnTo>
                        <a:pt x="75" y="519"/>
                      </a:lnTo>
                      <a:lnTo>
                        <a:pt x="49" y="519"/>
                      </a:lnTo>
                      <a:lnTo>
                        <a:pt x="25" y="519"/>
                      </a:lnTo>
                      <a:lnTo>
                        <a:pt x="0" y="519"/>
                      </a:lnTo>
                      <a:lnTo>
                        <a:pt x="0" y="579"/>
                      </a:lnTo>
                      <a:lnTo>
                        <a:pt x="58" y="579"/>
                      </a:lnTo>
                      <a:lnTo>
                        <a:pt x="58" y="727"/>
                      </a:lnTo>
                      <a:lnTo>
                        <a:pt x="141" y="727"/>
                      </a:lnTo>
                      <a:lnTo>
                        <a:pt x="141" y="579"/>
                      </a:lnTo>
                      <a:lnTo>
                        <a:pt x="201" y="579"/>
                      </a:lnTo>
                      <a:close/>
                      <a:moveTo>
                        <a:pt x="303" y="602"/>
                      </a:moveTo>
                      <a:lnTo>
                        <a:pt x="261" y="727"/>
                      </a:lnTo>
                      <a:lnTo>
                        <a:pt x="180" y="727"/>
                      </a:lnTo>
                      <a:lnTo>
                        <a:pt x="260" y="519"/>
                      </a:lnTo>
                      <a:lnTo>
                        <a:pt x="282" y="519"/>
                      </a:lnTo>
                      <a:lnTo>
                        <a:pt x="303" y="519"/>
                      </a:lnTo>
                      <a:lnTo>
                        <a:pt x="326" y="519"/>
                      </a:lnTo>
                      <a:lnTo>
                        <a:pt x="348" y="519"/>
                      </a:lnTo>
                      <a:lnTo>
                        <a:pt x="427" y="727"/>
                      </a:lnTo>
                      <a:lnTo>
                        <a:pt x="346" y="727"/>
                      </a:lnTo>
                      <a:lnTo>
                        <a:pt x="303" y="602"/>
                      </a:lnTo>
                      <a:close/>
                      <a:moveTo>
                        <a:pt x="608" y="579"/>
                      </a:moveTo>
                      <a:lnTo>
                        <a:pt x="608" y="519"/>
                      </a:lnTo>
                      <a:lnTo>
                        <a:pt x="583" y="519"/>
                      </a:lnTo>
                      <a:lnTo>
                        <a:pt x="557" y="519"/>
                      </a:lnTo>
                      <a:lnTo>
                        <a:pt x="532" y="519"/>
                      </a:lnTo>
                      <a:lnTo>
                        <a:pt x="507" y="519"/>
                      </a:lnTo>
                      <a:lnTo>
                        <a:pt x="483" y="519"/>
                      </a:lnTo>
                      <a:lnTo>
                        <a:pt x="458" y="519"/>
                      </a:lnTo>
                      <a:lnTo>
                        <a:pt x="432" y="519"/>
                      </a:lnTo>
                      <a:lnTo>
                        <a:pt x="407" y="519"/>
                      </a:lnTo>
                      <a:lnTo>
                        <a:pt x="407" y="579"/>
                      </a:lnTo>
                      <a:lnTo>
                        <a:pt x="466" y="579"/>
                      </a:lnTo>
                      <a:lnTo>
                        <a:pt x="466" y="727"/>
                      </a:lnTo>
                      <a:lnTo>
                        <a:pt x="548" y="727"/>
                      </a:lnTo>
                      <a:lnTo>
                        <a:pt x="548" y="579"/>
                      </a:lnTo>
                      <a:lnTo>
                        <a:pt x="608" y="579"/>
                      </a:lnTo>
                      <a:close/>
                      <a:moveTo>
                        <a:pt x="712" y="602"/>
                      </a:moveTo>
                      <a:lnTo>
                        <a:pt x="669" y="727"/>
                      </a:lnTo>
                      <a:lnTo>
                        <a:pt x="587" y="727"/>
                      </a:lnTo>
                      <a:lnTo>
                        <a:pt x="667" y="519"/>
                      </a:lnTo>
                      <a:lnTo>
                        <a:pt x="689" y="519"/>
                      </a:lnTo>
                      <a:lnTo>
                        <a:pt x="712" y="519"/>
                      </a:lnTo>
                      <a:lnTo>
                        <a:pt x="733" y="519"/>
                      </a:lnTo>
                      <a:lnTo>
                        <a:pt x="755" y="519"/>
                      </a:lnTo>
                      <a:lnTo>
                        <a:pt x="835" y="727"/>
                      </a:lnTo>
                      <a:lnTo>
                        <a:pt x="754" y="727"/>
                      </a:lnTo>
                      <a:lnTo>
                        <a:pt x="712" y="602"/>
                      </a:lnTo>
                      <a:close/>
                      <a:moveTo>
                        <a:pt x="727" y="172"/>
                      </a:moveTo>
                      <a:lnTo>
                        <a:pt x="729" y="181"/>
                      </a:lnTo>
                      <a:lnTo>
                        <a:pt x="730" y="190"/>
                      </a:lnTo>
                      <a:lnTo>
                        <a:pt x="731" y="198"/>
                      </a:lnTo>
                      <a:lnTo>
                        <a:pt x="731" y="207"/>
                      </a:lnTo>
                      <a:lnTo>
                        <a:pt x="730" y="224"/>
                      </a:lnTo>
                      <a:lnTo>
                        <a:pt x="727" y="240"/>
                      </a:lnTo>
                      <a:lnTo>
                        <a:pt x="722" y="257"/>
                      </a:lnTo>
                      <a:lnTo>
                        <a:pt x="715" y="273"/>
                      </a:lnTo>
                      <a:lnTo>
                        <a:pt x="706" y="288"/>
                      </a:lnTo>
                      <a:lnTo>
                        <a:pt x="696" y="302"/>
                      </a:lnTo>
                      <a:lnTo>
                        <a:pt x="685" y="316"/>
                      </a:lnTo>
                      <a:lnTo>
                        <a:pt x="670" y="329"/>
                      </a:lnTo>
                      <a:lnTo>
                        <a:pt x="656" y="342"/>
                      </a:lnTo>
                      <a:lnTo>
                        <a:pt x="640" y="354"/>
                      </a:lnTo>
                      <a:lnTo>
                        <a:pt x="622" y="365"/>
                      </a:lnTo>
                      <a:lnTo>
                        <a:pt x="604" y="374"/>
                      </a:lnTo>
                      <a:lnTo>
                        <a:pt x="584" y="383"/>
                      </a:lnTo>
                      <a:lnTo>
                        <a:pt x="562" y="392"/>
                      </a:lnTo>
                      <a:lnTo>
                        <a:pt x="541" y="398"/>
                      </a:lnTo>
                      <a:lnTo>
                        <a:pt x="518" y="405"/>
                      </a:lnTo>
                      <a:lnTo>
                        <a:pt x="476" y="202"/>
                      </a:lnTo>
                      <a:lnTo>
                        <a:pt x="475" y="193"/>
                      </a:lnTo>
                      <a:lnTo>
                        <a:pt x="474" y="183"/>
                      </a:lnTo>
                      <a:lnTo>
                        <a:pt x="474" y="175"/>
                      </a:lnTo>
                      <a:lnTo>
                        <a:pt x="474" y="166"/>
                      </a:lnTo>
                      <a:lnTo>
                        <a:pt x="475" y="162"/>
                      </a:lnTo>
                      <a:lnTo>
                        <a:pt x="477" y="158"/>
                      </a:lnTo>
                      <a:lnTo>
                        <a:pt x="479" y="155"/>
                      </a:lnTo>
                      <a:lnTo>
                        <a:pt x="481" y="152"/>
                      </a:lnTo>
                      <a:lnTo>
                        <a:pt x="485" y="149"/>
                      </a:lnTo>
                      <a:lnTo>
                        <a:pt x="489" y="146"/>
                      </a:lnTo>
                      <a:lnTo>
                        <a:pt x="493" y="145"/>
                      </a:lnTo>
                      <a:lnTo>
                        <a:pt x="499" y="144"/>
                      </a:lnTo>
                      <a:lnTo>
                        <a:pt x="528" y="145"/>
                      </a:lnTo>
                      <a:lnTo>
                        <a:pt x="556" y="148"/>
                      </a:lnTo>
                      <a:lnTo>
                        <a:pt x="584" y="151"/>
                      </a:lnTo>
                      <a:lnTo>
                        <a:pt x="613" y="154"/>
                      </a:lnTo>
                      <a:lnTo>
                        <a:pt x="641" y="158"/>
                      </a:lnTo>
                      <a:lnTo>
                        <a:pt x="669" y="163"/>
                      </a:lnTo>
                      <a:lnTo>
                        <a:pt x="699" y="167"/>
                      </a:lnTo>
                      <a:lnTo>
                        <a:pt x="727" y="172"/>
                      </a:lnTo>
                      <a:close/>
                      <a:moveTo>
                        <a:pt x="317" y="405"/>
                      </a:moveTo>
                      <a:lnTo>
                        <a:pt x="295" y="399"/>
                      </a:lnTo>
                      <a:lnTo>
                        <a:pt x="272" y="392"/>
                      </a:lnTo>
                      <a:lnTo>
                        <a:pt x="251" y="384"/>
                      </a:lnTo>
                      <a:lnTo>
                        <a:pt x="231" y="374"/>
                      </a:lnTo>
                      <a:lnTo>
                        <a:pt x="213" y="365"/>
                      </a:lnTo>
                      <a:lnTo>
                        <a:pt x="195" y="354"/>
                      </a:lnTo>
                      <a:lnTo>
                        <a:pt x="179" y="342"/>
                      </a:lnTo>
                      <a:lnTo>
                        <a:pt x="164" y="330"/>
                      </a:lnTo>
                      <a:lnTo>
                        <a:pt x="150" y="316"/>
                      </a:lnTo>
                      <a:lnTo>
                        <a:pt x="138" y="303"/>
                      </a:lnTo>
                      <a:lnTo>
                        <a:pt x="128" y="288"/>
                      </a:lnTo>
                      <a:lnTo>
                        <a:pt x="120" y="273"/>
                      </a:lnTo>
                      <a:lnTo>
                        <a:pt x="112" y="257"/>
                      </a:lnTo>
                      <a:lnTo>
                        <a:pt x="108" y="240"/>
                      </a:lnTo>
                      <a:lnTo>
                        <a:pt x="105" y="224"/>
                      </a:lnTo>
                      <a:lnTo>
                        <a:pt x="103" y="207"/>
                      </a:lnTo>
                      <a:lnTo>
                        <a:pt x="103" y="198"/>
                      </a:lnTo>
                      <a:lnTo>
                        <a:pt x="105" y="190"/>
                      </a:lnTo>
                      <a:lnTo>
                        <a:pt x="106" y="181"/>
                      </a:lnTo>
                      <a:lnTo>
                        <a:pt x="108" y="172"/>
                      </a:lnTo>
                      <a:lnTo>
                        <a:pt x="136" y="168"/>
                      </a:lnTo>
                      <a:lnTo>
                        <a:pt x="165" y="163"/>
                      </a:lnTo>
                      <a:lnTo>
                        <a:pt x="193" y="158"/>
                      </a:lnTo>
                      <a:lnTo>
                        <a:pt x="222" y="154"/>
                      </a:lnTo>
                      <a:lnTo>
                        <a:pt x="250" y="151"/>
                      </a:lnTo>
                      <a:lnTo>
                        <a:pt x="280" y="148"/>
                      </a:lnTo>
                      <a:lnTo>
                        <a:pt x="308" y="145"/>
                      </a:lnTo>
                      <a:lnTo>
                        <a:pt x="337" y="144"/>
                      </a:lnTo>
                      <a:lnTo>
                        <a:pt x="342" y="144"/>
                      </a:lnTo>
                      <a:lnTo>
                        <a:pt x="348" y="145"/>
                      </a:lnTo>
                      <a:lnTo>
                        <a:pt x="351" y="146"/>
                      </a:lnTo>
                      <a:lnTo>
                        <a:pt x="354" y="150"/>
                      </a:lnTo>
                      <a:lnTo>
                        <a:pt x="357" y="153"/>
                      </a:lnTo>
                      <a:lnTo>
                        <a:pt x="358" y="156"/>
                      </a:lnTo>
                      <a:lnTo>
                        <a:pt x="361" y="161"/>
                      </a:lnTo>
                      <a:lnTo>
                        <a:pt x="362" y="165"/>
                      </a:lnTo>
                      <a:lnTo>
                        <a:pt x="362" y="175"/>
                      </a:lnTo>
                      <a:lnTo>
                        <a:pt x="362" y="184"/>
                      </a:lnTo>
                      <a:lnTo>
                        <a:pt x="361" y="194"/>
                      </a:lnTo>
                      <a:lnTo>
                        <a:pt x="359" y="202"/>
                      </a:lnTo>
                      <a:lnTo>
                        <a:pt x="317" y="405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394" dirty="0">
                    <a:latin typeface="Myriad Pro"/>
                  </a:endParaRPr>
                </a:p>
              </p:txBody>
            </p:sp>
          </p:grpSp>
        </p:grpSp>
      </p:grpSp>
      <p:sp>
        <p:nvSpPr>
          <p:cNvPr id="5124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1824276" y="5458970"/>
            <a:ext cx="7818625" cy="461665"/>
          </a:xfrm>
          <a:ln/>
        </p:spPr>
        <p:txBody>
          <a:bodyPr anchor="t" anchorCtr="0"/>
          <a:lstStyle>
            <a:lvl1pPr marL="0" indent="0">
              <a:buFontTx/>
              <a:buNone/>
              <a:defRPr sz="2394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5299" name="Rectangle 179"/>
          <p:cNvSpPr>
            <a:spLocks noGrp="1" noChangeArrowheads="1"/>
          </p:cNvSpPr>
          <p:nvPr userDrawn="1">
            <p:ph type="ctrTitle"/>
          </p:nvPr>
        </p:nvSpPr>
        <p:spPr>
          <a:xfrm>
            <a:off x="1824276" y="4873754"/>
            <a:ext cx="7818625" cy="437684"/>
          </a:xfrm>
        </p:spPr>
        <p:txBody>
          <a:bodyPr wrap="square" anchor="t" anchorCtr="0">
            <a:spAutoFit/>
          </a:bodyPr>
          <a:lstStyle>
            <a:lvl1pPr>
              <a:defRPr sz="2394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46" name="Text Placeholder 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839630" y="6391657"/>
            <a:ext cx="2364802" cy="378619"/>
          </a:xfrm>
        </p:spPr>
        <p:txBody>
          <a:bodyPr>
            <a:noAutofit/>
          </a:bodyPr>
          <a:lstStyle>
            <a:lvl1pPr marL="0" indent="0" eaLnBrk="1" hangingPunct="1">
              <a:buNone/>
              <a:defRPr sz="1596">
                <a:solidFill>
                  <a:schemeClr val="bg1"/>
                </a:solidFill>
              </a:defRPr>
            </a:lvl1pPr>
            <a:lvl2pPr marL="456036" indent="0">
              <a:buNone/>
              <a:defRPr/>
            </a:lvl2pPr>
            <a:lvl3pPr marL="912069" indent="0">
              <a:buNone/>
              <a:defRPr/>
            </a:lvl3pPr>
            <a:lvl4pPr marL="1368103" indent="0">
              <a:buNone/>
              <a:defRPr/>
            </a:lvl4pPr>
            <a:lvl5pPr marL="1824138" indent="0">
              <a:buNone/>
              <a:defRPr/>
            </a:lvl5pPr>
          </a:lstStyle>
          <a:p>
            <a:pPr eaLnBrk="1" hangingPunct="1"/>
            <a:r>
              <a:rPr lang="en-GB" dirty="0"/>
              <a:t>Month XX, 201X</a:t>
            </a:r>
          </a:p>
        </p:txBody>
      </p:sp>
      <p:sp>
        <p:nvSpPr>
          <p:cNvPr id="23" name="Draft_Title" hidden="1"/>
          <p:cNvSpPr txBox="1"/>
          <p:nvPr userDrawn="1"/>
        </p:nvSpPr>
        <p:spPr>
          <a:xfrm>
            <a:off x="10905436" y="4650048"/>
            <a:ext cx="995785" cy="378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862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865881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3pPr>
              <a:defRPr/>
            </a:lvl3pPr>
            <a:lvl4pPr>
              <a:defRPr sz="1596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972479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4193143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340062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484" y="1189037"/>
            <a:ext cx="5371478" cy="4525963"/>
          </a:xfrm>
        </p:spPr>
        <p:txBody>
          <a:bodyPr>
            <a:noAutofit/>
          </a:bodyPr>
          <a:lstStyle>
            <a:lvl1pPr>
              <a:defRPr sz="2261"/>
            </a:lvl1pPr>
            <a:lvl2pPr>
              <a:defRPr sz="1995"/>
            </a:lvl2pPr>
            <a:lvl3pPr>
              <a:defRPr sz="1862"/>
            </a:lvl3pPr>
            <a:lvl4pPr>
              <a:defRPr sz="1596"/>
            </a:lvl4pPr>
            <a:lvl5pPr>
              <a:defRPr sz="1862"/>
            </a:lvl5pPr>
            <a:lvl6pPr>
              <a:defRPr sz="1862"/>
            </a:lvl6pPr>
            <a:lvl7pPr>
              <a:defRPr sz="1862"/>
            </a:lvl7pPr>
            <a:lvl8pPr>
              <a:defRPr sz="1862"/>
            </a:lvl8pPr>
            <a:lvl9pPr>
              <a:defRPr sz="186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356005" y="1189037"/>
            <a:ext cx="5371478" cy="4525963"/>
          </a:xfrm>
        </p:spPr>
        <p:txBody>
          <a:bodyPr>
            <a:noAutofit/>
          </a:bodyPr>
          <a:lstStyle>
            <a:lvl1pPr>
              <a:defRPr sz="2261"/>
            </a:lvl1pPr>
            <a:lvl2pPr>
              <a:defRPr sz="1995"/>
            </a:lvl2pPr>
            <a:lvl3pPr>
              <a:defRPr sz="1862"/>
            </a:lvl3pPr>
            <a:lvl4pPr>
              <a:defRPr sz="1596"/>
            </a:lvl4pPr>
            <a:lvl5pPr>
              <a:defRPr sz="1862"/>
            </a:lvl5pPr>
            <a:lvl6pPr>
              <a:defRPr sz="1862"/>
            </a:lvl6pPr>
            <a:lvl7pPr>
              <a:defRPr sz="1862"/>
            </a:lvl7pPr>
            <a:lvl8pPr>
              <a:defRPr sz="1862"/>
            </a:lvl8pPr>
            <a:lvl9pPr>
              <a:defRPr sz="186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114405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702" y="3886201"/>
            <a:ext cx="10337562" cy="622300"/>
          </a:xfrm>
        </p:spPr>
        <p:txBody>
          <a:bodyPr anchor="t">
            <a:noAutofit/>
          </a:bodyPr>
          <a:lstStyle>
            <a:lvl1pPr algn="ctr">
              <a:defRPr sz="2793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702" y="2906715"/>
            <a:ext cx="10337562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793">
                <a:solidFill>
                  <a:schemeClr val="tx1"/>
                </a:solidFill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986901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483" y="1187451"/>
            <a:ext cx="5373591" cy="712787"/>
          </a:xfrm>
        </p:spPr>
        <p:txBody>
          <a:bodyPr anchor="b">
            <a:noAutofit/>
          </a:bodyPr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862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483" y="1916112"/>
            <a:ext cx="5373591" cy="3951288"/>
          </a:xfrm>
        </p:spPr>
        <p:txBody>
          <a:bodyPr>
            <a:noAutofit/>
          </a:bodyPr>
          <a:lstStyle>
            <a:lvl1pPr>
              <a:defRPr sz="2261"/>
            </a:lvl1pPr>
            <a:lvl2pPr>
              <a:defRPr sz="1995"/>
            </a:lvl2pPr>
            <a:lvl3pPr>
              <a:defRPr sz="1862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2480" y="1187451"/>
            <a:ext cx="5375701" cy="712787"/>
          </a:xfrm>
        </p:spPr>
        <p:txBody>
          <a:bodyPr anchor="b">
            <a:noAutofit/>
          </a:bodyPr>
          <a:lstStyle>
            <a:lvl1pPr marL="0" indent="0">
              <a:buNone/>
              <a:defRPr sz="2394" b="1"/>
            </a:lvl1pPr>
            <a:lvl2pPr marL="456057" indent="0">
              <a:buNone/>
              <a:defRPr sz="1995" b="1"/>
            </a:lvl2pPr>
            <a:lvl3pPr marL="912114" indent="0">
              <a:buNone/>
              <a:defRPr sz="1862" b="1"/>
            </a:lvl3pPr>
            <a:lvl4pPr marL="1368171" indent="0">
              <a:buNone/>
              <a:defRPr sz="1596" b="1"/>
            </a:lvl4pPr>
            <a:lvl5pPr marL="1824228" indent="0">
              <a:buNone/>
              <a:defRPr sz="1596" b="1"/>
            </a:lvl5pPr>
            <a:lvl6pPr marL="2280285" indent="0">
              <a:buNone/>
              <a:defRPr sz="1596" b="1"/>
            </a:lvl6pPr>
            <a:lvl7pPr marL="2736342" indent="0">
              <a:buNone/>
              <a:defRPr sz="1596" b="1"/>
            </a:lvl7pPr>
            <a:lvl8pPr marL="3192399" indent="0">
              <a:buNone/>
              <a:defRPr sz="1596" b="1"/>
            </a:lvl8pPr>
            <a:lvl9pPr marL="3648456" indent="0">
              <a:buNone/>
              <a:defRPr sz="159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2480" y="1916112"/>
            <a:ext cx="5375701" cy="3951288"/>
          </a:xfrm>
        </p:spPr>
        <p:txBody>
          <a:bodyPr>
            <a:noAutofit/>
          </a:bodyPr>
          <a:lstStyle>
            <a:lvl1pPr>
              <a:defRPr sz="2261"/>
            </a:lvl1pPr>
            <a:lvl2pPr>
              <a:defRPr sz="1995"/>
            </a:lvl2pPr>
            <a:lvl3pPr>
              <a:defRPr sz="1862"/>
            </a:lvl3pPr>
            <a:lvl4pPr>
              <a:defRPr sz="1596"/>
            </a:lvl4pPr>
            <a:lvl5pPr>
              <a:defRPr sz="1596"/>
            </a:lvl5pPr>
            <a:lvl6pPr>
              <a:defRPr sz="1596"/>
            </a:lvl6pPr>
            <a:lvl7pPr>
              <a:defRPr sz="1596"/>
            </a:lvl7pPr>
            <a:lvl8pPr>
              <a:defRPr sz="1596"/>
            </a:lvl8pPr>
            <a:lvl9pPr>
              <a:defRPr sz="159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579184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486" y="1125539"/>
            <a:ext cx="4001161" cy="787399"/>
          </a:xfrm>
        </p:spPr>
        <p:txBody>
          <a:bodyPr anchor="b">
            <a:noAutofit/>
          </a:bodyPr>
          <a:lstStyle>
            <a:lvl1pPr algn="l">
              <a:defRPr sz="2261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549" y="1125539"/>
            <a:ext cx="6798805" cy="5199063"/>
          </a:xfrm>
        </p:spPr>
        <p:txBody>
          <a:bodyPr>
            <a:noAutofit/>
          </a:bodyPr>
          <a:lstStyle>
            <a:lvl1pPr>
              <a:defRPr sz="2261"/>
            </a:lvl1pPr>
            <a:lvl2pPr>
              <a:defRPr sz="1995"/>
            </a:lvl2pPr>
            <a:lvl3pPr>
              <a:defRPr sz="1862"/>
            </a:lvl3pPr>
            <a:lvl4pPr>
              <a:defRPr sz="1596"/>
            </a:lvl4pPr>
            <a:lvl5pPr>
              <a:defRPr sz="1995"/>
            </a:lvl5pPr>
            <a:lvl6pPr>
              <a:defRPr sz="1995"/>
            </a:lvl6pPr>
            <a:lvl7pPr>
              <a:defRPr sz="1995"/>
            </a:lvl7pPr>
            <a:lvl8pPr>
              <a:defRPr sz="1995"/>
            </a:lvl8pPr>
            <a:lvl9pPr>
              <a:defRPr sz="199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486" y="1951037"/>
            <a:ext cx="4001161" cy="4373563"/>
          </a:xfrm>
        </p:spPr>
        <p:txBody>
          <a:bodyPr>
            <a:noAutofit/>
          </a:bodyPr>
          <a:lstStyle>
            <a:lvl1pPr marL="0" indent="0">
              <a:buNone/>
              <a:defRPr sz="2261"/>
            </a:lvl1pPr>
            <a:lvl2pPr marL="456057" indent="0">
              <a:buNone/>
              <a:defRPr sz="1197"/>
            </a:lvl2pPr>
            <a:lvl3pPr marL="912114" indent="0">
              <a:buNone/>
              <a:defRPr sz="1064"/>
            </a:lvl3pPr>
            <a:lvl4pPr marL="1368171" indent="0">
              <a:buNone/>
              <a:defRPr sz="931"/>
            </a:lvl4pPr>
            <a:lvl5pPr marL="1824228" indent="0">
              <a:buNone/>
              <a:defRPr sz="931"/>
            </a:lvl5pPr>
            <a:lvl6pPr marL="2280285" indent="0">
              <a:buNone/>
              <a:defRPr sz="931"/>
            </a:lvl6pPr>
            <a:lvl7pPr marL="2736342" indent="0">
              <a:buNone/>
              <a:defRPr sz="931"/>
            </a:lvl7pPr>
            <a:lvl8pPr marL="3192399" indent="0">
              <a:buNone/>
              <a:defRPr sz="931"/>
            </a:lvl8pPr>
            <a:lvl9pPr marL="3648456" indent="0">
              <a:buNone/>
              <a:defRPr sz="93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756026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805" y="4876801"/>
            <a:ext cx="7297103" cy="566739"/>
          </a:xfrm>
        </p:spPr>
        <p:txBody>
          <a:bodyPr anchor="b">
            <a:noAutofit/>
          </a:bodyPr>
          <a:lstStyle>
            <a:lvl1pPr algn="l">
              <a:defRPr sz="199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3805" y="1143002"/>
            <a:ext cx="7297103" cy="3660775"/>
          </a:xfrm>
        </p:spPr>
        <p:txBody>
          <a:bodyPr>
            <a:noAutofit/>
          </a:bodyPr>
          <a:lstStyle>
            <a:lvl1pPr marL="0" indent="0">
              <a:buNone/>
              <a:defRPr sz="3192"/>
            </a:lvl1pPr>
            <a:lvl2pPr marL="456057" indent="0">
              <a:buNone/>
              <a:defRPr sz="2793"/>
            </a:lvl2pPr>
            <a:lvl3pPr marL="912114" indent="0">
              <a:buNone/>
              <a:defRPr sz="2394"/>
            </a:lvl3pPr>
            <a:lvl4pPr marL="1368171" indent="0">
              <a:buNone/>
              <a:defRPr sz="1995"/>
            </a:lvl4pPr>
            <a:lvl5pPr marL="1824228" indent="0">
              <a:buNone/>
              <a:defRPr sz="1995"/>
            </a:lvl5pPr>
            <a:lvl6pPr marL="2280285" indent="0">
              <a:buNone/>
              <a:defRPr sz="1995"/>
            </a:lvl6pPr>
            <a:lvl7pPr marL="2736342" indent="0">
              <a:buNone/>
              <a:defRPr sz="1995"/>
            </a:lvl7pPr>
            <a:lvl8pPr marL="3192399" indent="0">
              <a:buNone/>
              <a:defRPr sz="1995"/>
            </a:lvl8pPr>
            <a:lvl9pPr marL="3648456" indent="0">
              <a:buNone/>
              <a:defRPr sz="199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3805" y="5443539"/>
            <a:ext cx="7297103" cy="804863"/>
          </a:xfrm>
        </p:spPr>
        <p:txBody>
          <a:bodyPr>
            <a:noAutofit/>
          </a:bodyPr>
          <a:lstStyle>
            <a:lvl1pPr marL="0" indent="0">
              <a:buNone/>
              <a:defRPr sz="1463"/>
            </a:lvl1pPr>
            <a:lvl2pPr marL="456057" indent="0">
              <a:buNone/>
              <a:defRPr sz="1197"/>
            </a:lvl2pPr>
            <a:lvl3pPr marL="912114" indent="0">
              <a:buNone/>
              <a:defRPr sz="1064"/>
            </a:lvl3pPr>
            <a:lvl4pPr marL="1368171" indent="0">
              <a:buNone/>
              <a:defRPr sz="931"/>
            </a:lvl4pPr>
            <a:lvl5pPr marL="1824228" indent="0">
              <a:buNone/>
              <a:defRPr sz="931"/>
            </a:lvl5pPr>
            <a:lvl6pPr marL="2280285" indent="0">
              <a:buNone/>
              <a:defRPr sz="931"/>
            </a:lvl6pPr>
            <a:lvl7pPr marL="2736342" indent="0">
              <a:buNone/>
              <a:defRPr sz="931"/>
            </a:lvl7pPr>
            <a:lvl8pPr marL="3192399" indent="0">
              <a:buNone/>
              <a:defRPr sz="931"/>
            </a:lvl8pPr>
            <a:lvl9pPr marL="3648456" indent="0">
              <a:buNone/>
              <a:defRPr sz="93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49115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R:\Template\Final Image 240614_9-16_Lowres\16-9 B\781617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" t="307" r="924" b="16653"/>
          <a:stretch/>
        </p:blipFill>
        <p:spPr bwMode="auto">
          <a:xfrm>
            <a:off x="0" y="1"/>
            <a:ext cx="1216183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00B0F0">
              <a:alpha val="8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lvl="0" algn="ctr"/>
            <a:endParaRPr lang="en-US" sz="1862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7693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2712" y="1190626"/>
            <a:ext cx="11133572" cy="1323975"/>
          </a:xfrm>
          <a:ln>
            <a:solidFill>
              <a:schemeClr val="bg1"/>
            </a:solidFill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344143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836" y="1168400"/>
            <a:ext cx="11209608" cy="5156200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596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617605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8982" y="1189039"/>
            <a:ext cx="2736414" cy="5135563"/>
          </a:xfrm>
        </p:spPr>
        <p:txBody>
          <a:bodyPr vert="eaVer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0180" y="1189039"/>
            <a:ext cx="8233370" cy="5135563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596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91349" y="6518754"/>
            <a:ext cx="3742167" cy="256109"/>
          </a:xfrm>
        </p:spPr>
        <p:txBody>
          <a:bodyPr wrap="none" anchor="ctr">
            <a:noAutofit/>
          </a:bodyPr>
          <a:lstStyle>
            <a:lvl1pPr marL="0" indent="0" algn="ctr">
              <a:buNone/>
              <a:defRPr sz="133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2534759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136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1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0823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2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001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3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F1A434">
                  <a:shade val="30000"/>
                  <a:satMod val="115000"/>
                </a:srgbClr>
              </a:gs>
              <a:gs pos="50000">
                <a:srgbClr val="F1A434">
                  <a:shade val="67500"/>
                  <a:satMod val="115000"/>
                </a:srgbClr>
              </a:gs>
              <a:gs pos="100000">
                <a:srgbClr val="F1A434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39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4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D6492A">
                  <a:shade val="30000"/>
                  <a:satMod val="115000"/>
                </a:srgbClr>
              </a:gs>
              <a:gs pos="50000">
                <a:srgbClr val="D6492A">
                  <a:shade val="67500"/>
                  <a:satMod val="115000"/>
                </a:srgbClr>
              </a:gs>
              <a:gs pos="100000">
                <a:srgbClr val="D6492A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1643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5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55A51C">
                  <a:shade val="30000"/>
                  <a:satMod val="115000"/>
                </a:srgbClr>
              </a:gs>
              <a:gs pos="50000">
                <a:srgbClr val="55A51C">
                  <a:shade val="67500"/>
                  <a:satMod val="115000"/>
                </a:srgbClr>
              </a:gs>
              <a:gs pos="100000">
                <a:srgbClr val="55A51C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827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Slide 6"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B9AFA4">
                  <a:shade val="30000"/>
                  <a:satMod val="115000"/>
                </a:srgbClr>
              </a:gs>
              <a:gs pos="50000">
                <a:srgbClr val="B9AFA4">
                  <a:shade val="67500"/>
                  <a:satMod val="115000"/>
                </a:srgbClr>
              </a:gs>
              <a:gs pos="100000">
                <a:srgbClr val="B9AFA4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8897270" y="6295415"/>
            <a:ext cx="3264573" cy="562588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algn="l">
              <a:defRPr sz="3059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lvl="0"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962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R:\Template\Final Image 240614_9-16_Lowres\16-9 B\200363998-001(4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" t="24335" b="374"/>
          <a:stretch/>
        </p:blipFill>
        <p:spPr bwMode="auto">
          <a:xfrm>
            <a:off x="2" y="5"/>
            <a:ext cx="12161835" cy="685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00B0F0">
              <a:alpha val="8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lvl="0" algn="ctr"/>
            <a:endParaRPr lang="en-US" sz="1862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15876360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7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:\Template\Final Image 240614_9-16_Lowres\16-9 B\New Final GettyImages_medwt70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2" r="1162"/>
          <a:stretch/>
        </p:blipFill>
        <p:spPr bwMode="auto">
          <a:xfrm>
            <a:off x="2" y="3"/>
            <a:ext cx="12161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00B0F0">
              <a:alpha val="8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lvl="0" algn="ctr"/>
            <a:endParaRPr lang="en-US" sz="1862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372417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:\Template\Final Image 240614_9-16_Lowres\16-9 B\Rowing-Close-u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3" b="1568"/>
          <a:stretch/>
        </p:blipFill>
        <p:spPr bwMode="auto">
          <a:xfrm>
            <a:off x="-8825" y="0"/>
            <a:ext cx="121694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55A51C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263355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:\Template\Final Image 240614_9-16_Lowres\16-9 B\Picture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 bwMode="auto">
          <a:xfrm>
            <a:off x="0" y="5"/>
            <a:ext cx="12161838" cy="685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chemeClr val="tx1">
              <a:alpha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184442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:\Template\Final Image 240614_9-16_Lowres\16-9 B\Picture2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t="5247" r="5248" b="11420"/>
          <a:stretch/>
        </p:blipFill>
        <p:spPr bwMode="auto">
          <a:xfrm>
            <a:off x="-1" y="3"/>
            <a:ext cx="12161837" cy="685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D6492A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192213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:\Template\Final Image 240614_9-16_Lowres\16-9 B\Picture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 bwMode="auto">
          <a:xfrm>
            <a:off x="2" y="4"/>
            <a:ext cx="1216183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chemeClr val="tx1">
              <a:alpha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104842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slide with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:\Template\Final Image 240614_9-16_Lowres\16-9 B\Picture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9"/>
          <a:stretch/>
        </p:blipFill>
        <p:spPr bwMode="auto">
          <a:xfrm>
            <a:off x="0" y="4"/>
            <a:ext cx="12161838" cy="687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flipH="1">
            <a:off x="1418882" y="4648200"/>
            <a:ext cx="10742956" cy="2209800"/>
          </a:xfrm>
          <a:prstGeom prst="rect">
            <a:avLst/>
          </a:prstGeom>
          <a:solidFill>
            <a:srgbClr val="F1A434">
              <a:alpha val="8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216152"/>
            <a:endParaRPr lang="en-US" sz="2394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4275" y="5454335"/>
            <a:ext cx="7917357" cy="457200"/>
          </a:xfrm>
        </p:spPr>
        <p:txBody>
          <a:bodyPr anchor="t">
            <a:noAutofit/>
          </a:bodyPr>
          <a:lstStyle>
            <a:lvl1pPr algn="l">
              <a:defRPr sz="2394" b="0" cap="none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subtitle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4276" y="4873752"/>
            <a:ext cx="8209241" cy="530352"/>
          </a:xfrm>
        </p:spPr>
        <p:txBody>
          <a:bodyPr anchor="b">
            <a:noAutofit/>
          </a:bodyPr>
          <a:lstStyle>
            <a:lvl1pPr marL="0" indent="0" algn="l">
              <a:buNone/>
              <a:defRPr sz="3059" b="0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2pPr>
            <a:lvl3pPr marL="912114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36817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4pPr>
            <a:lvl5pPr marL="1824228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5pPr>
            <a:lvl6pPr marL="228028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6pPr>
            <a:lvl7pPr marL="2736342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7pPr>
            <a:lvl8pPr marL="3192399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8pPr>
            <a:lvl9pPr marL="3648456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39630" y="6387400"/>
            <a:ext cx="2364802" cy="378619"/>
          </a:xfrm>
        </p:spPr>
        <p:txBody>
          <a:bodyPr>
            <a:noAutofit/>
          </a:bodyPr>
          <a:lstStyle>
            <a:lvl1pPr marL="0" indent="0">
              <a:buNone/>
              <a:defRPr sz="1862">
                <a:solidFill>
                  <a:schemeClr val="bg1"/>
                </a:solidFill>
                <a:latin typeface="+mj-lt"/>
              </a:defRPr>
            </a:lvl1pPr>
            <a:lvl2pPr marL="456057" indent="0">
              <a:buNone/>
              <a:defRPr/>
            </a:lvl2pPr>
            <a:lvl3pPr marL="912114" indent="0">
              <a:buNone/>
              <a:defRPr/>
            </a:lvl3pPr>
            <a:lvl4pPr marL="1368171" indent="0">
              <a:buNone/>
              <a:defRPr/>
            </a:lvl4pPr>
            <a:lvl5pPr marL="1824228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9"/>
          <a:stretch/>
        </p:blipFill>
        <p:spPr>
          <a:xfrm flipH="1">
            <a:off x="9713407" y="6295415"/>
            <a:ext cx="2448430" cy="562588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36779" y="6458907"/>
            <a:ext cx="3233022" cy="284661"/>
          </a:xfrm>
        </p:spPr>
        <p:txBody>
          <a:bodyPr wrap="none" anchor="ctr">
            <a:normAutofit/>
          </a:bodyPr>
          <a:lstStyle>
            <a:lvl1pPr marL="0" indent="0" algn="r">
              <a:buFont typeface="+mj-lt"/>
              <a:buNone/>
              <a:defRPr sz="1131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Information Classification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4"/>
            <a:ext cx="12161838" cy="759624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5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6" name="Freeform 35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7865411" y="6474502"/>
            <a:ext cx="2472151" cy="215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98" dirty="0">
                <a:solidFill>
                  <a:prstClr val="white"/>
                </a:solidFill>
                <a:latin typeface="+mj-lt"/>
              </a:rPr>
              <a:t>|   Copyright © 2016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170572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51"/>
            <a:ext cx="12161838" cy="787741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algn="ctr"/>
            <a:endParaRPr lang="en-US" sz="1862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7015" y="60741"/>
            <a:ext cx="11320776" cy="642647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015" y="924945"/>
            <a:ext cx="11320776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endParaRPr lang="en-US" dirty="0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+mj-lt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 flipH="1">
            <a:off x="0" y="6317015"/>
            <a:ext cx="2191665" cy="546100"/>
          </a:xfrm>
          <a:custGeom>
            <a:avLst/>
            <a:gdLst>
              <a:gd name="T0" fmla="*/ 0 w 16608"/>
              <a:gd name="T1" fmla="*/ 4128 h 4128"/>
              <a:gd name="T2" fmla="*/ 1565 w 16608"/>
              <a:gd name="T3" fmla="*/ 2168 h 4128"/>
              <a:gd name="T4" fmla="*/ 1158 w 16608"/>
              <a:gd name="T5" fmla="*/ 2979 h 4128"/>
              <a:gd name="T6" fmla="*/ 773 w 16608"/>
              <a:gd name="T7" fmla="*/ 564 h 4128"/>
              <a:gd name="T8" fmla="*/ 1158 w 16608"/>
              <a:gd name="T9" fmla="*/ 0 h 4128"/>
              <a:gd name="T10" fmla="*/ 1544 w 16608"/>
              <a:gd name="T11" fmla="*/ 564 h 4128"/>
              <a:gd name="T12" fmla="*/ 3468 w 16608"/>
              <a:gd name="T13" fmla="*/ 4128 h 4128"/>
              <a:gd name="T14" fmla="*/ 4024 w 16608"/>
              <a:gd name="T15" fmla="*/ 2732 h 4128"/>
              <a:gd name="T16" fmla="*/ 3434 w 16608"/>
              <a:gd name="T17" fmla="*/ 2168 h 4128"/>
              <a:gd name="T18" fmla="*/ 2684 w 16608"/>
              <a:gd name="T19" fmla="*/ 2732 h 4128"/>
              <a:gd name="T20" fmla="*/ 3468 w 16608"/>
              <a:gd name="T21" fmla="*/ 4128 h 4128"/>
              <a:gd name="T22" fmla="*/ 3077 w 16608"/>
              <a:gd name="T23" fmla="*/ 788 h 4128"/>
              <a:gd name="T24" fmla="*/ 3475 w 16608"/>
              <a:gd name="T25" fmla="*/ 1960 h 4128"/>
              <a:gd name="T26" fmla="*/ 3491 w 16608"/>
              <a:gd name="T27" fmla="*/ 0 h 4128"/>
              <a:gd name="T28" fmla="*/ 1911 w 16608"/>
              <a:gd name="T29" fmla="*/ 1960 h 4128"/>
              <a:gd name="T30" fmla="*/ 4587 w 16608"/>
              <a:gd name="T31" fmla="*/ 2168 h 4128"/>
              <a:gd name="T32" fmla="*/ 5001 w 16608"/>
              <a:gd name="T33" fmla="*/ 2956 h 4128"/>
              <a:gd name="T34" fmla="*/ 5416 w 16608"/>
              <a:gd name="T35" fmla="*/ 2168 h 4128"/>
              <a:gd name="T36" fmla="*/ 5393 w 16608"/>
              <a:gd name="T37" fmla="*/ 564 h 4128"/>
              <a:gd name="T38" fmla="*/ 4053 w 16608"/>
              <a:gd name="T39" fmla="*/ 0 h 4128"/>
              <a:gd name="T40" fmla="*/ 4610 w 16608"/>
              <a:gd name="T41" fmla="*/ 1960 h 4128"/>
              <a:gd name="T42" fmla="*/ 7325 w 16608"/>
              <a:gd name="T43" fmla="*/ 1960 h 4128"/>
              <a:gd name="T44" fmla="*/ 6511 w 16608"/>
              <a:gd name="T45" fmla="*/ 0 h 4128"/>
              <a:gd name="T46" fmla="*/ 5978 w 16608"/>
              <a:gd name="T47" fmla="*/ 2732 h 4128"/>
              <a:gd name="T48" fmla="*/ 7318 w 16608"/>
              <a:gd name="T49" fmla="*/ 4128 h 4128"/>
              <a:gd name="T50" fmla="*/ 7874 w 16608"/>
              <a:gd name="T51" fmla="*/ 2168 h 4128"/>
              <a:gd name="T52" fmla="*/ 8932 w 16608"/>
              <a:gd name="T53" fmla="*/ 2979 h 4128"/>
              <a:gd name="T54" fmla="*/ 8525 w 16608"/>
              <a:gd name="T55" fmla="*/ 2168 h 4128"/>
              <a:gd name="T56" fmla="*/ 10090 w 16608"/>
              <a:gd name="T57" fmla="*/ 4128 h 4128"/>
              <a:gd name="T58" fmla="*/ 8932 w 16608"/>
              <a:gd name="T59" fmla="*/ 1960 h 4128"/>
              <a:gd name="T60" fmla="*/ 7992 w 16608"/>
              <a:gd name="T61" fmla="*/ 564 h 4128"/>
              <a:gd name="T62" fmla="*/ 9873 w 16608"/>
              <a:gd name="T63" fmla="*/ 0 h 4128"/>
              <a:gd name="T64" fmla="*/ 9317 w 16608"/>
              <a:gd name="T65" fmla="*/ 1960 h 4128"/>
              <a:gd name="T66" fmla="*/ 11243 w 16608"/>
              <a:gd name="T67" fmla="*/ 2732 h 4128"/>
              <a:gd name="T68" fmla="*/ 11799 w 16608"/>
              <a:gd name="T69" fmla="*/ 2168 h 4128"/>
              <a:gd name="T70" fmla="*/ 9903 w 16608"/>
              <a:gd name="T71" fmla="*/ 2168 h 4128"/>
              <a:gd name="T72" fmla="*/ 10459 w 16608"/>
              <a:gd name="T73" fmla="*/ 4128 h 4128"/>
              <a:gd name="T74" fmla="*/ 11243 w 16608"/>
              <a:gd name="T75" fmla="*/ 4128 h 4128"/>
              <a:gd name="T76" fmla="*/ 11207 w 16608"/>
              <a:gd name="T77" fmla="*/ 1835 h 4128"/>
              <a:gd name="T78" fmla="*/ 11250 w 16608"/>
              <a:gd name="T79" fmla="*/ 1960 h 4128"/>
              <a:gd name="T80" fmla="*/ 11207 w 16608"/>
              <a:gd name="T81" fmla="*/ 0 h 4128"/>
              <a:gd name="T82" fmla="*/ 10452 w 16608"/>
              <a:gd name="T83" fmla="*/ 1960 h 4128"/>
              <a:gd name="T84" fmla="*/ 11610 w 16608"/>
              <a:gd name="T85" fmla="*/ 4128 h 4128"/>
              <a:gd name="T86" fmla="*/ 13175 w 16608"/>
              <a:gd name="T87" fmla="*/ 4128 h 4128"/>
              <a:gd name="T88" fmla="*/ 12384 w 16608"/>
              <a:gd name="T89" fmla="*/ 1960 h 4128"/>
              <a:gd name="T90" fmla="*/ 13723 w 16608"/>
              <a:gd name="T91" fmla="*/ 564 h 4128"/>
              <a:gd name="T92" fmla="*/ 11828 w 16608"/>
              <a:gd name="T93" fmla="*/ 564 h 4128"/>
              <a:gd name="T94" fmla="*/ 14302 w 16608"/>
              <a:gd name="T95" fmla="*/ 1960 h 4128"/>
              <a:gd name="T96" fmla="*/ 15866 w 16608"/>
              <a:gd name="T97" fmla="*/ 1960 h 4128"/>
              <a:gd name="T98" fmla="*/ 13534 w 16608"/>
              <a:gd name="T99" fmla="*/ 1960 h 4128"/>
              <a:gd name="T100" fmla="*/ 14309 w 16608"/>
              <a:gd name="T101" fmla="*/ 2732 h 4128"/>
              <a:gd name="T102" fmla="*/ 15093 w 16608"/>
              <a:gd name="T103" fmla="*/ 2732 h 4128"/>
              <a:gd name="T104" fmla="*/ 13752 w 16608"/>
              <a:gd name="T105" fmla="*/ 2168 h 4128"/>
              <a:gd name="T106" fmla="*/ 15460 w 16608"/>
              <a:gd name="T107" fmla="*/ 4128 h 4128"/>
              <a:gd name="T108" fmla="*/ 16608 w 16608"/>
              <a:gd name="T109" fmla="*/ 2168 h 4128"/>
              <a:gd name="T110" fmla="*/ 16608 w 16608"/>
              <a:gd name="T111" fmla="*/ 1960 h 4128"/>
              <a:gd name="T112" fmla="*/ 15678 w 16608"/>
              <a:gd name="T113" fmla="*/ 564 h 4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08" h="4128">
                <a:moveTo>
                  <a:pt x="1158" y="2979"/>
                </a:moveTo>
                <a:lnTo>
                  <a:pt x="766" y="4128"/>
                </a:lnTo>
                <a:lnTo>
                  <a:pt x="0" y="4128"/>
                </a:lnTo>
                <a:lnTo>
                  <a:pt x="752" y="2168"/>
                </a:lnTo>
                <a:lnTo>
                  <a:pt x="1158" y="2168"/>
                </a:lnTo>
                <a:lnTo>
                  <a:pt x="1565" y="2168"/>
                </a:lnTo>
                <a:lnTo>
                  <a:pt x="2316" y="4128"/>
                </a:lnTo>
                <a:lnTo>
                  <a:pt x="1550" y="4128"/>
                </a:lnTo>
                <a:lnTo>
                  <a:pt x="1158" y="2979"/>
                </a:lnTo>
                <a:close/>
                <a:moveTo>
                  <a:pt x="1158" y="1960"/>
                </a:moveTo>
                <a:lnTo>
                  <a:pt x="773" y="1960"/>
                </a:lnTo>
                <a:lnTo>
                  <a:pt x="773" y="564"/>
                </a:lnTo>
                <a:lnTo>
                  <a:pt x="217" y="564"/>
                </a:lnTo>
                <a:lnTo>
                  <a:pt x="217" y="0"/>
                </a:lnTo>
                <a:lnTo>
                  <a:pt x="1158" y="0"/>
                </a:lnTo>
                <a:lnTo>
                  <a:pt x="2099" y="0"/>
                </a:lnTo>
                <a:lnTo>
                  <a:pt x="2099" y="564"/>
                </a:lnTo>
                <a:lnTo>
                  <a:pt x="1544" y="564"/>
                </a:lnTo>
                <a:lnTo>
                  <a:pt x="1544" y="1960"/>
                </a:lnTo>
                <a:lnTo>
                  <a:pt x="1158" y="1960"/>
                </a:lnTo>
                <a:close/>
                <a:moveTo>
                  <a:pt x="3468" y="4128"/>
                </a:moveTo>
                <a:lnTo>
                  <a:pt x="3468" y="2732"/>
                </a:lnTo>
                <a:lnTo>
                  <a:pt x="4024" y="2732"/>
                </a:lnTo>
                <a:lnTo>
                  <a:pt x="4024" y="2732"/>
                </a:lnTo>
                <a:lnTo>
                  <a:pt x="4024" y="2168"/>
                </a:lnTo>
                <a:lnTo>
                  <a:pt x="4024" y="2168"/>
                </a:lnTo>
                <a:lnTo>
                  <a:pt x="3434" y="2168"/>
                </a:lnTo>
                <a:lnTo>
                  <a:pt x="2128" y="2168"/>
                </a:lnTo>
                <a:lnTo>
                  <a:pt x="2128" y="2732"/>
                </a:lnTo>
                <a:lnTo>
                  <a:pt x="2684" y="2732"/>
                </a:lnTo>
                <a:lnTo>
                  <a:pt x="2684" y="4128"/>
                </a:lnTo>
                <a:lnTo>
                  <a:pt x="3434" y="4128"/>
                </a:lnTo>
                <a:lnTo>
                  <a:pt x="3468" y="4128"/>
                </a:lnTo>
                <a:lnTo>
                  <a:pt x="3468" y="4128"/>
                </a:lnTo>
                <a:close/>
                <a:moveTo>
                  <a:pt x="2677" y="1960"/>
                </a:moveTo>
                <a:lnTo>
                  <a:pt x="3077" y="788"/>
                </a:lnTo>
                <a:lnTo>
                  <a:pt x="3434" y="1835"/>
                </a:lnTo>
                <a:lnTo>
                  <a:pt x="3434" y="1835"/>
                </a:lnTo>
                <a:lnTo>
                  <a:pt x="3475" y="1960"/>
                </a:lnTo>
                <a:lnTo>
                  <a:pt x="3475" y="1960"/>
                </a:lnTo>
                <a:lnTo>
                  <a:pt x="4241" y="1960"/>
                </a:lnTo>
                <a:lnTo>
                  <a:pt x="3491" y="0"/>
                </a:lnTo>
                <a:lnTo>
                  <a:pt x="3434" y="0"/>
                </a:lnTo>
                <a:lnTo>
                  <a:pt x="2661" y="0"/>
                </a:lnTo>
                <a:lnTo>
                  <a:pt x="1911" y="1960"/>
                </a:lnTo>
                <a:lnTo>
                  <a:pt x="2677" y="1960"/>
                </a:lnTo>
                <a:close/>
                <a:moveTo>
                  <a:pt x="5416" y="2168"/>
                </a:moveTo>
                <a:lnTo>
                  <a:pt x="4587" y="2168"/>
                </a:lnTo>
                <a:lnTo>
                  <a:pt x="3835" y="4128"/>
                </a:lnTo>
                <a:lnTo>
                  <a:pt x="4602" y="4128"/>
                </a:lnTo>
                <a:lnTo>
                  <a:pt x="5001" y="2956"/>
                </a:lnTo>
                <a:lnTo>
                  <a:pt x="5401" y="4128"/>
                </a:lnTo>
                <a:lnTo>
                  <a:pt x="6168" y="4128"/>
                </a:lnTo>
                <a:lnTo>
                  <a:pt x="5416" y="2168"/>
                </a:lnTo>
                <a:close/>
                <a:moveTo>
                  <a:pt x="4610" y="1960"/>
                </a:moveTo>
                <a:lnTo>
                  <a:pt x="5393" y="1960"/>
                </a:lnTo>
                <a:lnTo>
                  <a:pt x="5393" y="564"/>
                </a:lnTo>
                <a:lnTo>
                  <a:pt x="5949" y="564"/>
                </a:lnTo>
                <a:lnTo>
                  <a:pt x="5949" y="0"/>
                </a:lnTo>
                <a:lnTo>
                  <a:pt x="4053" y="0"/>
                </a:lnTo>
                <a:lnTo>
                  <a:pt x="4053" y="564"/>
                </a:lnTo>
                <a:lnTo>
                  <a:pt x="4610" y="564"/>
                </a:lnTo>
                <a:lnTo>
                  <a:pt x="4610" y="1960"/>
                </a:lnTo>
                <a:close/>
                <a:moveTo>
                  <a:pt x="6527" y="1960"/>
                </a:moveTo>
                <a:lnTo>
                  <a:pt x="6927" y="788"/>
                </a:lnTo>
                <a:lnTo>
                  <a:pt x="7325" y="1960"/>
                </a:lnTo>
                <a:lnTo>
                  <a:pt x="8092" y="1960"/>
                </a:lnTo>
                <a:lnTo>
                  <a:pt x="7341" y="0"/>
                </a:lnTo>
                <a:lnTo>
                  <a:pt x="6511" y="0"/>
                </a:lnTo>
                <a:lnTo>
                  <a:pt x="5760" y="1960"/>
                </a:lnTo>
                <a:lnTo>
                  <a:pt x="6527" y="1960"/>
                </a:lnTo>
                <a:close/>
                <a:moveTo>
                  <a:pt x="5978" y="2732"/>
                </a:moveTo>
                <a:lnTo>
                  <a:pt x="6534" y="2732"/>
                </a:lnTo>
                <a:lnTo>
                  <a:pt x="6534" y="4128"/>
                </a:lnTo>
                <a:lnTo>
                  <a:pt x="7318" y="4128"/>
                </a:lnTo>
                <a:lnTo>
                  <a:pt x="7318" y="2732"/>
                </a:lnTo>
                <a:lnTo>
                  <a:pt x="7874" y="2732"/>
                </a:lnTo>
                <a:lnTo>
                  <a:pt x="7874" y="2168"/>
                </a:lnTo>
                <a:lnTo>
                  <a:pt x="5978" y="2168"/>
                </a:lnTo>
                <a:lnTo>
                  <a:pt x="5978" y="2732"/>
                </a:lnTo>
                <a:close/>
                <a:moveTo>
                  <a:pt x="8932" y="2979"/>
                </a:moveTo>
                <a:lnTo>
                  <a:pt x="8541" y="4128"/>
                </a:lnTo>
                <a:lnTo>
                  <a:pt x="7775" y="4128"/>
                </a:lnTo>
                <a:lnTo>
                  <a:pt x="8525" y="2168"/>
                </a:lnTo>
                <a:lnTo>
                  <a:pt x="8932" y="2168"/>
                </a:lnTo>
                <a:lnTo>
                  <a:pt x="9339" y="2168"/>
                </a:lnTo>
                <a:lnTo>
                  <a:pt x="10090" y="4128"/>
                </a:lnTo>
                <a:lnTo>
                  <a:pt x="9324" y="4128"/>
                </a:lnTo>
                <a:lnTo>
                  <a:pt x="8932" y="2979"/>
                </a:lnTo>
                <a:close/>
                <a:moveTo>
                  <a:pt x="8932" y="1960"/>
                </a:moveTo>
                <a:lnTo>
                  <a:pt x="8547" y="1960"/>
                </a:lnTo>
                <a:lnTo>
                  <a:pt x="8547" y="564"/>
                </a:lnTo>
                <a:lnTo>
                  <a:pt x="7992" y="564"/>
                </a:lnTo>
                <a:lnTo>
                  <a:pt x="7992" y="0"/>
                </a:lnTo>
                <a:lnTo>
                  <a:pt x="8932" y="0"/>
                </a:lnTo>
                <a:lnTo>
                  <a:pt x="9873" y="0"/>
                </a:lnTo>
                <a:lnTo>
                  <a:pt x="9873" y="564"/>
                </a:lnTo>
                <a:lnTo>
                  <a:pt x="9317" y="564"/>
                </a:lnTo>
                <a:lnTo>
                  <a:pt x="9317" y="1960"/>
                </a:lnTo>
                <a:lnTo>
                  <a:pt x="8932" y="1960"/>
                </a:lnTo>
                <a:close/>
                <a:moveTo>
                  <a:pt x="11243" y="4128"/>
                </a:moveTo>
                <a:lnTo>
                  <a:pt x="11243" y="2732"/>
                </a:lnTo>
                <a:lnTo>
                  <a:pt x="11799" y="2732"/>
                </a:lnTo>
                <a:lnTo>
                  <a:pt x="11799" y="2732"/>
                </a:lnTo>
                <a:lnTo>
                  <a:pt x="11799" y="2168"/>
                </a:lnTo>
                <a:lnTo>
                  <a:pt x="11799" y="2168"/>
                </a:lnTo>
                <a:lnTo>
                  <a:pt x="11207" y="2168"/>
                </a:lnTo>
                <a:lnTo>
                  <a:pt x="9903" y="2168"/>
                </a:lnTo>
                <a:lnTo>
                  <a:pt x="9903" y="2732"/>
                </a:lnTo>
                <a:lnTo>
                  <a:pt x="10459" y="2732"/>
                </a:lnTo>
                <a:lnTo>
                  <a:pt x="10459" y="4128"/>
                </a:lnTo>
                <a:lnTo>
                  <a:pt x="11207" y="4128"/>
                </a:lnTo>
                <a:lnTo>
                  <a:pt x="11243" y="4128"/>
                </a:lnTo>
                <a:lnTo>
                  <a:pt x="11243" y="4128"/>
                </a:lnTo>
                <a:close/>
                <a:moveTo>
                  <a:pt x="10452" y="1960"/>
                </a:moveTo>
                <a:lnTo>
                  <a:pt x="10850" y="788"/>
                </a:lnTo>
                <a:lnTo>
                  <a:pt x="11207" y="1835"/>
                </a:lnTo>
                <a:lnTo>
                  <a:pt x="11207" y="1835"/>
                </a:lnTo>
                <a:lnTo>
                  <a:pt x="11250" y="1960"/>
                </a:lnTo>
                <a:lnTo>
                  <a:pt x="11250" y="1960"/>
                </a:lnTo>
                <a:lnTo>
                  <a:pt x="12016" y="1960"/>
                </a:lnTo>
                <a:lnTo>
                  <a:pt x="11265" y="0"/>
                </a:lnTo>
                <a:lnTo>
                  <a:pt x="11207" y="0"/>
                </a:lnTo>
                <a:lnTo>
                  <a:pt x="10436" y="0"/>
                </a:lnTo>
                <a:lnTo>
                  <a:pt x="9685" y="1960"/>
                </a:lnTo>
                <a:lnTo>
                  <a:pt x="10452" y="1960"/>
                </a:lnTo>
                <a:close/>
                <a:moveTo>
                  <a:pt x="13191" y="2168"/>
                </a:moveTo>
                <a:lnTo>
                  <a:pt x="12362" y="2168"/>
                </a:lnTo>
                <a:lnTo>
                  <a:pt x="11610" y="4128"/>
                </a:lnTo>
                <a:lnTo>
                  <a:pt x="12376" y="4128"/>
                </a:lnTo>
                <a:lnTo>
                  <a:pt x="12776" y="2956"/>
                </a:lnTo>
                <a:lnTo>
                  <a:pt x="13175" y="4128"/>
                </a:lnTo>
                <a:lnTo>
                  <a:pt x="13942" y="4128"/>
                </a:lnTo>
                <a:lnTo>
                  <a:pt x="13191" y="2168"/>
                </a:lnTo>
                <a:close/>
                <a:moveTo>
                  <a:pt x="12384" y="1960"/>
                </a:moveTo>
                <a:lnTo>
                  <a:pt x="13168" y="1960"/>
                </a:lnTo>
                <a:lnTo>
                  <a:pt x="13168" y="564"/>
                </a:lnTo>
                <a:lnTo>
                  <a:pt x="13723" y="564"/>
                </a:lnTo>
                <a:lnTo>
                  <a:pt x="13723" y="0"/>
                </a:lnTo>
                <a:lnTo>
                  <a:pt x="11828" y="0"/>
                </a:lnTo>
                <a:lnTo>
                  <a:pt x="11828" y="564"/>
                </a:lnTo>
                <a:lnTo>
                  <a:pt x="12384" y="564"/>
                </a:lnTo>
                <a:lnTo>
                  <a:pt x="12384" y="1960"/>
                </a:lnTo>
                <a:close/>
                <a:moveTo>
                  <a:pt x="14302" y="1960"/>
                </a:moveTo>
                <a:lnTo>
                  <a:pt x="14700" y="788"/>
                </a:lnTo>
                <a:lnTo>
                  <a:pt x="15100" y="1960"/>
                </a:lnTo>
                <a:lnTo>
                  <a:pt x="15866" y="1960"/>
                </a:lnTo>
                <a:lnTo>
                  <a:pt x="15115" y="0"/>
                </a:lnTo>
                <a:lnTo>
                  <a:pt x="14286" y="0"/>
                </a:lnTo>
                <a:lnTo>
                  <a:pt x="13534" y="1960"/>
                </a:lnTo>
                <a:lnTo>
                  <a:pt x="14302" y="1960"/>
                </a:lnTo>
                <a:close/>
                <a:moveTo>
                  <a:pt x="13752" y="2732"/>
                </a:moveTo>
                <a:lnTo>
                  <a:pt x="14309" y="2732"/>
                </a:lnTo>
                <a:lnTo>
                  <a:pt x="14309" y="4128"/>
                </a:lnTo>
                <a:lnTo>
                  <a:pt x="15093" y="4128"/>
                </a:lnTo>
                <a:lnTo>
                  <a:pt x="15093" y="2732"/>
                </a:lnTo>
                <a:lnTo>
                  <a:pt x="15649" y="2732"/>
                </a:lnTo>
                <a:lnTo>
                  <a:pt x="15649" y="2168"/>
                </a:lnTo>
                <a:lnTo>
                  <a:pt x="13752" y="2168"/>
                </a:lnTo>
                <a:lnTo>
                  <a:pt x="13752" y="2732"/>
                </a:lnTo>
                <a:close/>
                <a:moveTo>
                  <a:pt x="16211" y="2168"/>
                </a:moveTo>
                <a:lnTo>
                  <a:pt x="15460" y="4128"/>
                </a:lnTo>
                <a:lnTo>
                  <a:pt x="16226" y="4128"/>
                </a:lnTo>
                <a:lnTo>
                  <a:pt x="16608" y="3009"/>
                </a:lnTo>
                <a:lnTo>
                  <a:pt x="16608" y="2168"/>
                </a:lnTo>
                <a:lnTo>
                  <a:pt x="16211" y="2168"/>
                </a:lnTo>
                <a:close/>
                <a:moveTo>
                  <a:pt x="16233" y="1960"/>
                </a:moveTo>
                <a:lnTo>
                  <a:pt x="16608" y="1960"/>
                </a:lnTo>
                <a:lnTo>
                  <a:pt x="16608" y="0"/>
                </a:lnTo>
                <a:lnTo>
                  <a:pt x="15678" y="0"/>
                </a:lnTo>
                <a:lnTo>
                  <a:pt x="15678" y="564"/>
                </a:lnTo>
                <a:lnTo>
                  <a:pt x="16233" y="564"/>
                </a:lnTo>
                <a:lnTo>
                  <a:pt x="16233" y="1960"/>
                </a:lnTo>
                <a:close/>
              </a:path>
            </a:pathLst>
          </a:custGeom>
          <a:gradFill flip="none" rotWithShape="1">
            <a:gsLst>
              <a:gs pos="6000">
                <a:schemeClr val="accent1">
                  <a:lumMod val="5000"/>
                  <a:lumOff val="95000"/>
                  <a:alpha val="56000"/>
                </a:schemeClr>
              </a:gs>
              <a:gs pos="68000">
                <a:srgbClr val="D7D4C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2479">
              <a:latin typeface="+mj-lt"/>
            </a:endParaRPr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11206857" y="6593330"/>
            <a:ext cx="650936" cy="112271"/>
          </a:xfrm>
          <a:custGeom>
            <a:avLst/>
            <a:gdLst/>
            <a:ahLst/>
            <a:cxnLst>
              <a:cxn ang="0">
                <a:pos x="3511" y="637"/>
              </a:cxn>
              <a:cxn ang="0">
                <a:pos x="3625" y="591"/>
              </a:cxn>
              <a:cxn ang="0">
                <a:pos x="3691" y="454"/>
              </a:cxn>
              <a:cxn ang="0">
                <a:pos x="3616" y="313"/>
              </a:cxn>
              <a:cxn ang="0">
                <a:pos x="3441" y="224"/>
              </a:cxn>
              <a:cxn ang="0">
                <a:pos x="3415" y="147"/>
              </a:cxn>
              <a:cxn ang="0">
                <a:pos x="3489" y="95"/>
              </a:cxn>
              <a:cxn ang="0">
                <a:pos x="3666" y="31"/>
              </a:cxn>
              <a:cxn ang="0">
                <a:pos x="3447" y="8"/>
              </a:cxn>
              <a:cxn ang="0">
                <a:pos x="3301" y="142"/>
              </a:cxn>
              <a:cxn ang="0">
                <a:pos x="3355" y="299"/>
              </a:cxn>
              <a:cxn ang="0">
                <a:pos x="3534" y="392"/>
              </a:cxn>
              <a:cxn ang="0">
                <a:pos x="3575" y="471"/>
              </a:cxn>
              <a:cxn ang="0">
                <a:pos x="3511" y="540"/>
              </a:cxn>
              <a:cxn ang="0">
                <a:pos x="3327" y="514"/>
              </a:cxn>
              <a:cxn ang="0">
                <a:pos x="3216" y="537"/>
              </a:cxn>
              <a:cxn ang="0">
                <a:pos x="2637" y="544"/>
              </a:cxn>
              <a:cxn ang="0">
                <a:pos x="2502" y="526"/>
              </a:cxn>
              <a:cxn ang="0">
                <a:pos x="2420" y="453"/>
              </a:cxn>
              <a:cxn ang="0">
                <a:pos x="2390" y="282"/>
              </a:cxn>
              <a:cxn ang="0">
                <a:pos x="2435" y="168"/>
              </a:cxn>
              <a:cxn ang="0">
                <a:pos x="2538" y="102"/>
              </a:cxn>
              <a:cxn ang="0">
                <a:pos x="2726" y="118"/>
              </a:cxn>
              <a:cxn ang="0">
                <a:pos x="2566" y="2"/>
              </a:cxn>
              <a:cxn ang="0">
                <a:pos x="2399" y="59"/>
              </a:cxn>
              <a:cxn ang="0">
                <a:pos x="2293" y="190"/>
              </a:cxn>
              <a:cxn ang="0">
                <a:pos x="2272" y="380"/>
              </a:cxn>
              <a:cxn ang="0">
                <a:pos x="2333" y="534"/>
              </a:cxn>
              <a:cxn ang="0">
                <a:pos x="2467" y="623"/>
              </a:cxn>
              <a:cxn ang="0">
                <a:pos x="2684" y="632"/>
              </a:cxn>
              <a:cxn ang="0">
                <a:pos x="1776" y="631"/>
              </a:cxn>
              <a:cxn ang="0">
                <a:pos x="1717" y="518"/>
              </a:cxn>
              <a:cxn ang="0">
                <a:pos x="1447" y="10"/>
              </a:cxn>
              <a:cxn ang="0">
                <a:pos x="1210" y="97"/>
              </a:cxn>
              <a:cxn ang="0">
                <a:pos x="1281" y="178"/>
              </a:cxn>
              <a:cxn ang="0">
                <a:pos x="1231" y="277"/>
              </a:cxn>
              <a:cxn ang="0">
                <a:pos x="1090" y="375"/>
              </a:cxn>
              <a:cxn ang="0">
                <a:pos x="1233" y="415"/>
              </a:cxn>
              <a:cxn ang="0">
                <a:pos x="1297" y="622"/>
              </a:cxn>
              <a:cxn ang="0">
                <a:pos x="1362" y="436"/>
              </a:cxn>
              <a:cxn ang="0">
                <a:pos x="1282" y="337"/>
              </a:cxn>
              <a:cxn ang="0">
                <a:pos x="1374" y="258"/>
              </a:cxn>
              <a:cxn ang="0">
                <a:pos x="1373" y="94"/>
              </a:cxn>
              <a:cxn ang="0">
                <a:pos x="1263" y="17"/>
              </a:cxn>
              <a:cxn ang="0">
                <a:pos x="995" y="15"/>
              </a:cxn>
              <a:cxn ang="0">
                <a:pos x="879" y="537"/>
              </a:cxn>
              <a:cxn ang="0">
                <a:pos x="118" y="637"/>
              </a:cxn>
              <a:cxn ang="0">
                <a:pos x="303" y="613"/>
              </a:cxn>
              <a:cxn ang="0">
                <a:pos x="388" y="526"/>
              </a:cxn>
              <a:cxn ang="0">
                <a:pos x="373" y="355"/>
              </a:cxn>
              <a:cxn ang="0">
                <a:pos x="190" y="247"/>
              </a:cxn>
              <a:cxn ang="0">
                <a:pos x="125" y="177"/>
              </a:cxn>
              <a:cxn ang="0">
                <a:pos x="163" y="107"/>
              </a:cxn>
              <a:cxn ang="0">
                <a:pos x="317" y="108"/>
              </a:cxn>
              <a:cxn ang="0">
                <a:pos x="254" y="1"/>
              </a:cxn>
              <a:cxn ang="0">
                <a:pos x="44" y="77"/>
              </a:cxn>
              <a:cxn ang="0">
                <a:pos x="29" y="253"/>
              </a:cxn>
              <a:cxn ang="0">
                <a:pos x="178" y="359"/>
              </a:cxn>
              <a:cxn ang="0">
                <a:pos x="284" y="437"/>
              </a:cxn>
              <a:cxn ang="0">
                <a:pos x="259" y="524"/>
              </a:cxn>
              <a:cxn ang="0">
                <a:pos x="112" y="540"/>
              </a:cxn>
            </a:cxnLst>
            <a:rect l="0" t="0" r="r" b="b"/>
            <a:pathLst>
              <a:path w="3691" h="641">
                <a:moveTo>
                  <a:pt x="3288" y="601"/>
                </a:moveTo>
                <a:lnTo>
                  <a:pt x="3302" y="609"/>
                </a:lnTo>
                <a:lnTo>
                  <a:pt x="3319" y="616"/>
                </a:lnTo>
                <a:lnTo>
                  <a:pt x="3338" y="622"/>
                </a:lnTo>
                <a:lnTo>
                  <a:pt x="3360" y="629"/>
                </a:lnTo>
                <a:lnTo>
                  <a:pt x="3382" y="634"/>
                </a:lnTo>
                <a:lnTo>
                  <a:pt x="3406" y="637"/>
                </a:lnTo>
                <a:lnTo>
                  <a:pt x="3431" y="640"/>
                </a:lnTo>
                <a:lnTo>
                  <a:pt x="3455" y="641"/>
                </a:lnTo>
                <a:lnTo>
                  <a:pt x="3484" y="640"/>
                </a:lnTo>
                <a:lnTo>
                  <a:pt x="3511" y="637"/>
                </a:lnTo>
                <a:lnTo>
                  <a:pt x="3524" y="635"/>
                </a:lnTo>
                <a:lnTo>
                  <a:pt x="3536" y="632"/>
                </a:lnTo>
                <a:lnTo>
                  <a:pt x="3548" y="629"/>
                </a:lnTo>
                <a:lnTo>
                  <a:pt x="3559" y="625"/>
                </a:lnTo>
                <a:lnTo>
                  <a:pt x="3570" y="621"/>
                </a:lnTo>
                <a:lnTo>
                  <a:pt x="3581" y="617"/>
                </a:lnTo>
                <a:lnTo>
                  <a:pt x="3590" y="613"/>
                </a:lnTo>
                <a:lnTo>
                  <a:pt x="3600" y="608"/>
                </a:lnTo>
                <a:lnTo>
                  <a:pt x="3608" y="603"/>
                </a:lnTo>
                <a:lnTo>
                  <a:pt x="3618" y="597"/>
                </a:lnTo>
                <a:lnTo>
                  <a:pt x="3625" y="591"/>
                </a:lnTo>
                <a:lnTo>
                  <a:pt x="3633" y="584"/>
                </a:lnTo>
                <a:lnTo>
                  <a:pt x="3639" y="578"/>
                </a:lnTo>
                <a:lnTo>
                  <a:pt x="3646" y="571"/>
                </a:lnTo>
                <a:lnTo>
                  <a:pt x="3653" y="564"/>
                </a:lnTo>
                <a:lnTo>
                  <a:pt x="3658" y="557"/>
                </a:lnTo>
                <a:lnTo>
                  <a:pt x="3668" y="541"/>
                </a:lnTo>
                <a:lnTo>
                  <a:pt x="3676" y="526"/>
                </a:lnTo>
                <a:lnTo>
                  <a:pt x="3682" y="508"/>
                </a:lnTo>
                <a:lnTo>
                  <a:pt x="3687" y="491"/>
                </a:lnTo>
                <a:lnTo>
                  <a:pt x="3690" y="472"/>
                </a:lnTo>
                <a:lnTo>
                  <a:pt x="3691" y="454"/>
                </a:lnTo>
                <a:lnTo>
                  <a:pt x="3690" y="437"/>
                </a:lnTo>
                <a:lnTo>
                  <a:pt x="3688" y="422"/>
                </a:lnTo>
                <a:lnTo>
                  <a:pt x="3684" y="407"/>
                </a:lnTo>
                <a:lnTo>
                  <a:pt x="3680" y="393"/>
                </a:lnTo>
                <a:lnTo>
                  <a:pt x="3675" y="380"/>
                </a:lnTo>
                <a:lnTo>
                  <a:pt x="3668" y="367"/>
                </a:lnTo>
                <a:lnTo>
                  <a:pt x="3660" y="355"/>
                </a:lnTo>
                <a:lnTo>
                  <a:pt x="3651" y="344"/>
                </a:lnTo>
                <a:lnTo>
                  <a:pt x="3640" y="332"/>
                </a:lnTo>
                <a:lnTo>
                  <a:pt x="3629" y="322"/>
                </a:lnTo>
                <a:lnTo>
                  <a:pt x="3616" y="313"/>
                </a:lnTo>
                <a:lnTo>
                  <a:pt x="3601" y="303"/>
                </a:lnTo>
                <a:lnTo>
                  <a:pt x="3586" y="294"/>
                </a:lnTo>
                <a:lnTo>
                  <a:pt x="3568" y="286"/>
                </a:lnTo>
                <a:lnTo>
                  <a:pt x="3550" y="278"/>
                </a:lnTo>
                <a:lnTo>
                  <a:pt x="3530" y="270"/>
                </a:lnTo>
                <a:lnTo>
                  <a:pt x="3502" y="258"/>
                </a:lnTo>
                <a:lnTo>
                  <a:pt x="3477" y="247"/>
                </a:lnTo>
                <a:lnTo>
                  <a:pt x="3467" y="242"/>
                </a:lnTo>
                <a:lnTo>
                  <a:pt x="3457" y="236"/>
                </a:lnTo>
                <a:lnTo>
                  <a:pt x="3448" y="230"/>
                </a:lnTo>
                <a:lnTo>
                  <a:pt x="3441" y="224"/>
                </a:lnTo>
                <a:lnTo>
                  <a:pt x="3434" y="219"/>
                </a:lnTo>
                <a:lnTo>
                  <a:pt x="3428" y="213"/>
                </a:lnTo>
                <a:lnTo>
                  <a:pt x="3423" y="206"/>
                </a:lnTo>
                <a:lnTo>
                  <a:pt x="3419" y="200"/>
                </a:lnTo>
                <a:lnTo>
                  <a:pt x="3416" y="192"/>
                </a:lnTo>
                <a:lnTo>
                  <a:pt x="3414" y="184"/>
                </a:lnTo>
                <a:lnTo>
                  <a:pt x="3412" y="177"/>
                </a:lnTo>
                <a:lnTo>
                  <a:pt x="3412" y="168"/>
                </a:lnTo>
                <a:lnTo>
                  <a:pt x="3412" y="162"/>
                </a:lnTo>
                <a:lnTo>
                  <a:pt x="3413" y="154"/>
                </a:lnTo>
                <a:lnTo>
                  <a:pt x="3415" y="147"/>
                </a:lnTo>
                <a:lnTo>
                  <a:pt x="3418" y="141"/>
                </a:lnTo>
                <a:lnTo>
                  <a:pt x="3421" y="135"/>
                </a:lnTo>
                <a:lnTo>
                  <a:pt x="3426" y="129"/>
                </a:lnTo>
                <a:lnTo>
                  <a:pt x="3431" y="122"/>
                </a:lnTo>
                <a:lnTo>
                  <a:pt x="3437" y="117"/>
                </a:lnTo>
                <a:lnTo>
                  <a:pt x="3443" y="112"/>
                </a:lnTo>
                <a:lnTo>
                  <a:pt x="3450" y="107"/>
                </a:lnTo>
                <a:lnTo>
                  <a:pt x="3459" y="103"/>
                </a:lnTo>
                <a:lnTo>
                  <a:pt x="3469" y="100"/>
                </a:lnTo>
                <a:lnTo>
                  <a:pt x="3479" y="97"/>
                </a:lnTo>
                <a:lnTo>
                  <a:pt x="3489" y="95"/>
                </a:lnTo>
                <a:lnTo>
                  <a:pt x="3502" y="94"/>
                </a:lnTo>
                <a:lnTo>
                  <a:pt x="3515" y="94"/>
                </a:lnTo>
                <a:lnTo>
                  <a:pt x="3535" y="94"/>
                </a:lnTo>
                <a:lnTo>
                  <a:pt x="3555" y="96"/>
                </a:lnTo>
                <a:lnTo>
                  <a:pt x="3573" y="100"/>
                </a:lnTo>
                <a:lnTo>
                  <a:pt x="3590" y="104"/>
                </a:lnTo>
                <a:lnTo>
                  <a:pt x="3604" y="108"/>
                </a:lnTo>
                <a:lnTo>
                  <a:pt x="3618" y="113"/>
                </a:lnTo>
                <a:lnTo>
                  <a:pt x="3629" y="118"/>
                </a:lnTo>
                <a:lnTo>
                  <a:pt x="3638" y="122"/>
                </a:lnTo>
                <a:lnTo>
                  <a:pt x="3666" y="31"/>
                </a:lnTo>
                <a:lnTo>
                  <a:pt x="3653" y="25"/>
                </a:lnTo>
                <a:lnTo>
                  <a:pt x="3638" y="20"/>
                </a:lnTo>
                <a:lnTo>
                  <a:pt x="3622" y="14"/>
                </a:lnTo>
                <a:lnTo>
                  <a:pt x="3604" y="9"/>
                </a:lnTo>
                <a:lnTo>
                  <a:pt x="3585" y="6"/>
                </a:lnTo>
                <a:lnTo>
                  <a:pt x="3564" y="3"/>
                </a:lnTo>
                <a:lnTo>
                  <a:pt x="3542" y="1"/>
                </a:lnTo>
                <a:lnTo>
                  <a:pt x="3517" y="0"/>
                </a:lnTo>
                <a:lnTo>
                  <a:pt x="3492" y="1"/>
                </a:lnTo>
                <a:lnTo>
                  <a:pt x="3469" y="4"/>
                </a:lnTo>
                <a:lnTo>
                  <a:pt x="3447" y="8"/>
                </a:lnTo>
                <a:lnTo>
                  <a:pt x="3426" y="14"/>
                </a:lnTo>
                <a:lnTo>
                  <a:pt x="3406" y="22"/>
                </a:lnTo>
                <a:lnTo>
                  <a:pt x="3389" y="30"/>
                </a:lnTo>
                <a:lnTo>
                  <a:pt x="3372" y="40"/>
                </a:lnTo>
                <a:lnTo>
                  <a:pt x="3357" y="51"/>
                </a:lnTo>
                <a:lnTo>
                  <a:pt x="3343" y="64"/>
                </a:lnTo>
                <a:lnTo>
                  <a:pt x="3331" y="77"/>
                </a:lnTo>
                <a:lnTo>
                  <a:pt x="3322" y="93"/>
                </a:lnTo>
                <a:lnTo>
                  <a:pt x="3312" y="108"/>
                </a:lnTo>
                <a:lnTo>
                  <a:pt x="3306" y="124"/>
                </a:lnTo>
                <a:lnTo>
                  <a:pt x="3301" y="142"/>
                </a:lnTo>
                <a:lnTo>
                  <a:pt x="3298" y="159"/>
                </a:lnTo>
                <a:lnTo>
                  <a:pt x="3297" y="179"/>
                </a:lnTo>
                <a:lnTo>
                  <a:pt x="3298" y="194"/>
                </a:lnTo>
                <a:lnTo>
                  <a:pt x="3300" y="211"/>
                </a:lnTo>
                <a:lnTo>
                  <a:pt x="3304" y="225"/>
                </a:lnTo>
                <a:lnTo>
                  <a:pt x="3309" y="240"/>
                </a:lnTo>
                <a:lnTo>
                  <a:pt x="3316" y="253"/>
                </a:lnTo>
                <a:lnTo>
                  <a:pt x="3324" y="265"/>
                </a:lnTo>
                <a:lnTo>
                  <a:pt x="3333" y="277"/>
                </a:lnTo>
                <a:lnTo>
                  <a:pt x="3343" y="288"/>
                </a:lnTo>
                <a:lnTo>
                  <a:pt x="3355" y="299"/>
                </a:lnTo>
                <a:lnTo>
                  <a:pt x="3367" y="310"/>
                </a:lnTo>
                <a:lnTo>
                  <a:pt x="3381" y="319"/>
                </a:lnTo>
                <a:lnTo>
                  <a:pt x="3396" y="328"/>
                </a:lnTo>
                <a:lnTo>
                  <a:pt x="3412" y="336"/>
                </a:lnTo>
                <a:lnTo>
                  <a:pt x="3429" y="345"/>
                </a:lnTo>
                <a:lnTo>
                  <a:pt x="3447" y="352"/>
                </a:lnTo>
                <a:lnTo>
                  <a:pt x="3466" y="359"/>
                </a:lnTo>
                <a:lnTo>
                  <a:pt x="3492" y="369"/>
                </a:lnTo>
                <a:lnTo>
                  <a:pt x="3516" y="381"/>
                </a:lnTo>
                <a:lnTo>
                  <a:pt x="3525" y="386"/>
                </a:lnTo>
                <a:lnTo>
                  <a:pt x="3534" y="392"/>
                </a:lnTo>
                <a:lnTo>
                  <a:pt x="3543" y="397"/>
                </a:lnTo>
                <a:lnTo>
                  <a:pt x="3550" y="403"/>
                </a:lnTo>
                <a:lnTo>
                  <a:pt x="3556" y="409"/>
                </a:lnTo>
                <a:lnTo>
                  <a:pt x="3561" y="417"/>
                </a:lnTo>
                <a:lnTo>
                  <a:pt x="3565" y="423"/>
                </a:lnTo>
                <a:lnTo>
                  <a:pt x="3569" y="430"/>
                </a:lnTo>
                <a:lnTo>
                  <a:pt x="3571" y="437"/>
                </a:lnTo>
                <a:lnTo>
                  <a:pt x="3573" y="445"/>
                </a:lnTo>
                <a:lnTo>
                  <a:pt x="3575" y="454"/>
                </a:lnTo>
                <a:lnTo>
                  <a:pt x="3576" y="462"/>
                </a:lnTo>
                <a:lnTo>
                  <a:pt x="3575" y="471"/>
                </a:lnTo>
                <a:lnTo>
                  <a:pt x="3573" y="480"/>
                </a:lnTo>
                <a:lnTo>
                  <a:pt x="3571" y="489"/>
                </a:lnTo>
                <a:lnTo>
                  <a:pt x="3567" y="497"/>
                </a:lnTo>
                <a:lnTo>
                  <a:pt x="3563" y="504"/>
                </a:lnTo>
                <a:lnTo>
                  <a:pt x="3558" y="511"/>
                </a:lnTo>
                <a:lnTo>
                  <a:pt x="3553" y="517"/>
                </a:lnTo>
                <a:lnTo>
                  <a:pt x="3546" y="524"/>
                </a:lnTo>
                <a:lnTo>
                  <a:pt x="3539" y="529"/>
                </a:lnTo>
                <a:lnTo>
                  <a:pt x="3530" y="533"/>
                </a:lnTo>
                <a:lnTo>
                  <a:pt x="3521" y="537"/>
                </a:lnTo>
                <a:lnTo>
                  <a:pt x="3511" y="540"/>
                </a:lnTo>
                <a:lnTo>
                  <a:pt x="3500" y="543"/>
                </a:lnTo>
                <a:lnTo>
                  <a:pt x="3488" y="545"/>
                </a:lnTo>
                <a:lnTo>
                  <a:pt x="3476" y="546"/>
                </a:lnTo>
                <a:lnTo>
                  <a:pt x="3463" y="546"/>
                </a:lnTo>
                <a:lnTo>
                  <a:pt x="3441" y="546"/>
                </a:lnTo>
                <a:lnTo>
                  <a:pt x="3420" y="543"/>
                </a:lnTo>
                <a:lnTo>
                  <a:pt x="3400" y="540"/>
                </a:lnTo>
                <a:lnTo>
                  <a:pt x="3379" y="535"/>
                </a:lnTo>
                <a:lnTo>
                  <a:pt x="3361" y="529"/>
                </a:lnTo>
                <a:lnTo>
                  <a:pt x="3343" y="523"/>
                </a:lnTo>
                <a:lnTo>
                  <a:pt x="3327" y="514"/>
                </a:lnTo>
                <a:lnTo>
                  <a:pt x="3312" y="507"/>
                </a:lnTo>
                <a:lnTo>
                  <a:pt x="3288" y="601"/>
                </a:lnTo>
                <a:close/>
                <a:moveTo>
                  <a:pt x="3188" y="263"/>
                </a:moveTo>
                <a:lnTo>
                  <a:pt x="2955" y="263"/>
                </a:lnTo>
                <a:lnTo>
                  <a:pt x="2955" y="104"/>
                </a:lnTo>
                <a:lnTo>
                  <a:pt x="3202" y="104"/>
                </a:lnTo>
                <a:lnTo>
                  <a:pt x="3202" y="10"/>
                </a:lnTo>
                <a:lnTo>
                  <a:pt x="2841" y="10"/>
                </a:lnTo>
                <a:lnTo>
                  <a:pt x="2841" y="631"/>
                </a:lnTo>
                <a:lnTo>
                  <a:pt x="3216" y="631"/>
                </a:lnTo>
                <a:lnTo>
                  <a:pt x="3216" y="537"/>
                </a:lnTo>
                <a:lnTo>
                  <a:pt x="2955" y="537"/>
                </a:lnTo>
                <a:lnTo>
                  <a:pt x="2955" y="355"/>
                </a:lnTo>
                <a:lnTo>
                  <a:pt x="3188" y="355"/>
                </a:lnTo>
                <a:lnTo>
                  <a:pt x="3188" y="263"/>
                </a:lnTo>
                <a:close/>
                <a:moveTo>
                  <a:pt x="2727" y="523"/>
                </a:moveTo>
                <a:lnTo>
                  <a:pt x="2714" y="528"/>
                </a:lnTo>
                <a:lnTo>
                  <a:pt x="2701" y="532"/>
                </a:lnTo>
                <a:lnTo>
                  <a:pt x="2687" y="536"/>
                </a:lnTo>
                <a:lnTo>
                  <a:pt x="2671" y="539"/>
                </a:lnTo>
                <a:lnTo>
                  <a:pt x="2655" y="542"/>
                </a:lnTo>
                <a:lnTo>
                  <a:pt x="2637" y="544"/>
                </a:lnTo>
                <a:lnTo>
                  <a:pt x="2621" y="545"/>
                </a:lnTo>
                <a:lnTo>
                  <a:pt x="2604" y="545"/>
                </a:lnTo>
                <a:lnTo>
                  <a:pt x="2590" y="545"/>
                </a:lnTo>
                <a:lnTo>
                  <a:pt x="2579" y="544"/>
                </a:lnTo>
                <a:lnTo>
                  <a:pt x="2567" y="543"/>
                </a:lnTo>
                <a:lnTo>
                  <a:pt x="2555" y="541"/>
                </a:lnTo>
                <a:lnTo>
                  <a:pt x="2544" y="539"/>
                </a:lnTo>
                <a:lnTo>
                  <a:pt x="2533" y="537"/>
                </a:lnTo>
                <a:lnTo>
                  <a:pt x="2522" y="534"/>
                </a:lnTo>
                <a:lnTo>
                  <a:pt x="2512" y="530"/>
                </a:lnTo>
                <a:lnTo>
                  <a:pt x="2502" y="526"/>
                </a:lnTo>
                <a:lnTo>
                  <a:pt x="2493" y="522"/>
                </a:lnTo>
                <a:lnTo>
                  <a:pt x="2483" y="516"/>
                </a:lnTo>
                <a:lnTo>
                  <a:pt x="2475" y="511"/>
                </a:lnTo>
                <a:lnTo>
                  <a:pt x="2467" y="505"/>
                </a:lnTo>
                <a:lnTo>
                  <a:pt x="2459" y="499"/>
                </a:lnTo>
                <a:lnTo>
                  <a:pt x="2451" y="492"/>
                </a:lnTo>
                <a:lnTo>
                  <a:pt x="2444" y="486"/>
                </a:lnTo>
                <a:lnTo>
                  <a:pt x="2437" y="477"/>
                </a:lnTo>
                <a:lnTo>
                  <a:pt x="2431" y="470"/>
                </a:lnTo>
                <a:lnTo>
                  <a:pt x="2426" y="462"/>
                </a:lnTo>
                <a:lnTo>
                  <a:pt x="2420" y="453"/>
                </a:lnTo>
                <a:lnTo>
                  <a:pt x="2414" y="443"/>
                </a:lnTo>
                <a:lnTo>
                  <a:pt x="2410" y="434"/>
                </a:lnTo>
                <a:lnTo>
                  <a:pt x="2406" y="425"/>
                </a:lnTo>
                <a:lnTo>
                  <a:pt x="2402" y="415"/>
                </a:lnTo>
                <a:lnTo>
                  <a:pt x="2396" y="393"/>
                </a:lnTo>
                <a:lnTo>
                  <a:pt x="2391" y="371"/>
                </a:lnTo>
                <a:lnTo>
                  <a:pt x="2389" y="347"/>
                </a:lnTo>
                <a:lnTo>
                  <a:pt x="2388" y="322"/>
                </a:lnTo>
                <a:lnTo>
                  <a:pt x="2388" y="309"/>
                </a:lnTo>
                <a:lnTo>
                  <a:pt x="2389" y="295"/>
                </a:lnTo>
                <a:lnTo>
                  <a:pt x="2390" y="282"/>
                </a:lnTo>
                <a:lnTo>
                  <a:pt x="2392" y="270"/>
                </a:lnTo>
                <a:lnTo>
                  <a:pt x="2394" y="257"/>
                </a:lnTo>
                <a:lnTo>
                  <a:pt x="2397" y="246"/>
                </a:lnTo>
                <a:lnTo>
                  <a:pt x="2400" y="235"/>
                </a:lnTo>
                <a:lnTo>
                  <a:pt x="2403" y="223"/>
                </a:lnTo>
                <a:lnTo>
                  <a:pt x="2408" y="213"/>
                </a:lnTo>
                <a:lnTo>
                  <a:pt x="2412" y="203"/>
                </a:lnTo>
                <a:lnTo>
                  <a:pt x="2418" y="193"/>
                </a:lnTo>
                <a:lnTo>
                  <a:pt x="2423" y="184"/>
                </a:lnTo>
                <a:lnTo>
                  <a:pt x="2429" y="176"/>
                </a:lnTo>
                <a:lnTo>
                  <a:pt x="2435" y="168"/>
                </a:lnTo>
                <a:lnTo>
                  <a:pt x="2441" y="159"/>
                </a:lnTo>
                <a:lnTo>
                  <a:pt x="2448" y="152"/>
                </a:lnTo>
                <a:lnTo>
                  <a:pt x="2457" y="145"/>
                </a:lnTo>
                <a:lnTo>
                  <a:pt x="2464" y="139"/>
                </a:lnTo>
                <a:lnTo>
                  <a:pt x="2472" y="133"/>
                </a:lnTo>
                <a:lnTo>
                  <a:pt x="2480" y="127"/>
                </a:lnTo>
                <a:lnTo>
                  <a:pt x="2489" y="121"/>
                </a:lnTo>
                <a:lnTo>
                  <a:pt x="2499" y="117"/>
                </a:lnTo>
                <a:lnTo>
                  <a:pt x="2508" y="112"/>
                </a:lnTo>
                <a:lnTo>
                  <a:pt x="2517" y="109"/>
                </a:lnTo>
                <a:lnTo>
                  <a:pt x="2538" y="102"/>
                </a:lnTo>
                <a:lnTo>
                  <a:pt x="2559" y="98"/>
                </a:lnTo>
                <a:lnTo>
                  <a:pt x="2582" y="95"/>
                </a:lnTo>
                <a:lnTo>
                  <a:pt x="2605" y="94"/>
                </a:lnTo>
                <a:lnTo>
                  <a:pt x="2623" y="95"/>
                </a:lnTo>
                <a:lnTo>
                  <a:pt x="2641" y="96"/>
                </a:lnTo>
                <a:lnTo>
                  <a:pt x="2658" y="98"/>
                </a:lnTo>
                <a:lnTo>
                  <a:pt x="2673" y="101"/>
                </a:lnTo>
                <a:lnTo>
                  <a:pt x="2688" y="105"/>
                </a:lnTo>
                <a:lnTo>
                  <a:pt x="2701" y="109"/>
                </a:lnTo>
                <a:lnTo>
                  <a:pt x="2714" y="113"/>
                </a:lnTo>
                <a:lnTo>
                  <a:pt x="2726" y="118"/>
                </a:lnTo>
                <a:lnTo>
                  <a:pt x="2750" y="28"/>
                </a:lnTo>
                <a:lnTo>
                  <a:pt x="2740" y="24"/>
                </a:lnTo>
                <a:lnTo>
                  <a:pt x="2728" y="19"/>
                </a:lnTo>
                <a:lnTo>
                  <a:pt x="2712" y="13"/>
                </a:lnTo>
                <a:lnTo>
                  <a:pt x="2695" y="9"/>
                </a:lnTo>
                <a:lnTo>
                  <a:pt x="2674" y="6"/>
                </a:lnTo>
                <a:lnTo>
                  <a:pt x="2652" y="3"/>
                </a:lnTo>
                <a:lnTo>
                  <a:pt x="2627" y="1"/>
                </a:lnTo>
                <a:lnTo>
                  <a:pt x="2600" y="0"/>
                </a:lnTo>
                <a:lnTo>
                  <a:pt x="2583" y="1"/>
                </a:lnTo>
                <a:lnTo>
                  <a:pt x="2566" y="2"/>
                </a:lnTo>
                <a:lnTo>
                  <a:pt x="2548" y="4"/>
                </a:lnTo>
                <a:lnTo>
                  <a:pt x="2532" y="6"/>
                </a:lnTo>
                <a:lnTo>
                  <a:pt x="2515" y="9"/>
                </a:lnTo>
                <a:lnTo>
                  <a:pt x="2499" y="13"/>
                </a:lnTo>
                <a:lnTo>
                  <a:pt x="2483" y="17"/>
                </a:lnTo>
                <a:lnTo>
                  <a:pt x="2468" y="23"/>
                </a:lnTo>
                <a:lnTo>
                  <a:pt x="2454" y="29"/>
                </a:lnTo>
                <a:lnTo>
                  <a:pt x="2439" y="35"/>
                </a:lnTo>
                <a:lnTo>
                  <a:pt x="2426" y="42"/>
                </a:lnTo>
                <a:lnTo>
                  <a:pt x="2411" y="50"/>
                </a:lnTo>
                <a:lnTo>
                  <a:pt x="2399" y="59"/>
                </a:lnTo>
                <a:lnTo>
                  <a:pt x="2387" y="68"/>
                </a:lnTo>
                <a:lnTo>
                  <a:pt x="2374" y="77"/>
                </a:lnTo>
                <a:lnTo>
                  <a:pt x="2363" y="87"/>
                </a:lnTo>
                <a:lnTo>
                  <a:pt x="2352" y="99"/>
                </a:lnTo>
                <a:lnTo>
                  <a:pt x="2342" y="110"/>
                </a:lnTo>
                <a:lnTo>
                  <a:pt x="2332" y="122"/>
                </a:lnTo>
                <a:lnTo>
                  <a:pt x="2323" y="135"/>
                </a:lnTo>
                <a:lnTo>
                  <a:pt x="2315" y="148"/>
                </a:lnTo>
                <a:lnTo>
                  <a:pt x="2307" y="162"/>
                </a:lnTo>
                <a:lnTo>
                  <a:pt x="2300" y="176"/>
                </a:lnTo>
                <a:lnTo>
                  <a:pt x="2293" y="190"/>
                </a:lnTo>
                <a:lnTo>
                  <a:pt x="2288" y="206"/>
                </a:lnTo>
                <a:lnTo>
                  <a:pt x="2283" y="222"/>
                </a:lnTo>
                <a:lnTo>
                  <a:pt x="2278" y="239"/>
                </a:lnTo>
                <a:lnTo>
                  <a:pt x="2275" y="255"/>
                </a:lnTo>
                <a:lnTo>
                  <a:pt x="2272" y="273"/>
                </a:lnTo>
                <a:lnTo>
                  <a:pt x="2270" y="290"/>
                </a:lnTo>
                <a:lnTo>
                  <a:pt x="2269" y="309"/>
                </a:lnTo>
                <a:lnTo>
                  <a:pt x="2269" y="328"/>
                </a:lnTo>
                <a:lnTo>
                  <a:pt x="2269" y="346"/>
                </a:lnTo>
                <a:lnTo>
                  <a:pt x="2270" y="362"/>
                </a:lnTo>
                <a:lnTo>
                  <a:pt x="2272" y="380"/>
                </a:lnTo>
                <a:lnTo>
                  <a:pt x="2274" y="395"/>
                </a:lnTo>
                <a:lnTo>
                  <a:pt x="2277" y="412"/>
                </a:lnTo>
                <a:lnTo>
                  <a:pt x="2281" y="427"/>
                </a:lnTo>
                <a:lnTo>
                  <a:pt x="2285" y="441"/>
                </a:lnTo>
                <a:lnTo>
                  <a:pt x="2290" y="457"/>
                </a:lnTo>
                <a:lnTo>
                  <a:pt x="2295" y="470"/>
                </a:lnTo>
                <a:lnTo>
                  <a:pt x="2302" y="484"/>
                </a:lnTo>
                <a:lnTo>
                  <a:pt x="2309" y="497"/>
                </a:lnTo>
                <a:lnTo>
                  <a:pt x="2317" y="509"/>
                </a:lnTo>
                <a:lnTo>
                  <a:pt x="2325" y="522"/>
                </a:lnTo>
                <a:lnTo>
                  <a:pt x="2333" y="534"/>
                </a:lnTo>
                <a:lnTo>
                  <a:pt x="2343" y="544"/>
                </a:lnTo>
                <a:lnTo>
                  <a:pt x="2353" y="555"/>
                </a:lnTo>
                <a:lnTo>
                  <a:pt x="2363" y="565"/>
                </a:lnTo>
                <a:lnTo>
                  <a:pt x="2374" y="574"/>
                </a:lnTo>
                <a:lnTo>
                  <a:pt x="2386" y="583"/>
                </a:lnTo>
                <a:lnTo>
                  <a:pt x="2398" y="592"/>
                </a:lnTo>
                <a:lnTo>
                  <a:pt x="2411" y="599"/>
                </a:lnTo>
                <a:lnTo>
                  <a:pt x="2424" y="606"/>
                </a:lnTo>
                <a:lnTo>
                  <a:pt x="2438" y="612"/>
                </a:lnTo>
                <a:lnTo>
                  <a:pt x="2452" y="618"/>
                </a:lnTo>
                <a:lnTo>
                  <a:pt x="2467" y="623"/>
                </a:lnTo>
                <a:lnTo>
                  <a:pt x="2482" y="628"/>
                </a:lnTo>
                <a:lnTo>
                  <a:pt x="2499" y="632"/>
                </a:lnTo>
                <a:lnTo>
                  <a:pt x="2515" y="635"/>
                </a:lnTo>
                <a:lnTo>
                  <a:pt x="2532" y="637"/>
                </a:lnTo>
                <a:lnTo>
                  <a:pt x="2549" y="639"/>
                </a:lnTo>
                <a:lnTo>
                  <a:pt x="2567" y="640"/>
                </a:lnTo>
                <a:lnTo>
                  <a:pt x="2585" y="641"/>
                </a:lnTo>
                <a:lnTo>
                  <a:pt x="2612" y="640"/>
                </a:lnTo>
                <a:lnTo>
                  <a:pt x="2637" y="638"/>
                </a:lnTo>
                <a:lnTo>
                  <a:pt x="2661" y="635"/>
                </a:lnTo>
                <a:lnTo>
                  <a:pt x="2684" y="632"/>
                </a:lnTo>
                <a:lnTo>
                  <a:pt x="2702" y="628"/>
                </a:lnTo>
                <a:lnTo>
                  <a:pt x="2720" y="622"/>
                </a:lnTo>
                <a:lnTo>
                  <a:pt x="2734" y="617"/>
                </a:lnTo>
                <a:lnTo>
                  <a:pt x="2745" y="612"/>
                </a:lnTo>
                <a:lnTo>
                  <a:pt x="2727" y="523"/>
                </a:lnTo>
                <a:close/>
                <a:moveTo>
                  <a:pt x="2058" y="10"/>
                </a:moveTo>
                <a:lnTo>
                  <a:pt x="2058" y="631"/>
                </a:lnTo>
                <a:lnTo>
                  <a:pt x="2171" y="631"/>
                </a:lnTo>
                <a:lnTo>
                  <a:pt x="2171" y="10"/>
                </a:lnTo>
                <a:lnTo>
                  <a:pt x="2058" y="10"/>
                </a:lnTo>
                <a:close/>
                <a:moveTo>
                  <a:pt x="1776" y="631"/>
                </a:moveTo>
                <a:lnTo>
                  <a:pt x="1991" y="10"/>
                </a:lnTo>
                <a:lnTo>
                  <a:pt x="1871" y="10"/>
                </a:lnTo>
                <a:lnTo>
                  <a:pt x="1780" y="294"/>
                </a:lnTo>
                <a:lnTo>
                  <a:pt x="1771" y="322"/>
                </a:lnTo>
                <a:lnTo>
                  <a:pt x="1762" y="351"/>
                </a:lnTo>
                <a:lnTo>
                  <a:pt x="1754" y="379"/>
                </a:lnTo>
                <a:lnTo>
                  <a:pt x="1746" y="407"/>
                </a:lnTo>
                <a:lnTo>
                  <a:pt x="1738" y="435"/>
                </a:lnTo>
                <a:lnTo>
                  <a:pt x="1730" y="463"/>
                </a:lnTo>
                <a:lnTo>
                  <a:pt x="1724" y="491"/>
                </a:lnTo>
                <a:lnTo>
                  <a:pt x="1717" y="518"/>
                </a:lnTo>
                <a:lnTo>
                  <a:pt x="1715" y="518"/>
                </a:lnTo>
                <a:lnTo>
                  <a:pt x="1709" y="491"/>
                </a:lnTo>
                <a:lnTo>
                  <a:pt x="1702" y="462"/>
                </a:lnTo>
                <a:lnTo>
                  <a:pt x="1695" y="434"/>
                </a:lnTo>
                <a:lnTo>
                  <a:pt x="1688" y="406"/>
                </a:lnTo>
                <a:lnTo>
                  <a:pt x="1680" y="379"/>
                </a:lnTo>
                <a:lnTo>
                  <a:pt x="1672" y="350"/>
                </a:lnTo>
                <a:lnTo>
                  <a:pt x="1663" y="321"/>
                </a:lnTo>
                <a:lnTo>
                  <a:pt x="1654" y="292"/>
                </a:lnTo>
                <a:lnTo>
                  <a:pt x="1570" y="10"/>
                </a:lnTo>
                <a:lnTo>
                  <a:pt x="1447" y="10"/>
                </a:lnTo>
                <a:lnTo>
                  <a:pt x="1647" y="631"/>
                </a:lnTo>
                <a:lnTo>
                  <a:pt x="1776" y="631"/>
                </a:lnTo>
                <a:close/>
                <a:moveTo>
                  <a:pt x="1090" y="97"/>
                </a:moveTo>
                <a:lnTo>
                  <a:pt x="1101" y="95"/>
                </a:lnTo>
                <a:lnTo>
                  <a:pt x="1117" y="93"/>
                </a:lnTo>
                <a:lnTo>
                  <a:pt x="1136" y="92"/>
                </a:lnTo>
                <a:lnTo>
                  <a:pt x="1161" y="91"/>
                </a:lnTo>
                <a:lnTo>
                  <a:pt x="1174" y="92"/>
                </a:lnTo>
                <a:lnTo>
                  <a:pt x="1187" y="93"/>
                </a:lnTo>
                <a:lnTo>
                  <a:pt x="1199" y="95"/>
                </a:lnTo>
                <a:lnTo>
                  <a:pt x="1210" y="97"/>
                </a:lnTo>
                <a:lnTo>
                  <a:pt x="1222" y="100"/>
                </a:lnTo>
                <a:lnTo>
                  <a:pt x="1231" y="105"/>
                </a:lnTo>
                <a:lnTo>
                  <a:pt x="1240" y="109"/>
                </a:lnTo>
                <a:lnTo>
                  <a:pt x="1248" y="115"/>
                </a:lnTo>
                <a:lnTo>
                  <a:pt x="1256" y="121"/>
                </a:lnTo>
                <a:lnTo>
                  <a:pt x="1263" y="130"/>
                </a:lnTo>
                <a:lnTo>
                  <a:pt x="1268" y="137"/>
                </a:lnTo>
                <a:lnTo>
                  <a:pt x="1273" y="146"/>
                </a:lnTo>
                <a:lnTo>
                  <a:pt x="1277" y="156"/>
                </a:lnTo>
                <a:lnTo>
                  <a:pt x="1279" y="167"/>
                </a:lnTo>
                <a:lnTo>
                  <a:pt x="1281" y="178"/>
                </a:lnTo>
                <a:lnTo>
                  <a:pt x="1281" y="190"/>
                </a:lnTo>
                <a:lnTo>
                  <a:pt x="1281" y="202"/>
                </a:lnTo>
                <a:lnTo>
                  <a:pt x="1279" y="212"/>
                </a:lnTo>
                <a:lnTo>
                  <a:pt x="1277" y="222"/>
                </a:lnTo>
                <a:lnTo>
                  <a:pt x="1273" y="232"/>
                </a:lnTo>
                <a:lnTo>
                  <a:pt x="1268" y="242"/>
                </a:lnTo>
                <a:lnTo>
                  <a:pt x="1263" y="250"/>
                </a:lnTo>
                <a:lnTo>
                  <a:pt x="1255" y="257"/>
                </a:lnTo>
                <a:lnTo>
                  <a:pt x="1248" y="264"/>
                </a:lnTo>
                <a:lnTo>
                  <a:pt x="1240" y="271"/>
                </a:lnTo>
                <a:lnTo>
                  <a:pt x="1231" y="277"/>
                </a:lnTo>
                <a:lnTo>
                  <a:pt x="1221" y="281"/>
                </a:lnTo>
                <a:lnTo>
                  <a:pt x="1209" y="285"/>
                </a:lnTo>
                <a:lnTo>
                  <a:pt x="1197" y="288"/>
                </a:lnTo>
                <a:lnTo>
                  <a:pt x="1185" y="291"/>
                </a:lnTo>
                <a:lnTo>
                  <a:pt x="1171" y="292"/>
                </a:lnTo>
                <a:lnTo>
                  <a:pt x="1158" y="292"/>
                </a:lnTo>
                <a:lnTo>
                  <a:pt x="1090" y="292"/>
                </a:lnTo>
                <a:lnTo>
                  <a:pt x="1090" y="97"/>
                </a:lnTo>
                <a:close/>
                <a:moveTo>
                  <a:pt x="978" y="631"/>
                </a:moveTo>
                <a:lnTo>
                  <a:pt x="1090" y="631"/>
                </a:lnTo>
                <a:lnTo>
                  <a:pt x="1090" y="375"/>
                </a:lnTo>
                <a:lnTo>
                  <a:pt x="1148" y="375"/>
                </a:lnTo>
                <a:lnTo>
                  <a:pt x="1159" y="377"/>
                </a:lnTo>
                <a:lnTo>
                  <a:pt x="1170" y="378"/>
                </a:lnTo>
                <a:lnTo>
                  <a:pt x="1180" y="380"/>
                </a:lnTo>
                <a:lnTo>
                  <a:pt x="1190" y="382"/>
                </a:lnTo>
                <a:lnTo>
                  <a:pt x="1198" y="385"/>
                </a:lnTo>
                <a:lnTo>
                  <a:pt x="1206" y="389"/>
                </a:lnTo>
                <a:lnTo>
                  <a:pt x="1213" y="394"/>
                </a:lnTo>
                <a:lnTo>
                  <a:pt x="1221" y="400"/>
                </a:lnTo>
                <a:lnTo>
                  <a:pt x="1227" y="407"/>
                </a:lnTo>
                <a:lnTo>
                  <a:pt x="1233" y="415"/>
                </a:lnTo>
                <a:lnTo>
                  <a:pt x="1238" y="424"/>
                </a:lnTo>
                <a:lnTo>
                  <a:pt x="1243" y="433"/>
                </a:lnTo>
                <a:lnTo>
                  <a:pt x="1247" y="444"/>
                </a:lnTo>
                <a:lnTo>
                  <a:pt x="1251" y="457"/>
                </a:lnTo>
                <a:lnTo>
                  <a:pt x="1255" y="470"/>
                </a:lnTo>
                <a:lnTo>
                  <a:pt x="1259" y="485"/>
                </a:lnTo>
                <a:lnTo>
                  <a:pt x="1272" y="537"/>
                </a:lnTo>
                <a:lnTo>
                  <a:pt x="1283" y="579"/>
                </a:lnTo>
                <a:lnTo>
                  <a:pt x="1288" y="597"/>
                </a:lnTo>
                <a:lnTo>
                  <a:pt x="1292" y="611"/>
                </a:lnTo>
                <a:lnTo>
                  <a:pt x="1297" y="622"/>
                </a:lnTo>
                <a:lnTo>
                  <a:pt x="1301" y="631"/>
                </a:lnTo>
                <a:lnTo>
                  <a:pt x="1417" y="631"/>
                </a:lnTo>
                <a:lnTo>
                  <a:pt x="1413" y="619"/>
                </a:lnTo>
                <a:lnTo>
                  <a:pt x="1406" y="605"/>
                </a:lnTo>
                <a:lnTo>
                  <a:pt x="1401" y="585"/>
                </a:lnTo>
                <a:lnTo>
                  <a:pt x="1395" y="565"/>
                </a:lnTo>
                <a:lnTo>
                  <a:pt x="1389" y="540"/>
                </a:lnTo>
                <a:lnTo>
                  <a:pt x="1382" y="514"/>
                </a:lnTo>
                <a:lnTo>
                  <a:pt x="1376" y="487"/>
                </a:lnTo>
                <a:lnTo>
                  <a:pt x="1368" y="458"/>
                </a:lnTo>
                <a:lnTo>
                  <a:pt x="1362" y="436"/>
                </a:lnTo>
                <a:lnTo>
                  <a:pt x="1354" y="416"/>
                </a:lnTo>
                <a:lnTo>
                  <a:pt x="1346" y="398"/>
                </a:lnTo>
                <a:lnTo>
                  <a:pt x="1336" y="382"/>
                </a:lnTo>
                <a:lnTo>
                  <a:pt x="1330" y="374"/>
                </a:lnTo>
                <a:lnTo>
                  <a:pt x="1324" y="367"/>
                </a:lnTo>
                <a:lnTo>
                  <a:pt x="1318" y="361"/>
                </a:lnTo>
                <a:lnTo>
                  <a:pt x="1312" y="355"/>
                </a:lnTo>
                <a:lnTo>
                  <a:pt x="1305" y="350"/>
                </a:lnTo>
                <a:lnTo>
                  <a:pt x="1298" y="346"/>
                </a:lnTo>
                <a:lnTo>
                  <a:pt x="1290" y="342"/>
                </a:lnTo>
                <a:lnTo>
                  <a:pt x="1282" y="337"/>
                </a:lnTo>
                <a:lnTo>
                  <a:pt x="1282" y="335"/>
                </a:lnTo>
                <a:lnTo>
                  <a:pt x="1292" y="330"/>
                </a:lnTo>
                <a:lnTo>
                  <a:pt x="1304" y="326"/>
                </a:lnTo>
                <a:lnTo>
                  <a:pt x="1314" y="320"/>
                </a:lnTo>
                <a:lnTo>
                  <a:pt x="1324" y="314"/>
                </a:lnTo>
                <a:lnTo>
                  <a:pt x="1334" y="306"/>
                </a:lnTo>
                <a:lnTo>
                  <a:pt x="1343" y="298"/>
                </a:lnTo>
                <a:lnTo>
                  <a:pt x="1352" y="289"/>
                </a:lnTo>
                <a:lnTo>
                  <a:pt x="1360" y="280"/>
                </a:lnTo>
                <a:lnTo>
                  <a:pt x="1367" y="270"/>
                </a:lnTo>
                <a:lnTo>
                  <a:pt x="1374" y="258"/>
                </a:lnTo>
                <a:lnTo>
                  <a:pt x="1380" y="247"/>
                </a:lnTo>
                <a:lnTo>
                  <a:pt x="1385" y="235"/>
                </a:lnTo>
                <a:lnTo>
                  <a:pt x="1389" y="222"/>
                </a:lnTo>
                <a:lnTo>
                  <a:pt x="1392" y="209"/>
                </a:lnTo>
                <a:lnTo>
                  <a:pt x="1394" y="194"/>
                </a:lnTo>
                <a:lnTo>
                  <a:pt x="1394" y="180"/>
                </a:lnTo>
                <a:lnTo>
                  <a:pt x="1393" y="160"/>
                </a:lnTo>
                <a:lnTo>
                  <a:pt x="1391" y="142"/>
                </a:lnTo>
                <a:lnTo>
                  <a:pt x="1386" y="124"/>
                </a:lnTo>
                <a:lnTo>
                  <a:pt x="1381" y="108"/>
                </a:lnTo>
                <a:lnTo>
                  <a:pt x="1373" y="94"/>
                </a:lnTo>
                <a:lnTo>
                  <a:pt x="1363" y="79"/>
                </a:lnTo>
                <a:lnTo>
                  <a:pt x="1353" y="67"/>
                </a:lnTo>
                <a:lnTo>
                  <a:pt x="1341" y="56"/>
                </a:lnTo>
                <a:lnTo>
                  <a:pt x="1333" y="49"/>
                </a:lnTo>
                <a:lnTo>
                  <a:pt x="1324" y="43"/>
                </a:lnTo>
                <a:lnTo>
                  <a:pt x="1315" y="38"/>
                </a:lnTo>
                <a:lnTo>
                  <a:pt x="1306" y="33"/>
                </a:lnTo>
                <a:lnTo>
                  <a:pt x="1296" y="28"/>
                </a:lnTo>
                <a:lnTo>
                  <a:pt x="1285" y="24"/>
                </a:lnTo>
                <a:lnTo>
                  <a:pt x="1275" y="21"/>
                </a:lnTo>
                <a:lnTo>
                  <a:pt x="1263" y="17"/>
                </a:lnTo>
                <a:lnTo>
                  <a:pt x="1238" y="12"/>
                </a:lnTo>
                <a:lnTo>
                  <a:pt x="1211" y="8"/>
                </a:lnTo>
                <a:lnTo>
                  <a:pt x="1181" y="6"/>
                </a:lnTo>
                <a:lnTo>
                  <a:pt x="1150" y="5"/>
                </a:lnTo>
                <a:lnTo>
                  <a:pt x="1125" y="5"/>
                </a:lnTo>
                <a:lnTo>
                  <a:pt x="1101" y="6"/>
                </a:lnTo>
                <a:lnTo>
                  <a:pt x="1078" y="7"/>
                </a:lnTo>
                <a:lnTo>
                  <a:pt x="1055" y="9"/>
                </a:lnTo>
                <a:lnTo>
                  <a:pt x="1034" y="11"/>
                </a:lnTo>
                <a:lnTo>
                  <a:pt x="1014" y="13"/>
                </a:lnTo>
                <a:lnTo>
                  <a:pt x="995" y="15"/>
                </a:lnTo>
                <a:lnTo>
                  <a:pt x="978" y="19"/>
                </a:lnTo>
                <a:lnTo>
                  <a:pt x="978" y="631"/>
                </a:lnTo>
                <a:close/>
                <a:moveTo>
                  <a:pt x="852" y="263"/>
                </a:moveTo>
                <a:lnTo>
                  <a:pt x="617" y="263"/>
                </a:lnTo>
                <a:lnTo>
                  <a:pt x="617" y="104"/>
                </a:lnTo>
                <a:lnTo>
                  <a:pt x="865" y="104"/>
                </a:lnTo>
                <a:lnTo>
                  <a:pt x="865" y="10"/>
                </a:lnTo>
                <a:lnTo>
                  <a:pt x="504" y="10"/>
                </a:lnTo>
                <a:lnTo>
                  <a:pt x="504" y="631"/>
                </a:lnTo>
                <a:lnTo>
                  <a:pt x="879" y="631"/>
                </a:lnTo>
                <a:lnTo>
                  <a:pt x="879" y="537"/>
                </a:lnTo>
                <a:lnTo>
                  <a:pt x="617" y="537"/>
                </a:lnTo>
                <a:lnTo>
                  <a:pt x="617" y="355"/>
                </a:lnTo>
                <a:lnTo>
                  <a:pt x="852" y="355"/>
                </a:lnTo>
                <a:lnTo>
                  <a:pt x="852" y="263"/>
                </a:lnTo>
                <a:close/>
                <a:moveTo>
                  <a:pt x="0" y="601"/>
                </a:moveTo>
                <a:lnTo>
                  <a:pt x="14" y="609"/>
                </a:lnTo>
                <a:lnTo>
                  <a:pt x="32" y="616"/>
                </a:lnTo>
                <a:lnTo>
                  <a:pt x="50" y="622"/>
                </a:lnTo>
                <a:lnTo>
                  <a:pt x="72" y="629"/>
                </a:lnTo>
                <a:lnTo>
                  <a:pt x="94" y="634"/>
                </a:lnTo>
                <a:lnTo>
                  <a:pt x="118" y="637"/>
                </a:lnTo>
                <a:lnTo>
                  <a:pt x="143" y="640"/>
                </a:lnTo>
                <a:lnTo>
                  <a:pt x="167" y="641"/>
                </a:lnTo>
                <a:lnTo>
                  <a:pt x="196" y="640"/>
                </a:lnTo>
                <a:lnTo>
                  <a:pt x="224" y="637"/>
                </a:lnTo>
                <a:lnTo>
                  <a:pt x="236" y="635"/>
                </a:lnTo>
                <a:lnTo>
                  <a:pt x="248" y="632"/>
                </a:lnTo>
                <a:lnTo>
                  <a:pt x="261" y="629"/>
                </a:lnTo>
                <a:lnTo>
                  <a:pt x="272" y="625"/>
                </a:lnTo>
                <a:lnTo>
                  <a:pt x="282" y="621"/>
                </a:lnTo>
                <a:lnTo>
                  <a:pt x="293" y="617"/>
                </a:lnTo>
                <a:lnTo>
                  <a:pt x="303" y="613"/>
                </a:lnTo>
                <a:lnTo>
                  <a:pt x="312" y="608"/>
                </a:lnTo>
                <a:lnTo>
                  <a:pt x="321" y="603"/>
                </a:lnTo>
                <a:lnTo>
                  <a:pt x="330" y="597"/>
                </a:lnTo>
                <a:lnTo>
                  <a:pt x="338" y="591"/>
                </a:lnTo>
                <a:lnTo>
                  <a:pt x="345" y="584"/>
                </a:lnTo>
                <a:lnTo>
                  <a:pt x="352" y="578"/>
                </a:lnTo>
                <a:lnTo>
                  <a:pt x="358" y="571"/>
                </a:lnTo>
                <a:lnTo>
                  <a:pt x="365" y="564"/>
                </a:lnTo>
                <a:lnTo>
                  <a:pt x="371" y="557"/>
                </a:lnTo>
                <a:lnTo>
                  <a:pt x="380" y="541"/>
                </a:lnTo>
                <a:lnTo>
                  <a:pt x="388" y="526"/>
                </a:lnTo>
                <a:lnTo>
                  <a:pt x="394" y="508"/>
                </a:lnTo>
                <a:lnTo>
                  <a:pt x="400" y="491"/>
                </a:lnTo>
                <a:lnTo>
                  <a:pt x="402" y="472"/>
                </a:lnTo>
                <a:lnTo>
                  <a:pt x="403" y="454"/>
                </a:lnTo>
                <a:lnTo>
                  <a:pt x="402" y="437"/>
                </a:lnTo>
                <a:lnTo>
                  <a:pt x="401" y="422"/>
                </a:lnTo>
                <a:lnTo>
                  <a:pt x="397" y="407"/>
                </a:lnTo>
                <a:lnTo>
                  <a:pt x="393" y="393"/>
                </a:lnTo>
                <a:lnTo>
                  <a:pt x="387" y="380"/>
                </a:lnTo>
                <a:lnTo>
                  <a:pt x="381" y="367"/>
                </a:lnTo>
                <a:lnTo>
                  <a:pt x="373" y="355"/>
                </a:lnTo>
                <a:lnTo>
                  <a:pt x="364" y="344"/>
                </a:lnTo>
                <a:lnTo>
                  <a:pt x="353" y="332"/>
                </a:lnTo>
                <a:lnTo>
                  <a:pt x="341" y="322"/>
                </a:lnTo>
                <a:lnTo>
                  <a:pt x="328" y="313"/>
                </a:lnTo>
                <a:lnTo>
                  <a:pt x="313" y="303"/>
                </a:lnTo>
                <a:lnTo>
                  <a:pt x="298" y="294"/>
                </a:lnTo>
                <a:lnTo>
                  <a:pt x="281" y="286"/>
                </a:lnTo>
                <a:lnTo>
                  <a:pt x="263" y="278"/>
                </a:lnTo>
                <a:lnTo>
                  <a:pt x="243" y="270"/>
                </a:lnTo>
                <a:lnTo>
                  <a:pt x="215" y="258"/>
                </a:lnTo>
                <a:lnTo>
                  <a:pt x="190" y="247"/>
                </a:lnTo>
                <a:lnTo>
                  <a:pt x="179" y="242"/>
                </a:lnTo>
                <a:lnTo>
                  <a:pt x="169" y="236"/>
                </a:lnTo>
                <a:lnTo>
                  <a:pt x="161" y="230"/>
                </a:lnTo>
                <a:lnTo>
                  <a:pt x="153" y="224"/>
                </a:lnTo>
                <a:lnTo>
                  <a:pt x="146" y="219"/>
                </a:lnTo>
                <a:lnTo>
                  <a:pt x="141" y="213"/>
                </a:lnTo>
                <a:lnTo>
                  <a:pt x="135" y="206"/>
                </a:lnTo>
                <a:lnTo>
                  <a:pt x="131" y="200"/>
                </a:lnTo>
                <a:lnTo>
                  <a:pt x="128" y="192"/>
                </a:lnTo>
                <a:lnTo>
                  <a:pt x="126" y="184"/>
                </a:lnTo>
                <a:lnTo>
                  <a:pt x="125" y="177"/>
                </a:lnTo>
                <a:lnTo>
                  <a:pt x="125" y="168"/>
                </a:lnTo>
                <a:lnTo>
                  <a:pt x="125" y="162"/>
                </a:lnTo>
                <a:lnTo>
                  <a:pt x="126" y="154"/>
                </a:lnTo>
                <a:lnTo>
                  <a:pt x="128" y="147"/>
                </a:lnTo>
                <a:lnTo>
                  <a:pt x="130" y="141"/>
                </a:lnTo>
                <a:lnTo>
                  <a:pt x="134" y="135"/>
                </a:lnTo>
                <a:lnTo>
                  <a:pt x="139" y="129"/>
                </a:lnTo>
                <a:lnTo>
                  <a:pt x="143" y="122"/>
                </a:lnTo>
                <a:lnTo>
                  <a:pt x="149" y="117"/>
                </a:lnTo>
                <a:lnTo>
                  <a:pt x="156" y="112"/>
                </a:lnTo>
                <a:lnTo>
                  <a:pt x="163" y="107"/>
                </a:lnTo>
                <a:lnTo>
                  <a:pt x="171" y="103"/>
                </a:lnTo>
                <a:lnTo>
                  <a:pt x="181" y="100"/>
                </a:lnTo>
                <a:lnTo>
                  <a:pt x="191" y="97"/>
                </a:lnTo>
                <a:lnTo>
                  <a:pt x="202" y="95"/>
                </a:lnTo>
                <a:lnTo>
                  <a:pt x="215" y="94"/>
                </a:lnTo>
                <a:lnTo>
                  <a:pt x="227" y="94"/>
                </a:lnTo>
                <a:lnTo>
                  <a:pt x="248" y="94"/>
                </a:lnTo>
                <a:lnTo>
                  <a:pt x="268" y="96"/>
                </a:lnTo>
                <a:lnTo>
                  <a:pt x="285" y="100"/>
                </a:lnTo>
                <a:lnTo>
                  <a:pt x="302" y="104"/>
                </a:lnTo>
                <a:lnTo>
                  <a:pt x="317" y="108"/>
                </a:lnTo>
                <a:lnTo>
                  <a:pt x="331" y="113"/>
                </a:lnTo>
                <a:lnTo>
                  <a:pt x="342" y="118"/>
                </a:lnTo>
                <a:lnTo>
                  <a:pt x="351" y="122"/>
                </a:lnTo>
                <a:lnTo>
                  <a:pt x="378" y="31"/>
                </a:lnTo>
                <a:lnTo>
                  <a:pt x="366" y="25"/>
                </a:lnTo>
                <a:lnTo>
                  <a:pt x="350" y="20"/>
                </a:lnTo>
                <a:lnTo>
                  <a:pt x="335" y="14"/>
                </a:lnTo>
                <a:lnTo>
                  <a:pt x="316" y="9"/>
                </a:lnTo>
                <a:lnTo>
                  <a:pt x="298" y="6"/>
                </a:lnTo>
                <a:lnTo>
                  <a:pt x="276" y="3"/>
                </a:lnTo>
                <a:lnTo>
                  <a:pt x="254" y="1"/>
                </a:lnTo>
                <a:lnTo>
                  <a:pt x="229" y="0"/>
                </a:lnTo>
                <a:lnTo>
                  <a:pt x="204" y="1"/>
                </a:lnTo>
                <a:lnTo>
                  <a:pt x="182" y="4"/>
                </a:lnTo>
                <a:lnTo>
                  <a:pt x="159" y="8"/>
                </a:lnTo>
                <a:lnTo>
                  <a:pt x="139" y="14"/>
                </a:lnTo>
                <a:lnTo>
                  <a:pt x="119" y="22"/>
                </a:lnTo>
                <a:lnTo>
                  <a:pt x="101" y="30"/>
                </a:lnTo>
                <a:lnTo>
                  <a:pt x="84" y="40"/>
                </a:lnTo>
                <a:lnTo>
                  <a:pt x="70" y="51"/>
                </a:lnTo>
                <a:lnTo>
                  <a:pt x="56" y="64"/>
                </a:lnTo>
                <a:lnTo>
                  <a:pt x="44" y="77"/>
                </a:lnTo>
                <a:lnTo>
                  <a:pt x="34" y="93"/>
                </a:lnTo>
                <a:lnTo>
                  <a:pt x="26" y="108"/>
                </a:lnTo>
                <a:lnTo>
                  <a:pt x="18" y="124"/>
                </a:lnTo>
                <a:lnTo>
                  <a:pt x="14" y="142"/>
                </a:lnTo>
                <a:lnTo>
                  <a:pt x="11" y="159"/>
                </a:lnTo>
                <a:lnTo>
                  <a:pt x="10" y="179"/>
                </a:lnTo>
                <a:lnTo>
                  <a:pt x="11" y="194"/>
                </a:lnTo>
                <a:lnTo>
                  <a:pt x="13" y="211"/>
                </a:lnTo>
                <a:lnTo>
                  <a:pt x="16" y="225"/>
                </a:lnTo>
                <a:lnTo>
                  <a:pt x="21" y="240"/>
                </a:lnTo>
                <a:lnTo>
                  <a:pt x="29" y="253"/>
                </a:lnTo>
                <a:lnTo>
                  <a:pt x="36" y="265"/>
                </a:lnTo>
                <a:lnTo>
                  <a:pt x="45" y="277"/>
                </a:lnTo>
                <a:lnTo>
                  <a:pt x="55" y="288"/>
                </a:lnTo>
                <a:lnTo>
                  <a:pt x="67" y="299"/>
                </a:lnTo>
                <a:lnTo>
                  <a:pt x="80" y="310"/>
                </a:lnTo>
                <a:lnTo>
                  <a:pt x="93" y="319"/>
                </a:lnTo>
                <a:lnTo>
                  <a:pt x="109" y="328"/>
                </a:lnTo>
                <a:lnTo>
                  <a:pt x="124" y="336"/>
                </a:lnTo>
                <a:lnTo>
                  <a:pt x="142" y="345"/>
                </a:lnTo>
                <a:lnTo>
                  <a:pt x="159" y="352"/>
                </a:lnTo>
                <a:lnTo>
                  <a:pt x="178" y="359"/>
                </a:lnTo>
                <a:lnTo>
                  <a:pt x="205" y="369"/>
                </a:lnTo>
                <a:lnTo>
                  <a:pt x="228" y="381"/>
                </a:lnTo>
                <a:lnTo>
                  <a:pt x="238" y="386"/>
                </a:lnTo>
                <a:lnTo>
                  <a:pt x="247" y="392"/>
                </a:lnTo>
                <a:lnTo>
                  <a:pt x="255" y="397"/>
                </a:lnTo>
                <a:lnTo>
                  <a:pt x="262" y="403"/>
                </a:lnTo>
                <a:lnTo>
                  <a:pt x="268" y="409"/>
                </a:lnTo>
                <a:lnTo>
                  <a:pt x="273" y="417"/>
                </a:lnTo>
                <a:lnTo>
                  <a:pt x="278" y="423"/>
                </a:lnTo>
                <a:lnTo>
                  <a:pt x="281" y="430"/>
                </a:lnTo>
                <a:lnTo>
                  <a:pt x="284" y="437"/>
                </a:lnTo>
                <a:lnTo>
                  <a:pt x="287" y="445"/>
                </a:lnTo>
                <a:lnTo>
                  <a:pt x="288" y="454"/>
                </a:lnTo>
                <a:lnTo>
                  <a:pt x="288" y="462"/>
                </a:lnTo>
                <a:lnTo>
                  <a:pt x="288" y="471"/>
                </a:lnTo>
                <a:lnTo>
                  <a:pt x="285" y="480"/>
                </a:lnTo>
                <a:lnTo>
                  <a:pt x="283" y="489"/>
                </a:lnTo>
                <a:lnTo>
                  <a:pt x="280" y="497"/>
                </a:lnTo>
                <a:lnTo>
                  <a:pt x="276" y="504"/>
                </a:lnTo>
                <a:lnTo>
                  <a:pt x="271" y="511"/>
                </a:lnTo>
                <a:lnTo>
                  <a:pt x="265" y="517"/>
                </a:lnTo>
                <a:lnTo>
                  <a:pt x="259" y="524"/>
                </a:lnTo>
                <a:lnTo>
                  <a:pt x="251" y="529"/>
                </a:lnTo>
                <a:lnTo>
                  <a:pt x="242" y="533"/>
                </a:lnTo>
                <a:lnTo>
                  <a:pt x="233" y="537"/>
                </a:lnTo>
                <a:lnTo>
                  <a:pt x="223" y="540"/>
                </a:lnTo>
                <a:lnTo>
                  <a:pt x="213" y="543"/>
                </a:lnTo>
                <a:lnTo>
                  <a:pt x="200" y="545"/>
                </a:lnTo>
                <a:lnTo>
                  <a:pt x="188" y="546"/>
                </a:lnTo>
                <a:lnTo>
                  <a:pt x="175" y="546"/>
                </a:lnTo>
                <a:lnTo>
                  <a:pt x="154" y="546"/>
                </a:lnTo>
                <a:lnTo>
                  <a:pt x="132" y="543"/>
                </a:lnTo>
                <a:lnTo>
                  <a:pt x="112" y="540"/>
                </a:lnTo>
                <a:lnTo>
                  <a:pt x="92" y="535"/>
                </a:lnTo>
                <a:lnTo>
                  <a:pt x="74" y="529"/>
                </a:lnTo>
                <a:lnTo>
                  <a:pt x="56" y="523"/>
                </a:lnTo>
                <a:lnTo>
                  <a:pt x="40" y="514"/>
                </a:lnTo>
                <a:lnTo>
                  <a:pt x="26" y="507"/>
                </a:lnTo>
                <a:lnTo>
                  <a:pt x="0" y="60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2479" dirty="0">
              <a:solidFill>
                <a:prstClr val="white"/>
              </a:solidFill>
            </a:endParaRPr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10129008" y="6593330"/>
            <a:ext cx="1038398" cy="112271"/>
          </a:xfrm>
          <a:custGeom>
            <a:avLst/>
            <a:gdLst/>
            <a:ahLst/>
            <a:cxnLst>
              <a:cxn ang="0">
                <a:pos x="5506" y="10"/>
              </a:cxn>
              <a:cxn ang="0">
                <a:pos x="5169" y="544"/>
              </a:cxn>
              <a:cxn ang="0">
                <a:pos x="5029" y="477"/>
              </a:cxn>
              <a:cxn ang="0">
                <a:pos x="4982" y="270"/>
              </a:cxn>
              <a:cxn ang="0">
                <a:pos x="5063" y="133"/>
              </a:cxn>
              <a:cxn ang="0">
                <a:pos x="5293" y="109"/>
              </a:cxn>
              <a:cxn ang="0">
                <a:pos x="5122" y="6"/>
              </a:cxn>
              <a:cxn ang="0">
                <a:pos x="4924" y="122"/>
              </a:cxn>
              <a:cxn ang="0">
                <a:pos x="4861" y="362"/>
              </a:cxn>
              <a:cxn ang="0">
                <a:pos x="4955" y="565"/>
              </a:cxn>
              <a:cxn ang="0">
                <a:pos x="5175" y="641"/>
              </a:cxn>
              <a:cxn ang="0">
                <a:pos x="4373" y="269"/>
              </a:cxn>
              <a:cxn ang="0">
                <a:pos x="4761" y="631"/>
              </a:cxn>
              <a:cxn ang="0">
                <a:pos x="4630" y="407"/>
              </a:cxn>
              <a:cxn ang="0">
                <a:pos x="3905" y="100"/>
              </a:cxn>
              <a:cxn ang="0">
                <a:pos x="3809" y="456"/>
              </a:cxn>
              <a:cxn ang="0">
                <a:pos x="3020" y="10"/>
              </a:cxn>
              <a:cxn ang="0">
                <a:pos x="2324" y="528"/>
              </a:cxn>
              <a:cxn ang="0">
                <a:pos x="2455" y="633"/>
              </a:cxn>
              <a:cxn ang="0">
                <a:pos x="2663" y="610"/>
              </a:cxn>
              <a:cxn ang="0">
                <a:pos x="2767" y="461"/>
              </a:cxn>
              <a:cxn ang="0">
                <a:pos x="2644" y="481"/>
              </a:cxn>
              <a:cxn ang="0">
                <a:pos x="2470" y="533"/>
              </a:cxn>
              <a:cxn ang="0">
                <a:pos x="1803" y="609"/>
              </a:cxn>
              <a:cxn ang="0">
                <a:pos x="2082" y="617"/>
              </a:cxn>
              <a:cxn ang="0">
                <a:pos x="2191" y="472"/>
              </a:cxn>
              <a:cxn ang="0">
                <a:pos x="2070" y="286"/>
              </a:cxn>
              <a:cxn ang="0">
                <a:pos x="1914" y="177"/>
              </a:cxn>
              <a:cxn ang="0">
                <a:pos x="1991" y="95"/>
              </a:cxn>
              <a:cxn ang="0">
                <a:pos x="2106" y="9"/>
              </a:cxn>
              <a:cxn ang="0">
                <a:pos x="1823" y="93"/>
              </a:cxn>
              <a:cxn ang="0">
                <a:pos x="1869" y="310"/>
              </a:cxn>
              <a:cxn ang="0">
                <a:pos x="2067" y="423"/>
              </a:cxn>
              <a:cxn ang="0">
                <a:pos x="2031" y="533"/>
              </a:cxn>
              <a:cxn ang="0">
                <a:pos x="1789" y="601"/>
              </a:cxn>
              <a:cxn ang="0">
                <a:pos x="1348" y="251"/>
              </a:cxn>
              <a:cxn ang="0">
                <a:pos x="1587" y="422"/>
              </a:cxn>
              <a:cxn ang="0">
                <a:pos x="1300" y="631"/>
              </a:cxn>
              <a:cxn ang="0">
                <a:pos x="679" y="482"/>
              </a:cxn>
              <a:cxn ang="0">
                <a:pos x="668" y="177"/>
              </a:cxn>
              <a:cxn ang="0">
                <a:pos x="807" y="91"/>
              </a:cxn>
              <a:cxn ang="0">
                <a:pos x="944" y="177"/>
              </a:cxn>
              <a:cxn ang="0">
                <a:pos x="933" y="482"/>
              </a:cxn>
              <a:cxn ang="0">
                <a:pos x="804" y="550"/>
              </a:cxn>
              <a:cxn ang="0">
                <a:pos x="993" y="575"/>
              </a:cxn>
              <a:cxn ang="0">
                <a:pos x="1094" y="370"/>
              </a:cxn>
              <a:cxn ang="0">
                <a:pos x="1054" y="137"/>
              </a:cxn>
              <a:cxn ang="0">
                <a:pos x="890" y="9"/>
              </a:cxn>
              <a:cxn ang="0">
                <a:pos x="665" y="37"/>
              </a:cxn>
              <a:cxn ang="0">
                <a:pos x="531" y="209"/>
              </a:cxn>
              <a:cxn ang="0">
                <a:pos x="535" y="452"/>
              </a:cxn>
              <a:cxn ang="0">
                <a:pos x="670" y="611"/>
              </a:cxn>
              <a:cxn ang="0">
                <a:pos x="403" y="539"/>
              </a:cxn>
              <a:cxn ang="0">
                <a:pos x="216" y="516"/>
              </a:cxn>
              <a:cxn ang="0">
                <a:pos x="123" y="371"/>
              </a:cxn>
              <a:cxn ang="0">
                <a:pos x="160" y="176"/>
              </a:cxn>
              <a:cxn ang="0">
                <a:pos x="337" y="94"/>
              </a:cxn>
              <a:cxn ang="0">
                <a:pos x="383" y="3"/>
              </a:cxn>
              <a:cxn ang="0">
                <a:pos x="130" y="59"/>
              </a:cxn>
              <a:cxn ang="0">
                <a:pos x="6" y="255"/>
              </a:cxn>
              <a:cxn ang="0">
                <a:pos x="41" y="497"/>
              </a:cxn>
              <a:cxn ang="0">
                <a:pos x="215" y="628"/>
              </a:cxn>
              <a:cxn ang="0">
                <a:pos x="458" y="523"/>
              </a:cxn>
            </a:cxnLst>
            <a:rect l="0" t="0" r="r" b="b"/>
            <a:pathLst>
              <a:path w="5893" h="641">
                <a:moveTo>
                  <a:pt x="5686" y="631"/>
                </a:moveTo>
                <a:lnTo>
                  <a:pt x="5686" y="369"/>
                </a:lnTo>
                <a:lnTo>
                  <a:pt x="5893" y="10"/>
                </a:lnTo>
                <a:lnTo>
                  <a:pt x="5764" y="10"/>
                </a:lnTo>
                <a:lnTo>
                  <a:pt x="5690" y="169"/>
                </a:lnTo>
                <a:lnTo>
                  <a:pt x="5675" y="202"/>
                </a:lnTo>
                <a:lnTo>
                  <a:pt x="5661" y="232"/>
                </a:lnTo>
                <a:lnTo>
                  <a:pt x="5648" y="262"/>
                </a:lnTo>
                <a:lnTo>
                  <a:pt x="5636" y="292"/>
                </a:lnTo>
                <a:lnTo>
                  <a:pt x="5635" y="292"/>
                </a:lnTo>
                <a:lnTo>
                  <a:pt x="5621" y="261"/>
                </a:lnTo>
                <a:lnTo>
                  <a:pt x="5609" y="232"/>
                </a:lnTo>
                <a:lnTo>
                  <a:pt x="5596" y="202"/>
                </a:lnTo>
                <a:lnTo>
                  <a:pt x="5580" y="170"/>
                </a:lnTo>
                <a:lnTo>
                  <a:pt x="5506" y="10"/>
                </a:lnTo>
                <a:lnTo>
                  <a:pt x="5377" y="10"/>
                </a:lnTo>
                <a:lnTo>
                  <a:pt x="5573" y="372"/>
                </a:lnTo>
                <a:lnTo>
                  <a:pt x="5573" y="631"/>
                </a:lnTo>
                <a:lnTo>
                  <a:pt x="5686" y="631"/>
                </a:lnTo>
                <a:close/>
                <a:moveTo>
                  <a:pt x="5318" y="523"/>
                </a:moveTo>
                <a:lnTo>
                  <a:pt x="5306" y="528"/>
                </a:lnTo>
                <a:lnTo>
                  <a:pt x="5293" y="532"/>
                </a:lnTo>
                <a:lnTo>
                  <a:pt x="5277" y="536"/>
                </a:lnTo>
                <a:lnTo>
                  <a:pt x="5262" y="539"/>
                </a:lnTo>
                <a:lnTo>
                  <a:pt x="5245" y="542"/>
                </a:lnTo>
                <a:lnTo>
                  <a:pt x="5229" y="544"/>
                </a:lnTo>
                <a:lnTo>
                  <a:pt x="5211" y="545"/>
                </a:lnTo>
                <a:lnTo>
                  <a:pt x="5194" y="545"/>
                </a:lnTo>
                <a:lnTo>
                  <a:pt x="5182" y="545"/>
                </a:lnTo>
                <a:lnTo>
                  <a:pt x="5169" y="544"/>
                </a:lnTo>
                <a:lnTo>
                  <a:pt x="5157" y="543"/>
                </a:lnTo>
                <a:lnTo>
                  <a:pt x="5146" y="541"/>
                </a:lnTo>
                <a:lnTo>
                  <a:pt x="5134" y="539"/>
                </a:lnTo>
                <a:lnTo>
                  <a:pt x="5124" y="537"/>
                </a:lnTo>
                <a:lnTo>
                  <a:pt x="5113" y="534"/>
                </a:lnTo>
                <a:lnTo>
                  <a:pt x="5104" y="530"/>
                </a:lnTo>
                <a:lnTo>
                  <a:pt x="5093" y="526"/>
                </a:lnTo>
                <a:lnTo>
                  <a:pt x="5084" y="522"/>
                </a:lnTo>
                <a:lnTo>
                  <a:pt x="5075" y="516"/>
                </a:lnTo>
                <a:lnTo>
                  <a:pt x="5067" y="511"/>
                </a:lnTo>
                <a:lnTo>
                  <a:pt x="5057" y="505"/>
                </a:lnTo>
                <a:lnTo>
                  <a:pt x="5050" y="499"/>
                </a:lnTo>
                <a:lnTo>
                  <a:pt x="5042" y="492"/>
                </a:lnTo>
                <a:lnTo>
                  <a:pt x="5036" y="486"/>
                </a:lnTo>
                <a:lnTo>
                  <a:pt x="5029" y="477"/>
                </a:lnTo>
                <a:lnTo>
                  <a:pt x="5022" y="470"/>
                </a:lnTo>
                <a:lnTo>
                  <a:pt x="5016" y="462"/>
                </a:lnTo>
                <a:lnTo>
                  <a:pt x="5011" y="453"/>
                </a:lnTo>
                <a:lnTo>
                  <a:pt x="5006" y="443"/>
                </a:lnTo>
                <a:lnTo>
                  <a:pt x="5001" y="434"/>
                </a:lnTo>
                <a:lnTo>
                  <a:pt x="4997" y="425"/>
                </a:lnTo>
                <a:lnTo>
                  <a:pt x="4993" y="415"/>
                </a:lnTo>
                <a:lnTo>
                  <a:pt x="4986" y="393"/>
                </a:lnTo>
                <a:lnTo>
                  <a:pt x="4982" y="371"/>
                </a:lnTo>
                <a:lnTo>
                  <a:pt x="4979" y="347"/>
                </a:lnTo>
                <a:lnTo>
                  <a:pt x="4978" y="322"/>
                </a:lnTo>
                <a:lnTo>
                  <a:pt x="4979" y="309"/>
                </a:lnTo>
                <a:lnTo>
                  <a:pt x="4979" y="295"/>
                </a:lnTo>
                <a:lnTo>
                  <a:pt x="4981" y="282"/>
                </a:lnTo>
                <a:lnTo>
                  <a:pt x="4982" y="270"/>
                </a:lnTo>
                <a:lnTo>
                  <a:pt x="4985" y="257"/>
                </a:lnTo>
                <a:lnTo>
                  <a:pt x="4987" y="246"/>
                </a:lnTo>
                <a:lnTo>
                  <a:pt x="4991" y="235"/>
                </a:lnTo>
                <a:lnTo>
                  <a:pt x="4995" y="223"/>
                </a:lnTo>
                <a:lnTo>
                  <a:pt x="4999" y="213"/>
                </a:lnTo>
                <a:lnTo>
                  <a:pt x="5004" y="203"/>
                </a:lnTo>
                <a:lnTo>
                  <a:pt x="5008" y="193"/>
                </a:lnTo>
                <a:lnTo>
                  <a:pt x="5014" y="184"/>
                </a:lnTo>
                <a:lnTo>
                  <a:pt x="5019" y="176"/>
                </a:lnTo>
                <a:lnTo>
                  <a:pt x="5026" y="168"/>
                </a:lnTo>
                <a:lnTo>
                  <a:pt x="5033" y="159"/>
                </a:lnTo>
                <a:lnTo>
                  <a:pt x="5040" y="152"/>
                </a:lnTo>
                <a:lnTo>
                  <a:pt x="5047" y="145"/>
                </a:lnTo>
                <a:lnTo>
                  <a:pt x="5055" y="139"/>
                </a:lnTo>
                <a:lnTo>
                  <a:pt x="5063" y="133"/>
                </a:lnTo>
                <a:lnTo>
                  <a:pt x="5072" y="127"/>
                </a:lnTo>
                <a:lnTo>
                  <a:pt x="5080" y="121"/>
                </a:lnTo>
                <a:lnTo>
                  <a:pt x="5089" y="117"/>
                </a:lnTo>
                <a:lnTo>
                  <a:pt x="5098" y="112"/>
                </a:lnTo>
                <a:lnTo>
                  <a:pt x="5109" y="109"/>
                </a:lnTo>
                <a:lnTo>
                  <a:pt x="5129" y="102"/>
                </a:lnTo>
                <a:lnTo>
                  <a:pt x="5150" y="98"/>
                </a:lnTo>
                <a:lnTo>
                  <a:pt x="5172" y="95"/>
                </a:lnTo>
                <a:lnTo>
                  <a:pt x="5196" y="94"/>
                </a:lnTo>
                <a:lnTo>
                  <a:pt x="5215" y="95"/>
                </a:lnTo>
                <a:lnTo>
                  <a:pt x="5232" y="96"/>
                </a:lnTo>
                <a:lnTo>
                  <a:pt x="5248" y="98"/>
                </a:lnTo>
                <a:lnTo>
                  <a:pt x="5264" y="101"/>
                </a:lnTo>
                <a:lnTo>
                  <a:pt x="5279" y="105"/>
                </a:lnTo>
                <a:lnTo>
                  <a:pt x="5293" y="109"/>
                </a:lnTo>
                <a:lnTo>
                  <a:pt x="5305" y="113"/>
                </a:lnTo>
                <a:lnTo>
                  <a:pt x="5316" y="118"/>
                </a:lnTo>
                <a:lnTo>
                  <a:pt x="5341" y="28"/>
                </a:lnTo>
                <a:lnTo>
                  <a:pt x="5332" y="24"/>
                </a:lnTo>
                <a:lnTo>
                  <a:pt x="5318" y="19"/>
                </a:lnTo>
                <a:lnTo>
                  <a:pt x="5303" y="13"/>
                </a:lnTo>
                <a:lnTo>
                  <a:pt x="5285" y="9"/>
                </a:lnTo>
                <a:lnTo>
                  <a:pt x="5265" y="6"/>
                </a:lnTo>
                <a:lnTo>
                  <a:pt x="5242" y="3"/>
                </a:lnTo>
                <a:lnTo>
                  <a:pt x="5218" y="1"/>
                </a:lnTo>
                <a:lnTo>
                  <a:pt x="5191" y="0"/>
                </a:lnTo>
                <a:lnTo>
                  <a:pt x="5173" y="1"/>
                </a:lnTo>
                <a:lnTo>
                  <a:pt x="5156" y="2"/>
                </a:lnTo>
                <a:lnTo>
                  <a:pt x="5139" y="4"/>
                </a:lnTo>
                <a:lnTo>
                  <a:pt x="5122" y="6"/>
                </a:lnTo>
                <a:lnTo>
                  <a:pt x="5106" y="9"/>
                </a:lnTo>
                <a:lnTo>
                  <a:pt x="5090" y="13"/>
                </a:lnTo>
                <a:lnTo>
                  <a:pt x="5075" y="17"/>
                </a:lnTo>
                <a:lnTo>
                  <a:pt x="5059" y="23"/>
                </a:lnTo>
                <a:lnTo>
                  <a:pt x="5045" y="29"/>
                </a:lnTo>
                <a:lnTo>
                  <a:pt x="5031" y="35"/>
                </a:lnTo>
                <a:lnTo>
                  <a:pt x="5016" y="42"/>
                </a:lnTo>
                <a:lnTo>
                  <a:pt x="5003" y="50"/>
                </a:lnTo>
                <a:lnTo>
                  <a:pt x="4989" y="59"/>
                </a:lnTo>
                <a:lnTo>
                  <a:pt x="4977" y="68"/>
                </a:lnTo>
                <a:lnTo>
                  <a:pt x="4966" y="77"/>
                </a:lnTo>
                <a:lnTo>
                  <a:pt x="4955" y="87"/>
                </a:lnTo>
                <a:lnTo>
                  <a:pt x="4943" y="99"/>
                </a:lnTo>
                <a:lnTo>
                  <a:pt x="4933" y="110"/>
                </a:lnTo>
                <a:lnTo>
                  <a:pt x="4924" y="122"/>
                </a:lnTo>
                <a:lnTo>
                  <a:pt x="4914" y="135"/>
                </a:lnTo>
                <a:lnTo>
                  <a:pt x="4906" y="148"/>
                </a:lnTo>
                <a:lnTo>
                  <a:pt x="4898" y="162"/>
                </a:lnTo>
                <a:lnTo>
                  <a:pt x="4891" y="176"/>
                </a:lnTo>
                <a:lnTo>
                  <a:pt x="4885" y="190"/>
                </a:lnTo>
                <a:lnTo>
                  <a:pt x="4879" y="206"/>
                </a:lnTo>
                <a:lnTo>
                  <a:pt x="4873" y="222"/>
                </a:lnTo>
                <a:lnTo>
                  <a:pt x="4869" y="239"/>
                </a:lnTo>
                <a:lnTo>
                  <a:pt x="4866" y="255"/>
                </a:lnTo>
                <a:lnTo>
                  <a:pt x="4863" y="273"/>
                </a:lnTo>
                <a:lnTo>
                  <a:pt x="4861" y="290"/>
                </a:lnTo>
                <a:lnTo>
                  <a:pt x="4860" y="309"/>
                </a:lnTo>
                <a:lnTo>
                  <a:pt x="4859" y="328"/>
                </a:lnTo>
                <a:lnTo>
                  <a:pt x="4860" y="346"/>
                </a:lnTo>
                <a:lnTo>
                  <a:pt x="4861" y="362"/>
                </a:lnTo>
                <a:lnTo>
                  <a:pt x="4862" y="380"/>
                </a:lnTo>
                <a:lnTo>
                  <a:pt x="4865" y="395"/>
                </a:lnTo>
                <a:lnTo>
                  <a:pt x="4868" y="412"/>
                </a:lnTo>
                <a:lnTo>
                  <a:pt x="4871" y="427"/>
                </a:lnTo>
                <a:lnTo>
                  <a:pt x="4876" y="441"/>
                </a:lnTo>
                <a:lnTo>
                  <a:pt x="4881" y="457"/>
                </a:lnTo>
                <a:lnTo>
                  <a:pt x="4887" y="470"/>
                </a:lnTo>
                <a:lnTo>
                  <a:pt x="4893" y="484"/>
                </a:lnTo>
                <a:lnTo>
                  <a:pt x="4900" y="497"/>
                </a:lnTo>
                <a:lnTo>
                  <a:pt x="4907" y="509"/>
                </a:lnTo>
                <a:lnTo>
                  <a:pt x="4915" y="522"/>
                </a:lnTo>
                <a:lnTo>
                  <a:pt x="4925" y="534"/>
                </a:lnTo>
                <a:lnTo>
                  <a:pt x="4934" y="544"/>
                </a:lnTo>
                <a:lnTo>
                  <a:pt x="4943" y="555"/>
                </a:lnTo>
                <a:lnTo>
                  <a:pt x="4955" y="565"/>
                </a:lnTo>
                <a:lnTo>
                  <a:pt x="4965" y="574"/>
                </a:lnTo>
                <a:lnTo>
                  <a:pt x="4977" y="583"/>
                </a:lnTo>
                <a:lnTo>
                  <a:pt x="4989" y="592"/>
                </a:lnTo>
                <a:lnTo>
                  <a:pt x="5002" y="599"/>
                </a:lnTo>
                <a:lnTo>
                  <a:pt x="5015" y="606"/>
                </a:lnTo>
                <a:lnTo>
                  <a:pt x="5029" y="612"/>
                </a:lnTo>
                <a:lnTo>
                  <a:pt x="5043" y="618"/>
                </a:lnTo>
                <a:lnTo>
                  <a:pt x="5058" y="623"/>
                </a:lnTo>
                <a:lnTo>
                  <a:pt x="5074" y="628"/>
                </a:lnTo>
                <a:lnTo>
                  <a:pt x="5089" y="632"/>
                </a:lnTo>
                <a:lnTo>
                  <a:pt x="5106" y="635"/>
                </a:lnTo>
                <a:lnTo>
                  <a:pt x="5122" y="637"/>
                </a:lnTo>
                <a:lnTo>
                  <a:pt x="5139" y="639"/>
                </a:lnTo>
                <a:lnTo>
                  <a:pt x="5158" y="640"/>
                </a:lnTo>
                <a:lnTo>
                  <a:pt x="5175" y="641"/>
                </a:lnTo>
                <a:lnTo>
                  <a:pt x="5203" y="640"/>
                </a:lnTo>
                <a:lnTo>
                  <a:pt x="5229" y="638"/>
                </a:lnTo>
                <a:lnTo>
                  <a:pt x="5253" y="635"/>
                </a:lnTo>
                <a:lnTo>
                  <a:pt x="5274" y="632"/>
                </a:lnTo>
                <a:lnTo>
                  <a:pt x="5294" y="628"/>
                </a:lnTo>
                <a:lnTo>
                  <a:pt x="5310" y="622"/>
                </a:lnTo>
                <a:lnTo>
                  <a:pt x="5324" y="617"/>
                </a:lnTo>
                <a:lnTo>
                  <a:pt x="5337" y="612"/>
                </a:lnTo>
                <a:lnTo>
                  <a:pt x="5318" y="523"/>
                </a:lnTo>
                <a:close/>
                <a:moveTo>
                  <a:pt x="4374" y="631"/>
                </a:moveTo>
                <a:lnTo>
                  <a:pt x="4374" y="408"/>
                </a:lnTo>
                <a:lnTo>
                  <a:pt x="4374" y="371"/>
                </a:lnTo>
                <a:lnTo>
                  <a:pt x="4374" y="335"/>
                </a:lnTo>
                <a:lnTo>
                  <a:pt x="4374" y="301"/>
                </a:lnTo>
                <a:lnTo>
                  <a:pt x="4373" y="269"/>
                </a:lnTo>
                <a:lnTo>
                  <a:pt x="4372" y="237"/>
                </a:lnTo>
                <a:lnTo>
                  <a:pt x="4371" y="205"/>
                </a:lnTo>
                <a:lnTo>
                  <a:pt x="4370" y="175"/>
                </a:lnTo>
                <a:lnTo>
                  <a:pt x="4369" y="144"/>
                </a:lnTo>
                <a:lnTo>
                  <a:pt x="4371" y="144"/>
                </a:lnTo>
                <a:lnTo>
                  <a:pt x="4383" y="170"/>
                </a:lnTo>
                <a:lnTo>
                  <a:pt x="4396" y="198"/>
                </a:lnTo>
                <a:lnTo>
                  <a:pt x="4410" y="224"/>
                </a:lnTo>
                <a:lnTo>
                  <a:pt x="4423" y="251"/>
                </a:lnTo>
                <a:lnTo>
                  <a:pt x="4438" y="279"/>
                </a:lnTo>
                <a:lnTo>
                  <a:pt x="4453" y="306"/>
                </a:lnTo>
                <a:lnTo>
                  <a:pt x="4468" y="332"/>
                </a:lnTo>
                <a:lnTo>
                  <a:pt x="4483" y="358"/>
                </a:lnTo>
                <a:lnTo>
                  <a:pt x="4644" y="631"/>
                </a:lnTo>
                <a:lnTo>
                  <a:pt x="4761" y="631"/>
                </a:lnTo>
                <a:lnTo>
                  <a:pt x="4761" y="10"/>
                </a:lnTo>
                <a:lnTo>
                  <a:pt x="4657" y="10"/>
                </a:lnTo>
                <a:lnTo>
                  <a:pt x="4657" y="226"/>
                </a:lnTo>
                <a:lnTo>
                  <a:pt x="4657" y="261"/>
                </a:lnTo>
                <a:lnTo>
                  <a:pt x="4658" y="295"/>
                </a:lnTo>
                <a:lnTo>
                  <a:pt x="4658" y="328"/>
                </a:lnTo>
                <a:lnTo>
                  <a:pt x="4659" y="360"/>
                </a:lnTo>
                <a:lnTo>
                  <a:pt x="4661" y="391"/>
                </a:lnTo>
                <a:lnTo>
                  <a:pt x="4662" y="422"/>
                </a:lnTo>
                <a:lnTo>
                  <a:pt x="4665" y="453"/>
                </a:lnTo>
                <a:lnTo>
                  <a:pt x="4667" y="484"/>
                </a:lnTo>
                <a:lnTo>
                  <a:pt x="4665" y="485"/>
                </a:lnTo>
                <a:lnTo>
                  <a:pt x="4653" y="459"/>
                </a:lnTo>
                <a:lnTo>
                  <a:pt x="4642" y="433"/>
                </a:lnTo>
                <a:lnTo>
                  <a:pt x="4630" y="407"/>
                </a:lnTo>
                <a:lnTo>
                  <a:pt x="4616" y="381"/>
                </a:lnTo>
                <a:lnTo>
                  <a:pt x="4603" y="355"/>
                </a:lnTo>
                <a:lnTo>
                  <a:pt x="4589" y="328"/>
                </a:lnTo>
                <a:lnTo>
                  <a:pt x="4574" y="302"/>
                </a:lnTo>
                <a:lnTo>
                  <a:pt x="4559" y="277"/>
                </a:lnTo>
                <a:lnTo>
                  <a:pt x="4399" y="10"/>
                </a:lnTo>
                <a:lnTo>
                  <a:pt x="4270" y="10"/>
                </a:lnTo>
                <a:lnTo>
                  <a:pt x="4270" y="631"/>
                </a:lnTo>
                <a:lnTo>
                  <a:pt x="4374" y="631"/>
                </a:lnTo>
                <a:close/>
                <a:moveTo>
                  <a:pt x="3827" y="369"/>
                </a:moveTo>
                <a:lnTo>
                  <a:pt x="3876" y="216"/>
                </a:lnTo>
                <a:lnTo>
                  <a:pt x="3884" y="187"/>
                </a:lnTo>
                <a:lnTo>
                  <a:pt x="3891" y="158"/>
                </a:lnTo>
                <a:lnTo>
                  <a:pt x="3898" y="129"/>
                </a:lnTo>
                <a:lnTo>
                  <a:pt x="3905" y="100"/>
                </a:lnTo>
                <a:lnTo>
                  <a:pt x="3908" y="100"/>
                </a:lnTo>
                <a:lnTo>
                  <a:pt x="3915" y="128"/>
                </a:lnTo>
                <a:lnTo>
                  <a:pt x="3922" y="157"/>
                </a:lnTo>
                <a:lnTo>
                  <a:pt x="3930" y="187"/>
                </a:lnTo>
                <a:lnTo>
                  <a:pt x="3938" y="217"/>
                </a:lnTo>
                <a:lnTo>
                  <a:pt x="3988" y="369"/>
                </a:lnTo>
                <a:lnTo>
                  <a:pt x="3827" y="369"/>
                </a:lnTo>
                <a:close/>
                <a:moveTo>
                  <a:pt x="4006" y="456"/>
                </a:moveTo>
                <a:lnTo>
                  <a:pt x="4063" y="631"/>
                </a:lnTo>
                <a:lnTo>
                  <a:pt x="4184" y="631"/>
                </a:lnTo>
                <a:lnTo>
                  <a:pt x="3983" y="10"/>
                </a:lnTo>
                <a:lnTo>
                  <a:pt x="3839" y="10"/>
                </a:lnTo>
                <a:lnTo>
                  <a:pt x="3639" y="631"/>
                </a:lnTo>
                <a:lnTo>
                  <a:pt x="3756" y="631"/>
                </a:lnTo>
                <a:lnTo>
                  <a:pt x="3809" y="456"/>
                </a:lnTo>
                <a:lnTo>
                  <a:pt x="4006" y="456"/>
                </a:lnTo>
                <a:close/>
                <a:moveTo>
                  <a:pt x="3389" y="631"/>
                </a:moveTo>
                <a:lnTo>
                  <a:pt x="3502" y="631"/>
                </a:lnTo>
                <a:lnTo>
                  <a:pt x="3502" y="105"/>
                </a:lnTo>
                <a:lnTo>
                  <a:pt x="3680" y="105"/>
                </a:lnTo>
                <a:lnTo>
                  <a:pt x="3680" y="10"/>
                </a:lnTo>
                <a:lnTo>
                  <a:pt x="3211" y="10"/>
                </a:lnTo>
                <a:lnTo>
                  <a:pt x="3211" y="105"/>
                </a:lnTo>
                <a:lnTo>
                  <a:pt x="3389" y="105"/>
                </a:lnTo>
                <a:lnTo>
                  <a:pt x="3389" y="631"/>
                </a:lnTo>
                <a:close/>
                <a:moveTo>
                  <a:pt x="2906" y="631"/>
                </a:moveTo>
                <a:lnTo>
                  <a:pt x="3275" y="631"/>
                </a:lnTo>
                <a:lnTo>
                  <a:pt x="3275" y="536"/>
                </a:lnTo>
                <a:lnTo>
                  <a:pt x="3020" y="536"/>
                </a:lnTo>
                <a:lnTo>
                  <a:pt x="3020" y="10"/>
                </a:lnTo>
                <a:lnTo>
                  <a:pt x="2906" y="10"/>
                </a:lnTo>
                <a:lnTo>
                  <a:pt x="2906" y="631"/>
                </a:lnTo>
                <a:close/>
                <a:moveTo>
                  <a:pt x="2293" y="10"/>
                </a:moveTo>
                <a:lnTo>
                  <a:pt x="2293" y="365"/>
                </a:lnTo>
                <a:lnTo>
                  <a:pt x="2293" y="383"/>
                </a:lnTo>
                <a:lnTo>
                  <a:pt x="2294" y="400"/>
                </a:lnTo>
                <a:lnTo>
                  <a:pt x="2295" y="417"/>
                </a:lnTo>
                <a:lnTo>
                  <a:pt x="2297" y="433"/>
                </a:lnTo>
                <a:lnTo>
                  <a:pt x="2299" y="449"/>
                </a:lnTo>
                <a:lnTo>
                  <a:pt x="2303" y="463"/>
                </a:lnTo>
                <a:lnTo>
                  <a:pt x="2306" y="477"/>
                </a:lnTo>
                <a:lnTo>
                  <a:pt x="2310" y="491"/>
                </a:lnTo>
                <a:lnTo>
                  <a:pt x="2314" y="503"/>
                </a:lnTo>
                <a:lnTo>
                  <a:pt x="2319" y="515"/>
                </a:lnTo>
                <a:lnTo>
                  <a:pt x="2324" y="528"/>
                </a:lnTo>
                <a:lnTo>
                  <a:pt x="2330" y="538"/>
                </a:lnTo>
                <a:lnTo>
                  <a:pt x="2336" y="548"/>
                </a:lnTo>
                <a:lnTo>
                  <a:pt x="2343" y="559"/>
                </a:lnTo>
                <a:lnTo>
                  <a:pt x="2350" y="568"/>
                </a:lnTo>
                <a:lnTo>
                  <a:pt x="2357" y="576"/>
                </a:lnTo>
                <a:lnTo>
                  <a:pt x="2365" y="584"/>
                </a:lnTo>
                <a:lnTo>
                  <a:pt x="2373" y="592"/>
                </a:lnTo>
                <a:lnTo>
                  <a:pt x="2383" y="599"/>
                </a:lnTo>
                <a:lnTo>
                  <a:pt x="2392" y="605"/>
                </a:lnTo>
                <a:lnTo>
                  <a:pt x="2401" y="611"/>
                </a:lnTo>
                <a:lnTo>
                  <a:pt x="2411" y="616"/>
                </a:lnTo>
                <a:lnTo>
                  <a:pt x="2422" y="621"/>
                </a:lnTo>
                <a:lnTo>
                  <a:pt x="2432" y="625"/>
                </a:lnTo>
                <a:lnTo>
                  <a:pt x="2443" y="629"/>
                </a:lnTo>
                <a:lnTo>
                  <a:pt x="2455" y="633"/>
                </a:lnTo>
                <a:lnTo>
                  <a:pt x="2466" y="635"/>
                </a:lnTo>
                <a:lnTo>
                  <a:pt x="2478" y="637"/>
                </a:lnTo>
                <a:lnTo>
                  <a:pt x="2503" y="640"/>
                </a:lnTo>
                <a:lnTo>
                  <a:pt x="2530" y="641"/>
                </a:lnTo>
                <a:lnTo>
                  <a:pt x="2543" y="641"/>
                </a:lnTo>
                <a:lnTo>
                  <a:pt x="2556" y="640"/>
                </a:lnTo>
                <a:lnTo>
                  <a:pt x="2570" y="639"/>
                </a:lnTo>
                <a:lnTo>
                  <a:pt x="2583" y="637"/>
                </a:lnTo>
                <a:lnTo>
                  <a:pt x="2595" y="635"/>
                </a:lnTo>
                <a:lnTo>
                  <a:pt x="2608" y="632"/>
                </a:lnTo>
                <a:lnTo>
                  <a:pt x="2619" y="629"/>
                </a:lnTo>
                <a:lnTo>
                  <a:pt x="2631" y="624"/>
                </a:lnTo>
                <a:lnTo>
                  <a:pt x="2643" y="620"/>
                </a:lnTo>
                <a:lnTo>
                  <a:pt x="2653" y="615"/>
                </a:lnTo>
                <a:lnTo>
                  <a:pt x="2663" y="610"/>
                </a:lnTo>
                <a:lnTo>
                  <a:pt x="2673" y="604"/>
                </a:lnTo>
                <a:lnTo>
                  <a:pt x="2683" y="598"/>
                </a:lnTo>
                <a:lnTo>
                  <a:pt x="2692" y="591"/>
                </a:lnTo>
                <a:lnTo>
                  <a:pt x="2701" y="582"/>
                </a:lnTo>
                <a:lnTo>
                  <a:pt x="2709" y="574"/>
                </a:lnTo>
                <a:lnTo>
                  <a:pt x="2718" y="566"/>
                </a:lnTo>
                <a:lnTo>
                  <a:pt x="2725" y="557"/>
                </a:lnTo>
                <a:lnTo>
                  <a:pt x="2732" y="546"/>
                </a:lnTo>
                <a:lnTo>
                  <a:pt x="2738" y="536"/>
                </a:lnTo>
                <a:lnTo>
                  <a:pt x="2744" y="525"/>
                </a:lnTo>
                <a:lnTo>
                  <a:pt x="2750" y="513"/>
                </a:lnTo>
                <a:lnTo>
                  <a:pt x="2755" y="501"/>
                </a:lnTo>
                <a:lnTo>
                  <a:pt x="2760" y="489"/>
                </a:lnTo>
                <a:lnTo>
                  <a:pt x="2764" y="475"/>
                </a:lnTo>
                <a:lnTo>
                  <a:pt x="2767" y="461"/>
                </a:lnTo>
                <a:lnTo>
                  <a:pt x="2770" y="446"/>
                </a:lnTo>
                <a:lnTo>
                  <a:pt x="2772" y="431"/>
                </a:lnTo>
                <a:lnTo>
                  <a:pt x="2774" y="416"/>
                </a:lnTo>
                <a:lnTo>
                  <a:pt x="2776" y="399"/>
                </a:lnTo>
                <a:lnTo>
                  <a:pt x="2777" y="383"/>
                </a:lnTo>
                <a:lnTo>
                  <a:pt x="2777" y="364"/>
                </a:lnTo>
                <a:lnTo>
                  <a:pt x="2777" y="10"/>
                </a:lnTo>
                <a:lnTo>
                  <a:pt x="2664" y="10"/>
                </a:lnTo>
                <a:lnTo>
                  <a:pt x="2664" y="372"/>
                </a:lnTo>
                <a:lnTo>
                  <a:pt x="2663" y="394"/>
                </a:lnTo>
                <a:lnTo>
                  <a:pt x="2661" y="415"/>
                </a:lnTo>
                <a:lnTo>
                  <a:pt x="2659" y="433"/>
                </a:lnTo>
                <a:lnTo>
                  <a:pt x="2655" y="451"/>
                </a:lnTo>
                <a:lnTo>
                  <a:pt x="2650" y="467"/>
                </a:lnTo>
                <a:lnTo>
                  <a:pt x="2644" y="481"/>
                </a:lnTo>
                <a:lnTo>
                  <a:pt x="2638" y="495"/>
                </a:lnTo>
                <a:lnTo>
                  <a:pt x="2629" y="506"/>
                </a:lnTo>
                <a:lnTo>
                  <a:pt x="2620" y="516"/>
                </a:lnTo>
                <a:lnTo>
                  <a:pt x="2611" y="526"/>
                </a:lnTo>
                <a:lnTo>
                  <a:pt x="2600" y="533"/>
                </a:lnTo>
                <a:lnTo>
                  <a:pt x="2588" y="539"/>
                </a:lnTo>
                <a:lnTo>
                  <a:pt x="2576" y="544"/>
                </a:lnTo>
                <a:lnTo>
                  <a:pt x="2563" y="547"/>
                </a:lnTo>
                <a:lnTo>
                  <a:pt x="2548" y="549"/>
                </a:lnTo>
                <a:lnTo>
                  <a:pt x="2534" y="549"/>
                </a:lnTo>
                <a:lnTo>
                  <a:pt x="2519" y="549"/>
                </a:lnTo>
                <a:lnTo>
                  <a:pt x="2506" y="547"/>
                </a:lnTo>
                <a:lnTo>
                  <a:pt x="2493" y="543"/>
                </a:lnTo>
                <a:lnTo>
                  <a:pt x="2481" y="539"/>
                </a:lnTo>
                <a:lnTo>
                  <a:pt x="2470" y="533"/>
                </a:lnTo>
                <a:lnTo>
                  <a:pt x="2460" y="526"/>
                </a:lnTo>
                <a:lnTo>
                  <a:pt x="2449" y="516"/>
                </a:lnTo>
                <a:lnTo>
                  <a:pt x="2441" y="506"/>
                </a:lnTo>
                <a:lnTo>
                  <a:pt x="2433" y="495"/>
                </a:lnTo>
                <a:lnTo>
                  <a:pt x="2426" y="481"/>
                </a:lnTo>
                <a:lnTo>
                  <a:pt x="2421" y="467"/>
                </a:lnTo>
                <a:lnTo>
                  <a:pt x="2416" y="451"/>
                </a:lnTo>
                <a:lnTo>
                  <a:pt x="2411" y="433"/>
                </a:lnTo>
                <a:lnTo>
                  <a:pt x="2408" y="415"/>
                </a:lnTo>
                <a:lnTo>
                  <a:pt x="2406" y="394"/>
                </a:lnTo>
                <a:lnTo>
                  <a:pt x="2406" y="372"/>
                </a:lnTo>
                <a:lnTo>
                  <a:pt x="2406" y="10"/>
                </a:lnTo>
                <a:lnTo>
                  <a:pt x="2293" y="10"/>
                </a:lnTo>
                <a:close/>
                <a:moveTo>
                  <a:pt x="1789" y="601"/>
                </a:moveTo>
                <a:lnTo>
                  <a:pt x="1803" y="609"/>
                </a:lnTo>
                <a:lnTo>
                  <a:pt x="1821" y="616"/>
                </a:lnTo>
                <a:lnTo>
                  <a:pt x="1840" y="622"/>
                </a:lnTo>
                <a:lnTo>
                  <a:pt x="1861" y="629"/>
                </a:lnTo>
                <a:lnTo>
                  <a:pt x="1883" y="634"/>
                </a:lnTo>
                <a:lnTo>
                  <a:pt x="1908" y="637"/>
                </a:lnTo>
                <a:lnTo>
                  <a:pt x="1932" y="640"/>
                </a:lnTo>
                <a:lnTo>
                  <a:pt x="1956" y="641"/>
                </a:lnTo>
                <a:lnTo>
                  <a:pt x="1986" y="640"/>
                </a:lnTo>
                <a:lnTo>
                  <a:pt x="2013" y="637"/>
                </a:lnTo>
                <a:lnTo>
                  <a:pt x="2025" y="635"/>
                </a:lnTo>
                <a:lnTo>
                  <a:pt x="2037" y="632"/>
                </a:lnTo>
                <a:lnTo>
                  <a:pt x="2050" y="629"/>
                </a:lnTo>
                <a:lnTo>
                  <a:pt x="2061" y="625"/>
                </a:lnTo>
                <a:lnTo>
                  <a:pt x="2071" y="621"/>
                </a:lnTo>
                <a:lnTo>
                  <a:pt x="2082" y="617"/>
                </a:lnTo>
                <a:lnTo>
                  <a:pt x="2092" y="613"/>
                </a:lnTo>
                <a:lnTo>
                  <a:pt x="2101" y="608"/>
                </a:lnTo>
                <a:lnTo>
                  <a:pt x="2110" y="603"/>
                </a:lnTo>
                <a:lnTo>
                  <a:pt x="2119" y="597"/>
                </a:lnTo>
                <a:lnTo>
                  <a:pt x="2127" y="591"/>
                </a:lnTo>
                <a:lnTo>
                  <a:pt x="2134" y="584"/>
                </a:lnTo>
                <a:lnTo>
                  <a:pt x="2141" y="578"/>
                </a:lnTo>
                <a:lnTo>
                  <a:pt x="2147" y="571"/>
                </a:lnTo>
                <a:lnTo>
                  <a:pt x="2154" y="564"/>
                </a:lnTo>
                <a:lnTo>
                  <a:pt x="2160" y="557"/>
                </a:lnTo>
                <a:lnTo>
                  <a:pt x="2170" y="541"/>
                </a:lnTo>
                <a:lnTo>
                  <a:pt x="2177" y="526"/>
                </a:lnTo>
                <a:lnTo>
                  <a:pt x="2183" y="508"/>
                </a:lnTo>
                <a:lnTo>
                  <a:pt x="2189" y="491"/>
                </a:lnTo>
                <a:lnTo>
                  <a:pt x="2191" y="472"/>
                </a:lnTo>
                <a:lnTo>
                  <a:pt x="2192" y="454"/>
                </a:lnTo>
                <a:lnTo>
                  <a:pt x="2192" y="437"/>
                </a:lnTo>
                <a:lnTo>
                  <a:pt x="2190" y="422"/>
                </a:lnTo>
                <a:lnTo>
                  <a:pt x="2186" y="407"/>
                </a:lnTo>
                <a:lnTo>
                  <a:pt x="2182" y="393"/>
                </a:lnTo>
                <a:lnTo>
                  <a:pt x="2176" y="380"/>
                </a:lnTo>
                <a:lnTo>
                  <a:pt x="2170" y="367"/>
                </a:lnTo>
                <a:lnTo>
                  <a:pt x="2162" y="355"/>
                </a:lnTo>
                <a:lnTo>
                  <a:pt x="2153" y="344"/>
                </a:lnTo>
                <a:lnTo>
                  <a:pt x="2142" y="332"/>
                </a:lnTo>
                <a:lnTo>
                  <a:pt x="2130" y="322"/>
                </a:lnTo>
                <a:lnTo>
                  <a:pt x="2117" y="313"/>
                </a:lnTo>
                <a:lnTo>
                  <a:pt x="2102" y="303"/>
                </a:lnTo>
                <a:lnTo>
                  <a:pt x="2087" y="294"/>
                </a:lnTo>
                <a:lnTo>
                  <a:pt x="2070" y="286"/>
                </a:lnTo>
                <a:lnTo>
                  <a:pt x="2052" y="278"/>
                </a:lnTo>
                <a:lnTo>
                  <a:pt x="2032" y="270"/>
                </a:lnTo>
                <a:lnTo>
                  <a:pt x="2004" y="258"/>
                </a:lnTo>
                <a:lnTo>
                  <a:pt x="1979" y="247"/>
                </a:lnTo>
                <a:lnTo>
                  <a:pt x="1969" y="242"/>
                </a:lnTo>
                <a:lnTo>
                  <a:pt x="1958" y="236"/>
                </a:lnTo>
                <a:lnTo>
                  <a:pt x="1950" y="230"/>
                </a:lnTo>
                <a:lnTo>
                  <a:pt x="1942" y="224"/>
                </a:lnTo>
                <a:lnTo>
                  <a:pt x="1936" y="219"/>
                </a:lnTo>
                <a:lnTo>
                  <a:pt x="1930" y="213"/>
                </a:lnTo>
                <a:lnTo>
                  <a:pt x="1924" y="206"/>
                </a:lnTo>
                <a:lnTo>
                  <a:pt x="1920" y="200"/>
                </a:lnTo>
                <a:lnTo>
                  <a:pt x="1917" y="192"/>
                </a:lnTo>
                <a:lnTo>
                  <a:pt x="1915" y="184"/>
                </a:lnTo>
                <a:lnTo>
                  <a:pt x="1914" y="177"/>
                </a:lnTo>
                <a:lnTo>
                  <a:pt x="1914" y="168"/>
                </a:lnTo>
                <a:lnTo>
                  <a:pt x="1914" y="162"/>
                </a:lnTo>
                <a:lnTo>
                  <a:pt x="1915" y="154"/>
                </a:lnTo>
                <a:lnTo>
                  <a:pt x="1917" y="147"/>
                </a:lnTo>
                <a:lnTo>
                  <a:pt x="1919" y="141"/>
                </a:lnTo>
                <a:lnTo>
                  <a:pt x="1923" y="135"/>
                </a:lnTo>
                <a:lnTo>
                  <a:pt x="1928" y="129"/>
                </a:lnTo>
                <a:lnTo>
                  <a:pt x="1933" y="122"/>
                </a:lnTo>
                <a:lnTo>
                  <a:pt x="1938" y="117"/>
                </a:lnTo>
                <a:lnTo>
                  <a:pt x="1945" y="112"/>
                </a:lnTo>
                <a:lnTo>
                  <a:pt x="1952" y="107"/>
                </a:lnTo>
                <a:lnTo>
                  <a:pt x="1960" y="103"/>
                </a:lnTo>
                <a:lnTo>
                  <a:pt x="1970" y="100"/>
                </a:lnTo>
                <a:lnTo>
                  <a:pt x="1980" y="97"/>
                </a:lnTo>
                <a:lnTo>
                  <a:pt x="1991" y="95"/>
                </a:lnTo>
                <a:lnTo>
                  <a:pt x="2004" y="94"/>
                </a:lnTo>
                <a:lnTo>
                  <a:pt x="2016" y="94"/>
                </a:lnTo>
                <a:lnTo>
                  <a:pt x="2037" y="94"/>
                </a:lnTo>
                <a:lnTo>
                  <a:pt x="2057" y="96"/>
                </a:lnTo>
                <a:lnTo>
                  <a:pt x="2075" y="100"/>
                </a:lnTo>
                <a:lnTo>
                  <a:pt x="2092" y="104"/>
                </a:lnTo>
                <a:lnTo>
                  <a:pt x="2106" y="108"/>
                </a:lnTo>
                <a:lnTo>
                  <a:pt x="2120" y="113"/>
                </a:lnTo>
                <a:lnTo>
                  <a:pt x="2131" y="118"/>
                </a:lnTo>
                <a:lnTo>
                  <a:pt x="2140" y="122"/>
                </a:lnTo>
                <a:lnTo>
                  <a:pt x="2167" y="31"/>
                </a:lnTo>
                <a:lnTo>
                  <a:pt x="2155" y="25"/>
                </a:lnTo>
                <a:lnTo>
                  <a:pt x="2139" y="20"/>
                </a:lnTo>
                <a:lnTo>
                  <a:pt x="2124" y="14"/>
                </a:lnTo>
                <a:lnTo>
                  <a:pt x="2106" y="9"/>
                </a:lnTo>
                <a:lnTo>
                  <a:pt x="2087" y="6"/>
                </a:lnTo>
                <a:lnTo>
                  <a:pt x="2065" y="3"/>
                </a:lnTo>
                <a:lnTo>
                  <a:pt x="2043" y="1"/>
                </a:lnTo>
                <a:lnTo>
                  <a:pt x="2019" y="0"/>
                </a:lnTo>
                <a:lnTo>
                  <a:pt x="1994" y="1"/>
                </a:lnTo>
                <a:lnTo>
                  <a:pt x="1971" y="4"/>
                </a:lnTo>
                <a:lnTo>
                  <a:pt x="1948" y="8"/>
                </a:lnTo>
                <a:lnTo>
                  <a:pt x="1928" y="14"/>
                </a:lnTo>
                <a:lnTo>
                  <a:pt x="1908" y="22"/>
                </a:lnTo>
                <a:lnTo>
                  <a:pt x="1890" y="30"/>
                </a:lnTo>
                <a:lnTo>
                  <a:pt x="1873" y="40"/>
                </a:lnTo>
                <a:lnTo>
                  <a:pt x="1859" y="51"/>
                </a:lnTo>
                <a:lnTo>
                  <a:pt x="1845" y="64"/>
                </a:lnTo>
                <a:lnTo>
                  <a:pt x="1833" y="77"/>
                </a:lnTo>
                <a:lnTo>
                  <a:pt x="1823" y="93"/>
                </a:lnTo>
                <a:lnTo>
                  <a:pt x="1815" y="108"/>
                </a:lnTo>
                <a:lnTo>
                  <a:pt x="1808" y="124"/>
                </a:lnTo>
                <a:lnTo>
                  <a:pt x="1803" y="142"/>
                </a:lnTo>
                <a:lnTo>
                  <a:pt x="1800" y="159"/>
                </a:lnTo>
                <a:lnTo>
                  <a:pt x="1799" y="179"/>
                </a:lnTo>
                <a:lnTo>
                  <a:pt x="1800" y="194"/>
                </a:lnTo>
                <a:lnTo>
                  <a:pt x="1802" y="211"/>
                </a:lnTo>
                <a:lnTo>
                  <a:pt x="1806" y="225"/>
                </a:lnTo>
                <a:lnTo>
                  <a:pt x="1811" y="240"/>
                </a:lnTo>
                <a:lnTo>
                  <a:pt x="1818" y="253"/>
                </a:lnTo>
                <a:lnTo>
                  <a:pt x="1825" y="265"/>
                </a:lnTo>
                <a:lnTo>
                  <a:pt x="1834" y="277"/>
                </a:lnTo>
                <a:lnTo>
                  <a:pt x="1844" y="288"/>
                </a:lnTo>
                <a:lnTo>
                  <a:pt x="1857" y="299"/>
                </a:lnTo>
                <a:lnTo>
                  <a:pt x="1869" y="310"/>
                </a:lnTo>
                <a:lnTo>
                  <a:pt x="1882" y="319"/>
                </a:lnTo>
                <a:lnTo>
                  <a:pt x="1898" y="328"/>
                </a:lnTo>
                <a:lnTo>
                  <a:pt x="1913" y="336"/>
                </a:lnTo>
                <a:lnTo>
                  <a:pt x="1931" y="345"/>
                </a:lnTo>
                <a:lnTo>
                  <a:pt x="1948" y="352"/>
                </a:lnTo>
                <a:lnTo>
                  <a:pt x="1967" y="359"/>
                </a:lnTo>
                <a:lnTo>
                  <a:pt x="1994" y="369"/>
                </a:lnTo>
                <a:lnTo>
                  <a:pt x="2017" y="381"/>
                </a:lnTo>
                <a:lnTo>
                  <a:pt x="2027" y="386"/>
                </a:lnTo>
                <a:lnTo>
                  <a:pt x="2036" y="392"/>
                </a:lnTo>
                <a:lnTo>
                  <a:pt x="2044" y="397"/>
                </a:lnTo>
                <a:lnTo>
                  <a:pt x="2051" y="403"/>
                </a:lnTo>
                <a:lnTo>
                  <a:pt x="2057" y="409"/>
                </a:lnTo>
                <a:lnTo>
                  <a:pt x="2062" y="417"/>
                </a:lnTo>
                <a:lnTo>
                  <a:pt x="2067" y="423"/>
                </a:lnTo>
                <a:lnTo>
                  <a:pt x="2070" y="430"/>
                </a:lnTo>
                <a:lnTo>
                  <a:pt x="2073" y="437"/>
                </a:lnTo>
                <a:lnTo>
                  <a:pt x="2075" y="445"/>
                </a:lnTo>
                <a:lnTo>
                  <a:pt x="2077" y="454"/>
                </a:lnTo>
                <a:lnTo>
                  <a:pt x="2077" y="462"/>
                </a:lnTo>
                <a:lnTo>
                  <a:pt x="2077" y="471"/>
                </a:lnTo>
                <a:lnTo>
                  <a:pt x="2074" y="480"/>
                </a:lnTo>
                <a:lnTo>
                  <a:pt x="2072" y="489"/>
                </a:lnTo>
                <a:lnTo>
                  <a:pt x="2069" y="497"/>
                </a:lnTo>
                <a:lnTo>
                  <a:pt x="2065" y="504"/>
                </a:lnTo>
                <a:lnTo>
                  <a:pt x="2060" y="511"/>
                </a:lnTo>
                <a:lnTo>
                  <a:pt x="2054" y="517"/>
                </a:lnTo>
                <a:lnTo>
                  <a:pt x="2048" y="524"/>
                </a:lnTo>
                <a:lnTo>
                  <a:pt x="2040" y="529"/>
                </a:lnTo>
                <a:lnTo>
                  <a:pt x="2031" y="533"/>
                </a:lnTo>
                <a:lnTo>
                  <a:pt x="2022" y="537"/>
                </a:lnTo>
                <a:lnTo>
                  <a:pt x="2012" y="540"/>
                </a:lnTo>
                <a:lnTo>
                  <a:pt x="2002" y="543"/>
                </a:lnTo>
                <a:lnTo>
                  <a:pt x="1989" y="545"/>
                </a:lnTo>
                <a:lnTo>
                  <a:pt x="1977" y="546"/>
                </a:lnTo>
                <a:lnTo>
                  <a:pt x="1965" y="546"/>
                </a:lnTo>
                <a:lnTo>
                  <a:pt x="1943" y="546"/>
                </a:lnTo>
                <a:lnTo>
                  <a:pt x="1921" y="543"/>
                </a:lnTo>
                <a:lnTo>
                  <a:pt x="1901" y="540"/>
                </a:lnTo>
                <a:lnTo>
                  <a:pt x="1881" y="535"/>
                </a:lnTo>
                <a:lnTo>
                  <a:pt x="1863" y="529"/>
                </a:lnTo>
                <a:lnTo>
                  <a:pt x="1845" y="523"/>
                </a:lnTo>
                <a:lnTo>
                  <a:pt x="1829" y="514"/>
                </a:lnTo>
                <a:lnTo>
                  <a:pt x="1815" y="507"/>
                </a:lnTo>
                <a:lnTo>
                  <a:pt x="1789" y="601"/>
                </a:lnTo>
                <a:close/>
                <a:moveTo>
                  <a:pt x="1300" y="631"/>
                </a:moveTo>
                <a:lnTo>
                  <a:pt x="1300" y="408"/>
                </a:lnTo>
                <a:lnTo>
                  <a:pt x="1300" y="371"/>
                </a:lnTo>
                <a:lnTo>
                  <a:pt x="1299" y="335"/>
                </a:lnTo>
                <a:lnTo>
                  <a:pt x="1299" y="301"/>
                </a:lnTo>
                <a:lnTo>
                  <a:pt x="1298" y="269"/>
                </a:lnTo>
                <a:lnTo>
                  <a:pt x="1298" y="237"/>
                </a:lnTo>
                <a:lnTo>
                  <a:pt x="1297" y="205"/>
                </a:lnTo>
                <a:lnTo>
                  <a:pt x="1295" y="175"/>
                </a:lnTo>
                <a:lnTo>
                  <a:pt x="1294" y="144"/>
                </a:lnTo>
                <a:lnTo>
                  <a:pt x="1297" y="144"/>
                </a:lnTo>
                <a:lnTo>
                  <a:pt x="1308" y="170"/>
                </a:lnTo>
                <a:lnTo>
                  <a:pt x="1321" y="198"/>
                </a:lnTo>
                <a:lnTo>
                  <a:pt x="1335" y="224"/>
                </a:lnTo>
                <a:lnTo>
                  <a:pt x="1348" y="251"/>
                </a:lnTo>
                <a:lnTo>
                  <a:pt x="1362" y="279"/>
                </a:lnTo>
                <a:lnTo>
                  <a:pt x="1378" y="306"/>
                </a:lnTo>
                <a:lnTo>
                  <a:pt x="1392" y="332"/>
                </a:lnTo>
                <a:lnTo>
                  <a:pt x="1408" y="358"/>
                </a:lnTo>
                <a:lnTo>
                  <a:pt x="1569" y="631"/>
                </a:lnTo>
                <a:lnTo>
                  <a:pt x="1686" y="631"/>
                </a:lnTo>
                <a:lnTo>
                  <a:pt x="1686" y="10"/>
                </a:lnTo>
                <a:lnTo>
                  <a:pt x="1582" y="10"/>
                </a:lnTo>
                <a:lnTo>
                  <a:pt x="1582" y="226"/>
                </a:lnTo>
                <a:lnTo>
                  <a:pt x="1582" y="261"/>
                </a:lnTo>
                <a:lnTo>
                  <a:pt x="1582" y="295"/>
                </a:lnTo>
                <a:lnTo>
                  <a:pt x="1583" y="328"/>
                </a:lnTo>
                <a:lnTo>
                  <a:pt x="1584" y="360"/>
                </a:lnTo>
                <a:lnTo>
                  <a:pt x="1585" y="391"/>
                </a:lnTo>
                <a:lnTo>
                  <a:pt x="1587" y="422"/>
                </a:lnTo>
                <a:lnTo>
                  <a:pt x="1589" y="453"/>
                </a:lnTo>
                <a:lnTo>
                  <a:pt x="1592" y="484"/>
                </a:lnTo>
                <a:lnTo>
                  <a:pt x="1589" y="485"/>
                </a:lnTo>
                <a:lnTo>
                  <a:pt x="1578" y="459"/>
                </a:lnTo>
                <a:lnTo>
                  <a:pt x="1567" y="433"/>
                </a:lnTo>
                <a:lnTo>
                  <a:pt x="1555" y="407"/>
                </a:lnTo>
                <a:lnTo>
                  <a:pt x="1541" y="381"/>
                </a:lnTo>
                <a:lnTo>
                  <a:pt x="1528" y="355"/>
                </a:lnTo>
                <a:lnTo>
                  <a:pt x="1513" y="328"/>
                </a:lnTo>
                <a:lnTo>
                  <a:pt x="1499" y="302"/>
                </a:lnTo>
                <a:lnTo>
                  <a:pt x="1484" y="277"/>
                </a:lnTo>
                <a:lnTo>
                  <a:pt x="1324" y="10"/>
                </a:lnTo>
                <a:lnTo>
                  <a:pt x="1195" y="10"/>
                </a:lnTo>
                <a:lnTo>
                  <a:pt x="1195" y="631"/>
                </a:lnTo>
                <a:lnTo>
                  <a:pt x="1300" y="631"/>
                </a:lnTo>
                <a:close/>
                <a:moveTo>
                  <a:pt x="804" y="550"/>
                </a:moveTo>
                <a:lnTo>
                  <a:pt x="795" y="549"/>
                </a:lnTo>
                <a:lnTo>
                  <a:pt x="785" y="549"/>
                </a:lnTo>
                <a:lnTo>
                  <a:pt x="776" y="547"/>
                </a:lnTo>
                <a:lnTo>
                  <a:pt x="766" y="545"/>
                </a:lnTo>
                <a:lnTo>
                  <a:pt x="757" y="543"/>
                </a:lnTo>
                <a:lnTo>
                  <a:pt x="749" y="540"/>
                </a:lnTo>
                <a:lnTo>
                  <a:pt x="741" y="536"/>
                </a:lnTo>
                <a:lnTo>
                  <a:pt x="733" y="532"/>
                </a:lnTo>
                <a:lnTo>
                  <a:pt x="724" y="527"/>
                </a:lnTo>
                <a:lnTo>
                  <a:pt x="717" y="523"/>
                </a:lnTo>
                <a:lnTo>
                  <a:pt x="710" y="516"/>
                </a:lnTo>
                <a:lnTo>
                  <a:pt x="703" y="510"/>
                </a:lnTo>
                <a:lnTo>
                  <a:pt x="690" y="497"/>
                </a:lnTo>
                <a:lnTo>
                  <a:pt x="679" y="482"/>
                </a:lnTo>
                <a:lnTo>
                  <a:pt x="668" y="466"/>
                </a:lnTo>
                <a:lnTo>
                  <a:pt x="660" y="449"/>
                </a:lnTo>
                <a:lnTo>
                  <a:pt x="651" y="430"/>
                </a:lnTo>
                <a:lnTo>
                  <a:pt x="645" y="410"/>
                </a:lnTo>
                <a:lnTo>
                  <a:pt x="640" y="389"/>
                </a:lnTo>
                <a:lnTo>
                  <a:pt x="637" y="367"/>
                </a:lnTo>
                <a:lnTo>
                  <a:pt x="634" y="346"/>
                </a:lnTo>
                <a:lnTo>
                  <a:pt x="634" y="322"/>
                </a:lnTo>
                <a:lnTo>
                  <a:pt x="634" y="299"/>
                </a:lnTo>
                <a:lnTo>
                  <a:pt x="636" y="277"/>
                </a:lnTo>
                <a:lnTo>
                  <a:pt x="640" y="255"/>
                </a:lnTo>
                <a:lnTo>
                  <a:pt x="645" y="235"/>
                </a:lnTo>
                <a:lnTo>
                  <a:pt x="651" y="214"/>
                </a:lnTo>
                <a:lnTo>
                  <a:pt x="659" y="194"/>
                </a:lnTo>
                <a:lnTo>
                  <a:pt x="668" y="177"/>
                </a:lnTo>
                <a:lnTo>
                  <a:pt x="677" y="160"/>
                </a:lnTo>
                <a:lnTo>
                  <a:pt x="689" y="145"/>
                </a:lnTo>
                <a:lnTo>
                  <a:pt x="702" y="132"/>
                </a:lnTo>
                <a:lnTo>
                  <a:pt x="709" y="126"/>
                </a:lnTo>
                <a:lnTo>
                  <a:pt x="716" y="119"/>
                </a:lnTo>
                <a:lnTo>
                  <a:pt x="723" y="114"/>
                </a:lnTo>
                <a:lnTo>
                  <a:pt x="732" y="109"/>
                </a:lnTo>
                <a:lnTo>
                  <a:pt x="740" y="105"/>
                </a:lnTo>
                <a:lnTo>
                  <a:pt x="748" y="102"/>
                </a:lnTo>
                <a:lnTo>
                  <a:pt x="757" y="99"/>
                </a:lnTo>
                <a:lnTo>
                  <a:pt x="766" y="96"/>
                </a:lnTo>
                <a:lnTo>
                  <a:pt x="776" y="94"/>
                </a:lnTo>
                <a:lnTo>
                  <a:pt x="786" y="92"/>
                </a:lnTo>
                <a:lnTo>
                  <a:pt x="795" y="91"/>
                </a:lnTo>
                <a:lnTo>
                  <a:pt x="807" y="91"/>
                </a:lnTo>
                <a:lnTo>
                  <a:pt x="817" y="91"/>
                </a:lnTo>
                <a:lnTo>
                  <a:pt x="827" y="92"/>
                </a:lnTo>
                <a:lnTo>
                  <a:pt x="836" y="94"/>
                </a:lnTo>
                <a:lnTo>
                  <a:pt x="846" y="96"/>
                </a:lnTo>
                <a:lnTo>
                  <a:pt x="855" y="99"/>
                </a:lnTo>
                <a:lnTo>
                  <a:pt x="864" y="102"/>
                </a:lnTo>
                <a:lnTo>
                  <a:pt x="872" y="106"/>
                </a:lnTo>
                <a:lnTo>
                  <a:pt x="881" y="110"/>
                </a:lnTo>
                <a:lnTo>
                  <a:pt x="889" y="114"/>
                </a:lnTo>
                <a:lnTo>
                  <a:pt x="896" y="120"/>
                </a:lnTo>
                <a:lnTo>
                  <a:pt x="903" y="126"/>
                </a:lnTo>
                <a:lnTo>
                  <a:pt x="910" y="132"/>
                </a:lnTo>
                <a:lnTo>
                  <a:pt x="923" y="145"/>
                </a:lnTo>
                <a:lnTo>
                  <a:pt x="934" y="160"/>
                </a:lnTo>
                <a:lnTo>
                  <a:pt x="944" y="177"/>
                </a:lnTo>
                <a:lnTo>
                  <a:pt x="952" y="194"/>
                </a:lnTo>
                <a:lnTo>
                  <a:pt x="961" y="214"/>
                </a:lnTo>
                <a:lnTo>
                  <a:pt x="967" y="234"/>
                </a:lnTo>
                <a:lnTo>
                  <a:pt x="971" y="254"/>
                </a:lnTo>
                <a:lnTo>
                  <a:pt x="974" y="275"/>
                </a:lnTo>
                <a:lnTo>
                  <a:pt x="976" y="296"/>
                </a:lnTo>
                <a:lnTo>
                  <a:pt x="977" y="318"/>
                </a:lnTo>
                <a:lnTo>
                  <a:pt x="976" y="343"/>
                </a:lnTo>
                <a:lnTo>
                  <a:pt x="974" y="365"/>
                </a:lnTo>
                <a:lnTo>
                  <a:pt x="971" y="388"/>
                </a:lnTo>
                <a:lnTo>
                  <a:pt x="966" y="409"/>
                </a:lnTo>
                <a:lnTo>
                  <a:pt x="960" y="430"/>
                </a:lnTo>
                <a:lnTo>
                  <a:pt x="951" y="449"/>
                </a:lnTo>
                <a:lnTo>
                  <a:pt x="943" y="467"/>
                </a:lnTo>
                <a:lnTo>
                  <a:pt x="933" y="482"/>
                </a:lnTo>
                <a:lnTo>
                  <a:pt x="921" y="498"/>
                </a:lnTo>
                <a:lnTo>
                  <a:pt x="908" y="511"/>
                </a:lnTo>
                <a:lnTo>
                  <a:pt x="901" y="517"/>
                </a:lnTo>
                <a:lnTo>
                  <a:pt x="894" y="523"/>
                </a:lnTo>
                <a:lnTo>
                  <a:pt x="887" y="528"/>
                </a:lnTo>
                <a:lnTo>
                  <a:pt x="878" y="532"/>
                </a:lnTo>
                <a:lnTo>
                  <a:pt x="870" y="536"/>
                </a:lnTo>
                <a:lnTo>
                  <a:pt x="862" y="540"/>
                </a:lnTo>
                <a:lnTo>
                  <a:pt x="854" y="543"/>
                </a:lnTo>
                <a:lnTo>
                  <a:pt x="845" y="545"/>
                </a:lnTo>
                <a:lnTo>
                  <a:pt x="835" y="547"/>
                </a:lnTo>
                <a:lnTo>
                  <a:pt x="826" y="549"/>
                </a:lnTo>
                <a:lnTo>
                  <a:pt x="816" y="549"/>
                </a:lnTo>
                <a:lnTo>
                  <a:pt x="805" y="550"/>
                </a:lnTo>
                <a:lnTo>
                  <a:pt x="804" y="550"/>
                </a:lnTo>
                <a:close/>
                <a:moveTo>
                  <a:pt x="802" y="641"/>
                </a:moveTo>
                <a:lnTo>
                  <a:pt x="818" y="641"/>
                </a:lnTo>
                <a:lnTo>
                  <a:pt x="833" y="640"/>
                </a:lnTo>
                <a:lnTo>
                  <a:pt x="849" y="638"/>
                </a:lnTo>
                <a:lnTo>
                  <a:pt x="863" y="636"/>
                </a:lnTo>
                <a:lnTo>
                  <a:pt x="878" y="633"/>
                </a:lnTo>
                <a:lnTo>
                  <a:pt x="893" y="629"/>
                </a:lnTo>
                <a:lnTo>
                  <a:pt x="906" y="624"/>
                </a:lnTo>
                <a:lnTo>
                  <a:pt x="920" y="619"/>
                </a:lnTo>
                <a:lnTo>
                  <a:pt x="933" y="613"/>
                </a:lnTo>
                <a:lnTo>
                  <a:pt x="946" y="607"/>
                </a:lnTo>
                <a:lnTo>
                  <a:pt x="959" y="600"/>
                </a:lnTo>
                <a:lnTo>
                  <a:pt x="970" y="593"/>
                </a:lnTo>
                <a:lnTo>
                  <a:pt x="982" y="584"/>
                </a:lnTo>
                <a:lnTo>
                  <a:pt x="993" y="575"/>
                </a:lnTo>
                <a:lnTo>
                  <a:pt x="1004" y="566"/>
                </a:lnTo>
                <a:lnTo>
                  <a:pt x="1013" y="556"/>
                </a:lnTo>
                <a:lnTo>
                  <a:pt x="1023" y="545"/>
                </a:lnTo>
                <a:lnTo>
                  <a:pt x="1033" y="533"/>
                </a:lnTo>
                <a:lnTo>
                  <a:pt x="1041" y="522"/>
                </a:lnTo>
                <a:lnTo>
                  <a:pt x="1049" y="509"/>
                </a:lnTo>
                <a:lnTo>
                  <a:pt x="1056" y="496"/>
                </a:lnTo>
                <a:lnTo>
                  <a:pt x="1063" y="482"/>
                </a:lnTo>
                <a:lnTo>
                  <a:pt x="1070" y="468"/>
                </a:lnTo>
                <a:lnTo>
                  <a:pt x="1076" y="453"/>
                </a:lnTo>
                <a:lnTo>
                  <a:pt x="1081" y="437"/>
                </a:lnTo>
                <a:lnTo>
                  <a:pt x="1085" y="422"/>
                </a:lnTo>
                <a:lnTo>
                  <a:pt x="1089" y="405"/>
                </a:lnTo>
                <a:lnTo>
                  <a:pt x="1092" y="388"/>
                </a:lnTo>
                <a:lnTo>
                  <a:pt x="1094" y="370"/>
                </a:lnTo>
                <a:lnTo>
                  <a:pt x="1096" y="352"/>
                </a:lnTo>
                <a:lnTo>
                  <a:pt x="1097" y="333"/>
                </a:lnTo>
                <a:lnTo>
                  <a:pt x="1097" y="314"/>
                </a:lnTo>
                <a:lnTo>
                  <a:pt x="1097" y="297"/>
                </a:lnTo>
                <a:lnTo>
                  <a:pt x="1096" y="281"/>
                </a:lnTo>
                <a:lnTo>
                  <a:pt x="1095" y="265"/>
                </a:lnTo>
                <a:lnTo>
                  <a:pt x="1093" y="250"/>
                </a:lnTo>
                <a:lnTo>
                  <a:pt x="1090" y="235"/>
                </a:lnTo>
                <a:lnTo>
                  <a:pt x="1087" y="219"/>
                </a:lnTo>
                <a:lnTo>
                  <a:pt x="1083" y="205"/>
                </a:lnTo>
                <a:lnTo>
                  <a:pt x="1078" y="190"/>
                </a:lnTo>
                <a:lnTo>
                  <a:pt x="1073" y="176"/>
                </a:lnTo>
                <a:lnTo>
                  <a:pt x="1068" y="163"/>
                </a:lnTo>
                <a:lnTo>
                  <a:pt x="1061" y="149"/>
                </a:lnTo>
                <a:lnTo>
                  <a:pt x="1054" y="137"/>
                </a:lnTo>
                <a:lnTo>
                  <a:pt x="1047" y="124"/>
                </a:lnTo>
                <a:lnTo>
                  <a:pt x="1039" y="113"/>
                </a:lnTo>
                <a:lnTo>
                  <a:pt x="1031" y="102"/>
                </a:lnTo>
                <a:lnTo>
                  <a:pt x="1021" y="91"/>
                </a:lnTo>
                <a:lnTo>
                  <a:pt x="1012" y="80"/>
                </a:lnTo>
                <a:lnTo>
                  <a:pt x="1002" y="71"/>
                </a:lnTo>
                <a:lnTo>
                  <a:pt x="991" y="62"/>
                </a:lnTo>
                <a:lnTo>
                  <a:pt x="980" y="52"/>
                </a:lnTo>
                <a:lnTo>
                  <a:pt x="969" y="44"/>
                </a:lnTo>
                <a:lnTo>
                  <a:pt x="957" y="37"/>
                </a:lnTo>
                <a:lnTo>
                  <a:pt x="944" y="30"/>
                </a:lnTo>
                <a:lnTo>
                  <a:pt x="932" y="24"/>
                </a:lnTo>
                <a:lnTo>
                  <a:pt x="917" y="19"/>
                </a:lnTo>
                <a:lnTo>
                  <a:pt x="904" y="13"/>
                </a:lnTo>
                <a:lnTo>
                  <a:pt x="890" y="9"/>
                </a:lnTo>
                <a:lnTo>
                  <a:pt x="874" y="6"/>
                </a:lnTo>
                <a:lnTo>
                  <a:pt x="859" y="3"/>
                </a:lnTo>
                <a:lnTo>
                  <a:pt x="844" y="2"/>
                </a:lnTo>
                <a:lnTo>
                  <a:pt x="827" y="0"/>
                </a:lnTo>
                <a:lnTo>
                  <a:pt x="811" y="0"/>
                </a:lnTo>
                <a:lnTo>
                  <a:pt x="794" y="0"/>
                </a:lnTo>
                <a:lnTo>
                  <a:pt x="778" y="2"/>
                </a:lnTo>
                <a:lnTo>
                  <a:pt x="762" y="3"/>
                </a:lnTo>
                <a:lnTo>
                  <a:pt x="747" y="6"/>
                </a:lnTo>
                <a:lnTo>
                  <a:pt x="733" y="9"/>
                </a:lnTo>
                <a:lnTo>
                  <a:pt x="718" y="13"/>
                </a:lnTo>
                <a:lnTo>
                  <a:pt x="704" y="19"/>
                </a:lnTo>
                <a:lnTo>
                  <a:pt x="690" y="24"/>
                </a:lnTo>
                <a:lnTo>
                  <a:pt x="677" y="30"/>
                </a:lnTo>
                <a:lnTo>
                  <a:pt x="665" y="37"/>
                </a:lnTo>
                <a:lnTo>
                  <a:pt x="652" y="44"/>
                </a:lnTo>
                <a:lnTo>
                  <a:pt x="640" y="52"/>
                </a:lnTo>
                <a:lnTo>
                  <a:pt x="629" y="62"/>
                </a:lnTo>
                <a:lnTo>
                  <a:pt x="617" y="71"/>
                </a:lnTo>
                <a:lnTo>
                  <a:pt x="607" y="80"/>
                </a:lnTo>
                <a:lnTo>
                  <a:pt x="597" y="92"/>
                </a:lnTo>
                <a:lnTo>
                  <a:pt x="588" y="102"/>
                </a:lnTo>
                <a:lnTo>
                  <a:pt x="578" y="114"/>
                </a:lnTo>
                <a:lnTo>
                  <a:pt x="570" y="126"/>
                </a:lnTo>
                <a:lnTo>
                  <a:pt x="562" y="139"/>
                </a:lnTo>
                <a:lnTo>
                  <a:pt x="555" y="151"/>
                </a:lnTo>
                <a:lnTo>
                  <a:pt x="549" y="166"/>
                </a:lnTo>
                <a:lnTo>
                  <a:pt x="542" y="179"/>
                </a:lnTo>
                <a:lnTo>
                  <a:pt x="536" y="194"/>
                </a:lnTo>
                <a:lnTo>
                  <a:pt x="531" y="209"/>
                </a:lnTo>
                <a:lnTo>
                  <a:pt x="527" y="224"/>
                </a:lnTo>
                <a:lnTo>
                  <a:pt x="524" y="241"/>
                </a:lnTo>
                <a:lnTo>
                  <a:pt x="521" y="256"/>
                </a:lnTo>
                <a:lnTo>
                  <a:pt x="518" y="273"/>
                </a:lnTo>
                <a:lnTo>
                  <a:pt x="517" y="290"/>
                </a:lnTo>
                <a:lnTo>
                  <a:pt x="516" y="308"/>
                </a:lnTo>
                <a:lnTo>
                  <a:pt x="515" y="325"/>
                </a:lnTo>
                <a:lnTo>
                  <a:pt x="516" y="342"/>
                </a:lnTo>
                <a:lnTo>
                  <a:pt x="517" y="359"/>
                </a:lnTo>
                <a:lnTo>
                  <a:pt x="518" y="374"/>
                </a:lnTo>
                <a:lnTo>
                  <a:pt x="520" y="391"/>
                </a:lnTo>
                <a:lnTo>
                  <a:pt x="523" y="406"/>
                </a:lnTo>
                <a:lnTo>
                  <a:pt x="526" y="422"/>
                </a:lnTo>
                <a:lnTo>
                  <a:pt x="530" y="436"/>
                </a:lnTo>
                <a:lnTo>
                  <a:pt x="535" y="452"/>
                </a:lnTo>
                <a:lnTo>
                  <a:pt x="540" y="465"/>
                </a:lnTo>
                <a:lnTo>
                  <a:pt x="547" y="479"/>
                </a:lnTo>
                <a:lnTo>
                  <a:pt x="553" y="492"/>
                </a:lnTo>
                <a:lnTo>
                  <a:pt x="559" y="505"/>
                </a:lnTo>
                <a:lnTo>
                  <a:pt x="567" y="517"/>
                </a:lnTo>
                <a:lnTo>
                  <a:pt x="575" y="529"/>
                </a:lnTo>
                <a:lnTo>
                  <a:pt x="584" y="540"/>
                </a:lnTo>
                <a:lnTo>
                  <a:pt x="593" y="551"/>
                </a:lnTo>
                <a:lnTo>
                  <a:pt x="602" y="562"/>
                </a:lnTo>
                <a:lnTo>
                  <a:pt x="612" y="571"/>
                </a:lnTo>
                <a:lnTo>
                  <a:pt x="623" y="580"/>
                </a:lnTo>
                <a:lnTo>
                  <a:pt x="634" y="588"/>
                </a:lnTo>
                <a:lnTo>
                  <a:pt x="645" y="597"/>
                </a:lnTo>
                <a:lnTo>
                  <a:pt x="658" y="604"/>
                </a:lnTo>
                <a:lnTo>
                  <a:pt x="670" y="611"/>
                </a:lnTo>
                <a:lnTo>
                  <a:pt x="682" y="617"/>
                </a:lnTo>
                <a:lnTo>
                  <a:pt x="696" y="622"/>
                </a:lnTo>
                <a:lnTo>
                  <a:pt x="710" y="628"/>
                </a:lnTo>
                <a:lnTo>
                  <a:pt x="724" y="632"/>
                </a:lnTo>
                <a:lnTo>
                  <a:pt x="739" y="635"/>
                </a:lnTo>
                <a:lnTo>
                  <a:pt x="753" y="638"/>
                </a:lnTo>
                <a:lnTo>
                  <a:pt x="769" y="640"/>
                </a:lnTo>
                <a:lnTo>
                  <a:pt x="785" y="641"/>
                </a:lnTo>
                <a:lnTo>
                  <a:pt x="801" y="641"/>
                </a:lnTo>
                <a:lnTo>
                  <a:pt x="802" y="641"/>
                </a:lnTo>
                <a:close/>
                <a:moveTo>
                  <a:pt x="458" y="523"/>
                </a:moveTo>
                <a:lnTo>
                  <a:pt x="447" y="528"/>
                </a:lnTo>
                <a:lnTo>
                  <a:pt x="434" y="532"/>
                </a:lnTo>
                <a:lnTo>
                  <a:pt x="418" y="536"/>
                </a:lnTo>
                <a:lnTo>
                  <a:pt x="403" y="539"/>
                </a:lnTo>
                <a:lnTo>
                  <a:pt x="386" y="542"/>
                </a:lnTo>
                <a:lnTo>
                  <a:pt x="370" y="544"/>
                </a:lnTo>
                <a:lnTo>
                  <a:pt x="352" y="545"/>
                </a:lnTo>
                <a:lnTo>
                  <a:pt x="335" y="545"/>
                </a:lnTo>
                <a:lnTo>
                  <a:pt x="323" y="545"/>
                </a:lnTo>
                <a:lnTo>
                  <a:pt x="310" y="544"/>
                </a:lnTo>
                <a:lnTo>
                  <a:pt x="298" y="543"/>
                </a:lnTo>
                <a:lnTo>
                  <a:pt x="287" y="541"/>
                </a:lnTo>
                <a:lnTo>
                  <a:pt x="275" y="539"/>
                </a:lnTo>
                <a:lnTo>
                  <a:pt x="265" y="537"/>
                </a:lnTo>
                <a:lnTo>
                  <a:pt x="254" y="534"/>
                </a:lnTo>
                <a:lnTo>
                  <a:pt x="243" y="530"/>
                </a:lnTo>
                <a:lnTo>
                  <a:pt x="234" y="526"/>
                </a:lnTo>
                <a:lnTo>
                  <a:pt x="225" y="522"/>
                </a:lnTo>
                <a:lnTo>
                  <a:pt x="216" y="516"/>
                </a:lnTo>
                <a:lnTo>
                  <a:pt x="207" y="511"/>
                </a:lnTo>
                <a:lnTo>
                  <a:pt x="198" y="505"/>
                </a:lnTo>
                <a:lnTo>
                  <a:pt x="191" y="499"/>
                </a:lnTo>
                <a:lnTo>
                  <a:pt x="183" y="492"/>
                </a:lnTo>
                <a:lnTo>
                  <a:pt x="177" y="486"/>
                </a:lnTo>
                <a:lnTo>
                  <a:pt x="169" y="477"/>
                </a:lnTo>
                <a:lnTo>
                  <a:pt x="163" y="470"/>
                </a:lnTo>
                <a:lnTo>
                  <a:pt x="157" y="462"/>
                </a:lnTo>
                <a:lnTo>
                  <a:pt x="152" y="453"/>
                </a:lnTo>
                <a:lnTo>
                  <a:pt x="147" y="443"/>
                </a:lnTo>
                <a:lnTo>
                  <a:pt x="142" y="434"/>
                </a:lnTo>
                <a:lnTo>
                  <a:pt x="138" y="425"/>
                </a:lnTo>
                <a:lnTo>
                  <a:pt x="134" y="415"/>
                </a:lnTo>
                <a:lnTo>
                  <a:pt x="127" y="393"/>
                </a:lnTo>
                <a:lnTo>
                  <a:pt x="123" y="371"/>
                </a:lnTo>
                <a:lnTo>
                  <a:pt x="120" y="347"/>
                </a:lnTo>
                <a:lnTo>
                  <a:pt x="119" y="322"/>
                </a:lnTo>
                <a:lnTo>
                  <a:pt x="119" y="309"/>
                </a:lnTo>
                <a:lnTo>
                  <a:pt x="120" y="295"/>
                </a:lnTo>
                <a:lnTo>
                  <a:pt x="122" y="282"/>
                </a:lnTo>
                <a:lnTo>
                  <a:pt x="123" y="270"/>
                </a:lnTo>
                <a:lnTo>
                  <a:pt x="125" y="257"/>
                </a:lnTo>
                <a:lnTo>
                  <a:pt x="128" y="246"/>
                </a:lnTo>
                <a:lnTo>
                  <a:pt x="131" y="235"/>
                </a:lnTo>
                <a:lnTo>
                  <a:pt x="136" y="223"/>
                </a:lnTo>
                <a:lnTo>
                  <a:pt x="140" y="213"/>
                </a:lnTo>
                <a:lnTo>
                  <a:pt x="145" y="203"/>
                </a:lnTo>
                <a:lnTo>
                  <a:pt x="149" y="193"/>
                </a:lnTo>
                <a:lnTo>
                  <a:pt x="155" y="184"/>
                </a:lnTo>
                <a:lnTo>
                  <a:pt x="160" y="176"/>
                </a:lnTo>
                <a:lnTo>
                  <a:pt x="167" y="168"/>
                </a:lnTo>
                <a:lnTo>
                  <a:pt x="174" y="159"/>
                </a:lnTo>
                <a:lnTo>
                  <a:pt x="181" y="152"/>
                </a:lnTo>
                <a:lnTo>
                  <a:pt x="188" y="145"/>
                </a:lnTo>
                <a:lnTo>
                  <a:pt x="196" y="139"/>
                </a:lnTo>
                <a:lnTo>
                  <a:pt x="204" y="133"/>
                </a:lnTo>
                <a:lnTo>
                  <a:pt x="213" y="127"/>
                </a:lnTo>
                <a:lnTo>
                  <a:pt x="221" y="121"/>
                </a:lnTo>
                <a:lnTo>
                  <a:pt x="230" y="117"/>
                </a:lnTo>
                <a:lnTo>
                  <a:pt x="239" y="112"/>
                </a:lnTo>
                <a:lnTo>
                  <a:pt x="250" y="109"/>
                </a:lnTo>
                <a:lnTo>
                  <a:pt x="270" y="102"/>
                </a:lnTo>
                <a:lnTo>
                  <a:pt x="291" y="98"/>
                </a:lnTo>
                <a:lnTo>
                  <a:pt x="313" y="95"/>
                </a:lnTo>
                <a:lnTo>
                  <a:pt x="337" y="94"/>
                </a:lnTo>
                <a:lnTo>
                  <a:pt x="355" y="95"/>
                </a:lnTo>
                <a:lnTo>
                  <a:pt x="373" y="96"/>
                </a:lnTo>
                <a:lnTo>
                  <a:pt x="389" y="98"/>
                </a:lnTo>
                <a:lnTo>
                  <a:pt x="405" y="101"/>
                </a:lnTo>
                <a:lnTo>
                  <a:pt x="420" y="105"/>
                </a:lnTo>
                <a:lnTo>
                  <a:pt x="434" y="109"/>
                </a:lnTo>
                <a:lnTo>
                  <a:pt x="446" y="113"/>
                </a:lnTo>
                <a:lnTo>
                  <a:pt x="457" y="118"/>
                </a:lnTo>
                <a:lnTo>
                  <a:pt x="482" y="28"/>
                </a:lnTo>
                <a:lnTo>
                  <a:pt x="473" y="24"/>
                </a:lnTo>
                <a:lnTo>
                  <a:pt x="459" y="19"/>
                </a:lnTo>
                <a:lnTo>
                  <a:pt x="444" y="13"/>
                </a:lnTo>
                <a:lnTo>
                  <a:pt x="426" y="9"/>
                </a:lnTo>
                <a:lnTo>
                  <a:pt x="406" y="6"/>
                </a:lnTo>
                <a:lnTo>
                  <a:pt x="383" y="3"/>
                </a:lnTo>
                <a:lnTo>
                  <a:pt x="359" y="1"/>
                </a:lnTo>
                <a:lnTo>
                  <a:pt x="332" y="0"/>
                </a:lnTo>
                <a:lnTo>
                  <a:pt x="314" y="1"/>
                </a:lnTo>
                <a:lnTo>
                  <a:pt x="297" y="2"/>
                </a:lnTo>
                <a:lnTo>
                  <a:pt x="280" y="4"/>
                </a:lnTo>
                <a:lnTo>
                  <a:pt x="263" y="6"/>
                </a:lnTo>
                <a:lnTo>
                  <a:pt x="247" y="9"/>
                </a:lnTo>
                <a:lnTo>
                  <a:pt x="231" y="13"/>
                </a:lnTo>
                <a:lnTo>
                  <a:pt x="216" y="17"/>
                </a:lnTo>
                <a:lnTo>
                  <a:pt x="200" y="23"/>
                </a:lnTo>
                <a:lnTo>
                  <a:pt x="185" y="29"/>
                </a:lnTo>
                <a:lnTo>
                  <a:pt x="172" y="35"/>
                </a:lnTo>
                <a:lnTo>
                  <a:pt x="157" y="42"/>
                </a:lnTo>
                <a:lnTo>
                  <a:pt x="144" y="50"/>
                </a:lnTo>
                <a:lnTo>
                  <a:pt x="130" y="59"/>
                </a:lnTo>
                <a:lnTo>
                  <a:pt x="118" y="68"/>
                </a:lnTo>
                <a:lnTo>
                  <a:pt x="107" y="77"/>
                </a:lnTo>
                <a:lnTo>
                  <a:pt x="94" y="87"/>
                </a:lnTo>
                <a:lnTo>
                  <a:pt x="84" y="99"/>
                </a:lnTo>
                <a:lnTo>
                  <a:pt x="74" y="110"/>
                </a:lnTo>
                <a:lnTo>
                  <a:pt x="65" y="122"/>
                </a:lnTo>
                <a:lnTo>
                  <a:pt x="55" y="135"/>
                </a:lnTo>
                <a:lnTo>
                  <a:pt x="47" y="148"/>
                </a:lnTo>
                <a:lnTo>
                  <a:pt x="39" y="162"/>
                </a:lnTo>
                <a:lnTo>
                  <a:pt x="32" y="176"/>
                </a:lnTo>
                <a:lnTo>
                  <a:pt x="26" y="190"/>
                </a:lnTo>
                <a:lnTo>
                  <a:pt x="19" y="206"/>
                </a:lnTo>
                <a:lnTo>
                  <a:pt x="14" y="222"/>
                </a:lnTo>
                <a:lnTo>
                  <a:pt x="10" y="239"/>
                </a:lnTo>
                <a:lnTo>
                  <a:pt x="6" y="255"/>
                </a:lnTo>
                <a:lnTo>
                  <a:pt x="4" y="273"/>
                </a:lnTo>
                <a:lnTo>
                  <a:pt x="2" y="290"/>
                </a:lnTo>
                <a:lnTo>
                  <a:pt x="1" y="309"/>
                </a:lnTo>
                <a:lnTo>
                  <a:pt x="0" y="328"/>
                </a:lnTo>
                <a:lnTo>
                  <a:pt x="1" y="346"/>
                </a:lnTo>
                <a:lnTo>
                  <a:pt x="2" y="362"/>
                </a:lnTo>
                <a:lnTo>
                  <a:pt x="3" y="380"/>
                </a:lnTo>
                <a:lnTo>
                  <a:pt x="6" y="395"/>
                </a:lnTo>
                <a:lnTo>
                  <a:pt x="9" y="412"/>
                </a:lnTo>
                <a:lnTo>
                  <a:pt x="12" y="427"/>
                </a:lnTo>
                <a:lnTo>
                  <a:pt x="16" y="441"/>
                </a:lnTo>
                <a:lnTo>
                  <a:pt x="22" y="457"/>
                </a:lnTo>
                <a:lnTo>
                  <a:pt x="28" y="470"/>
                </a:lnTo>
                <a:lnTo>
                  <a:pt x="34" y="484"/>
                </a:lnTo>
                <a:lnTo>
                  <a:pt x="41" y="497"/>
                </a:lnTo>
                <a:lnTo>
                  <a:pt x="48" y="509"/>
                </a:lnTo>
                <a:lnTo>
                  <a:pt x="56" y="522"/>
                </a:lnTo>
                <a:lnTo>
                  <a:pt x="66" y="534"/>
                </a:lnTo>
                <a:lnTo>
                  <a:pt x="75" y="544"/>
                </a:lnTo>
                <a:lnTo>
                  <a:pt x="84" y="555"/>
                </a:lnTo>
                <a:lnTo>
                  <a:pt x="95" y="565"/>
                </a:lnTo>
                <a:lnTo>
                  <a:pt x="106" y="574"/>
                </a:lnTo>
                <a:lnTo>
                  <a:pt x="118" y="583"/>
                </a:lnTo>
                <a:lnTo>
                  <a:pt x="130" y="592"/>
                </a:lnTo>
                <a:lnTo>
                  <a:pt x="143" y="599"/>
                </a:lnTo>
                <a:lnTo>
                  <a:pt x="156" y="606"/>
                </a:lnTo>
                <a:lnTo>
                  <a:pt x="169" y="612"/>
                </a:lnTo>
                <a:lnTo>
                  <a:pt x="184" y="618"/>
                </a:lnTo>
                <a:lnTo>
                  <a:pt x="199" y="623"/>
                </a:lnTo>
                <a:lnTo>
                  <a:pt x="215" y="628"/>
                </a:lnTo>
                <a:lnTo>
                  <a:pt x="230" y="632"/>
                </a:lnTo>
                <a:lnTo>
                  <a:pt x="247" y="635"/>
                </a:lnTo>
                <a:lnTo>
                  <a:pt x="263" y="637"/>
                </a:lnTo>
                <a:lnTo>
                  <a:pt x="280" y="639"/>
                </a:lnTo>
                <a:lnTo>
                  <a:pt x="298" y="640"/>
                </a:lnTo>
                <a:lnTo>
                  <a:pt x="316" y="641"/>
                </a:lnTo>
                <a:lnTo>
                  <a:pt x="344" y="640"/>
                </a:lnTo>
                <a:lnTo>
                  <a:pt x="370" y="638"/>
                </a:lnTo>
                <a:lnTo>
                  <a:pt x="393" y="635"/>
                </a:lnTo>
                <a:lnTo>
                  <a:pt x="415" y="632"/>
                </a:lnTo>
                <a:lnTo>
                  <a:pt x="435" y="628"/>
                </a:lnTo>
                <a:lnTo>
                  <a:pt x="451" y="622"/>
                </a:lnTo>
                <a:lnTo>
                  <a:pt x="465" y="617"/>
                </a:lnTo>
                <a:lnTo>
                  <a:pt x="478" y="612"/>
                </a:lnTo>
                <a:lnTo>
                  <a:pt x="458" y="52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2479" dirty="0">
              <a:solidFill>
                <a:prstClr val="white"/>
              </a:solidFill>
            </a:endParaRPr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9635874" y="6594735"/>
            <a:ext cx="438184" cy="109463"/>
          </a:xfrm>
          <a:custGeom>
            <a:avLst/>
            <a:gdLst/>
            <a:ahLst/>
            <a:cxnLst>
              <a:cxn ang="0">
                <a:pos x="598" y="179"/>
              </a:cxn>
              <a:cxn ang="0">
                <a:pos x="598" y="0"/>
              </a:cxn>
              <a:cxn ang="0">
                <a:pos x="524" y="0"/>
              </a:cxn>
              <a:cxn ang="0">
                <a:pos x="449" y="0"/>
              </a:cxn>
              <a:cxn ang="0">
                <a:pos x="374" y="0"/>
              </a:cxn>
              <a:cxn ang="0">
                <a:pos x="299" y="0"/>
              </a:cxn>
              <a:cxn ang="0">
                <a:pos x="224" y="0"/>
              </a:cxn>
              <a:cxn ang="0">
                <a:pos x="150" y="0"/>
              </a:cxn>
              <a:cxn ang="0">
                <a:pos x="75" y="0"/>
              </a:cxn>
              <a:cxn ang="0">
                <a:pos x="0" y="0"/>
              </a:cxn>
              <a:cxn ang="0">
                <a:pos x="0" y="179"/>
              </a:cxn>
              <a:cxn ang="0">
                <a:pos x="176" y="179"/>
              </a:cxn>
              <a:cxn ang="0">
                <a:pos x="176" y="621"/>
              </a:cxn>
              <a:cxn ang="0">
                <a:pos x="423" y="621"/>
              </a:cxn>
              <a:cxn ang="0">
                <a:pos x="423" y="179"/>
              </a:cxn>
              <a:cxn ang="0">
                <a:pos x="598" y="179"/>
              </a:cxn>
              <a:cxn ang="0">
                <a:pos x="907" y="250"/>
              </a:cxn>
              <a:cxn ang="0">
                <a:pos x="781" y="621"/>
              </a:cxn>
              <a:cxn ang="0">
                <a:pos x="539" y="621"/>
              </a:cxn>
              <a:cxn ang="0">
                <a:pos x="776" y="0"/>
              </a:cxn>
              <a:cxn ang="0">
                <a:pos x="809" y="0"/>
              </a:cxn>
              <a:cxn ang="0">
                <a:pos x="842" y="0"/>
              </a:cxn>
              <a:cxn ang="0">
                <a:pos x="874" y="0"/>
              </a:cxn>
              <a:cxn ang="0">
                <a:pos x="907" y="0"/>
              </a:cxn>
              <a:cxn ang="0">
                <a:pos x="939" y="0"/>
              </a:cxn>
              <a:cxn ang="0">
                <a:pos x="972" y="0"/>
              </a:cxn>
              <a:cxn ang="0">
                <a:pos x="1005" y="0"/>
              </a:cxn>
              <a:cxn ang="0">
                <a:pos x="1038" y="0"/>
              </a:cxn>
              <a:cxn ang="0">
                <a:pos x="1275" y="621"/>
              </a:cxn>
              <a:cxn ang="0">
                <a:pos x="1033" y="621"/>
              </a:cxn>
              <a:cxn ang="0">
                <a:pos x="907" y="250"/>
              </a:cxn>
              <a:cxn ang="0">
                <a:pos x="1814" y="179"/>
              </a:cxn>
              <a:cxn ang="0">
                <a:pos x="1814" y="0"/>
              </a:cxn>
              <a:cxn ang="0">
                <a:pos x="1740" y="0"/>
              </a:cxn>
              <a:cxn ang="0">
                <a:pos x="1665" y="0"/>
              </a:cxn>
              <a:cxn ang="0">
                <a:pos x="1590" y="0"/>
              </a:cxn>
              <a:cxn ang="0">
                <a:pos x="1515" y="0"/>
              </a:cxn>
              <a:cxn ang="0">
                <a:pos x="1440" y="0"/>
              </a:cxn>
              <a:cxn ang="0">
                <a:pos x="1366" y="0"/>
              </a:cxn>
              <a:cxn ang="0">
                <a:pos x="1291" y="0"/>
              </a:cxn>
              <a:cxn ang="0">
                <a:pos x="1216" y="0"/>
              </a:cxn>
              <a:cxn ang="0">
                <a:pos x="1216" y="179"/>
              </a:cxn>
              <a:cxn ang="0">
                <a:pos x="1391" y="179"/>
              </a:cxn>
              <a:cxn ang="0">
                <a:pos x="1391" y="621"/>
              </a:cxn>
              <a:cxn ang="0">
                <a:pos x="1639" y="621"/>
              </a:cxn>
              <a:cxn ang="0">
                <a:pos x="1639" y="179"/>
              </a:cxn>
              <a:cxn ang="0">
                <a:pos x="1814" y="179"/>
              </a:cxn>
              <a:cxn ang="0">
                <a:pos x="2123" y="250"/>
              </a:cxn>
              <a:cxn ang="0">
                <a:pos x="1996" y="621"/>
              </a:cxn>
              <a:cxn ang="0">
                <a:pos x="1754" y="621"/>
              </a:cxn>
              <a:cxn ang="0">
                <a:pos x="1991" y="0"/>
              </a:cxn>
              <a:cxn ang="0">
                <a:pos x="2024" y="0"/>
              </a:cxn>
              <a:cxn ang="0">
                <a:pos x="2057" y="0"/>
              </a:cxn>
              <a:cxn ang="0">
                <a:pos x="2090" y="0"/>
              </a:cxn>
              <a:cxn ang="0">
                <a:pos x="2123" y="0"/>
              </a:cxn>
              <a:cxn ang="0">
                <a:pos x="2155" y="0"/>
              </a:cxn>
              <a:cxn ang="0">
                <a:pos x="2188" y="0"/>
              </a:cxn>
              <a:cxn ang="0">
                <a:pos x="2220" y="0"/>
              </a:cxn>
              <a:cxn ang="0">
                <a:pos x="2253" y="0"/>
              </a:cxn>
              <a:cxn ang="0">
                <a:pos x="2491" y="621"/>
              </a:cxn>
              <a:cxn ang="0">
                <a:pos x="2248" y="621"/>
              </a:cxn>
              <a:cxn ang="0">
                <a:pos x="2123" y="250"/>
              </a:cxn>
            </a:cxnLst>
            <a:rect l="0" t="0" r="r" b="b"/>
            <a:pathLst>
              <a:path w="2491" h="621">
                <a:moveTo>
                  <a:pt x="598" y="179"/>
                </a:moveTo>
                <a:lnTo>
                  <a:pt x="598" y="0"/>
                </a:lnTo>
                <a:lnTo>
                  <a:pt x="524" y="0"/>
                </a:lnTo>
                <a:lnTo>
                  <a:pt x="449" y="0"/>
                </a:lnTo>
                <a:lnTo>
                  <a:pt x="374" y="0"/>
                </a:lnTo>
                <a:lnTo>
                  <a:pt x="299" y="0"/>
                </a:lnTo>
                <a:lnTo>
                  <a:pt x="224" y="0"/>
                </a:lnTo>
                <a:lnTo>
                  <a:pt x="150" y="0"/>
                </a:lnTo>
                <a:lnTo>
                  <a:pt x="75" y="0"/>
                </a:lnTo>
                <a:lnTo>
                  <a:pt x="0" y="0"/>
                </a:lnTo>
                <a:lnTo>
                  <a:pt x="0" y="179"/>
                </a:lnTo>
                <a:lnTo>
                  <a:pt x="176" y="179"/>
                </a:lnTo>
                <a:lnTo>
                  <a:pt x="176" y="621"/>
                </a:lnTo>
                <a:lnTo>
                  <a:pt x="423" y="621"/>
                </a:lnTo>
                <a:lnTo>
                  <a:pt x="423" y="179"/>
                </a:lnTo>
                <a:lnTo>
                  <a:pt x="598" y="179"/>
                </a:lnTo>
                <a:close/>
                <a:moveTo>
                  <a:pt x="907" y="250"/>
                </a:moveTo>
                <a:lnTo>
                  <a:pt x="781" y="621"/>
                </a:lnTo>
                <a:lnTo>
                  <a:pt x="539" y="621"/>
                </a:lnTo>
                <a:lnTo>
                  <a:pt x="776" y="0"/>
                </a:lnTo>
                <a:lnTo>
                  <a:pt x="809" y="0"/>
                </a:lnTo>
                <a:lnTo>
                  <a:pt x="842" y="0"/>
                </a:lnTo>
                <a:lnTo>
                  <a:pt x="874" y="0"/>
                </a:lnTo>
                <a:lnTo>
                  <a:pt x="907" y="0"/>
                </a:lnTo>
                <a:lnTo>
                  <a:pt x="939" y="0"/>
                </a:lnTo>
                <a:lnTo>
                  <a:pt x="972" y="0"/>
                </a:lnTo>
                <a:lnTo>
                  <a:pt x="1005" y="0"/>
                </a:lnTo>
                <a:lnTo>
                  <a:pt x="1038" y="0"/>
                </a:lnTo>
                <a:lnTo>
                  <a:pt x="1275" y="621"/>
                </a:lnTo>
                <a:lnTo>
                  <a:pt x="1033" y="621"/>
                </a:lnTo>
                <a:lnTo>
                  <a:pt x="907" y="250"/>
                </a:lnTo>
                <a:close/>
                <a:moveTo>
                  <a:pt x="1814" y="179"/>
                </a:moveTo>
                <a:lnTo>
                  <a:pt x="1814" y="0"/>
                </a:lnTo>
                <a:lnTo>
                  <a:pt x="1740" y="0"/>
                </a:lnTo>
                <a:lnTo>
                  <a:pt x="1665" y="0"/>
                </a:lnTo>
                <a:lnTo>
                  <a:pt x="1590" y="0"/>
                </a:lnTo>
                <a:lnTo>
                  <a:pt x="1515" y="0"/>
                </a:lnTo>
                <a:lnTo>
                  <a:pt x="1440" y="0"/>
                </a:lnTo>
                <a:lnTo>
                  <a:pt x="1366" y="0"/>
                </a:lnTo>
                <a:lnTo>
                  <a:pt x="1291" y="0"/>
                </a:lnTo>
                <a:lnTo>
                  <a:pt x="1216" y="0"/>
                </a:lnTo>
                <a:lnTo>
                  <a:pt x="1216" y="179"/>
                </a:lnTo>
                <a:lnTo>
                  <a:pt x="1391" y="179"/>
                </a:lnTo>
                <a:lnTo>
                  <a:pt x="1391" y="621"/>
                </a:lnTo>
                <a:lnTo>
                  <a:pt x="1639" y="621"/>
                </a:lnTo>
                <a:lnTo>
                  <a:pt x="1639" y="179"/>
                </a:lnTo>
                <a:lnTo>
                  <a:pt x="1814" y="179"/>
                </a:lnTo>
                <a:close/>
                <a:moveTo>
                  <a:pt x="2123" y="250"/>
                </a:moveTo>
                <a:lnTo>
                  <a:pt x="1996" y="621"/>
                </a:lnTo>
                <a:lnTo>
                  <a:pt x="1754" y="621"/>
                </a:lnTo>
                <a:lnTo>
                  <a:pt x="1991" y="0"/>
                </a:lnTo>
                <a:lnTo>
                  <a:pt x="2024" y="0"/>
                </a:lnTo>
                <a:lnTo>
                  <a:pt x="2057" y="0"/>
                </a:lnTo>
                <a:lnTo>
                  <a:pt x="2090" y="0"/>
                </a:lnTo>
                <a:lnTo>
                  <a:pt x="2123" y="0"/>
                </a:lnTo>
                <a:lnTo>
                  <a:pt x="2155" y="0"/>
                </a:lnTo>
                <a:lnTo>
                  <a:pt x="2188" y="0"/>
                </a:lnTo>
                <a:lnTo>
                  <a:pt x="2220" y="0"/>
                </a:lnTo>
                <a:lnTo>
                  <a:pt x="2253" y="0"/>
                </a:lnTo>
                <a:lnTo>
                  <a:pt x="2491" y="621"/>
                </a:lnTo>
                <a:lnTo>
                  <a:pt x="2248" y="621"/>
                </a:lnTo>
                <a:lnTo>
                  <a:pt x="2123" y="2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247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8" r:id="rId11"/>
    <p:sldLayoutId id="2147483682" r:id="rId12"/>
    <p:sldLayoutId id="2147483686" r:id="rId13"/>
    <p:sldLayoutId id="2147483687" r:id="rId14"/>
    <p:sldLayoutId id="2147483684" r:id="rId15"/>
    <p:sldLayoutId id="2147483683" r:id="rId16"/>
    <p:sldLayoutId id="2147483685" r:id="rId17"/>
    <p:sldLayoutId id="2147483688" r:id="rId18"/>
    <p:sldLayoutId id="2147483689" r:id="rId19"/>
    <p:sldLayoutId id="2147483690" r:id="rId20"/>
    <p:sldLayoutId id="2147483691" r:id="rId21"/>
    <p:sldLayoutId id="2147483692" r:id="rId22"/>
    <p:sldLayoutId id="2147483716" r:id="rId23"/>
  </p:sldLayoutIdLst>
  <p:txStyles>
    <p:titleStyle>
      <a:lvl1pPr algn="l" defTabSz="912114" rtl="0" eaLnBrk="1" latinLnBrk="0" hangingPunct="1">
        <a:spcBef>
          <a:spcPct val="0"/>
        </a:spcBef>
        <a:buNone/>
        <a:defRPr sz="2793" kern="1200">
          <a:solidFill>
            <a:schemeClr val="bg1"/>
          </a:solidFill>
          <a:latin typeface="+mj-lt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31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" y="0"/>
            <a:ext cx="12161838" cy="6858000"/>
          </a:xfrm>
          <a:prstGeom prst="rect">
            <a:avLst/>
          </a:pr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91214" tIns="45607" rIns="91214" bIns="45607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59">
                <a:latin typeface="Calibri" panose="020F0502020204030204" pitchFamily="34" charset="0"/>
              </a:rPr>
              <a:t>Click to edit Master title style</a:t>
            </a:r>
            <a:endParaRPr lang="en-US" sz="3059" dirty="0">
              <a:latin typeface="Calibri" panose="020F050202020403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36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Myriad Pro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12943" y="-23687"/>
            <a:ext cx="12161838" cy="6858000"/>
          </a:xfrm>
          <a:prstGeom prst="rect">
            <a:avLst/>
          </a:prstGeom>
          <a:gradFill flip="none" rotWithShape="1">
            <a:gsLst>
              <a:gs pos="2000">
                <a:srgbClr val="D6492A"/>
              </a:gs>
              <a:gs pos="100000">
                <a:srgbClr val="F1A434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11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12943" y="-23687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F1A434">
                  <a:shade val="30000"/>
                  <a:satMod val="115000"/>
                </a:srgbClr>
              </a:gs>
              <a:gs pos="50000">
                <a:srgbClr val="F1A434">
                  <a:shade val="67500"/>
                  <a:satMod val="115000"/>
                </a:srgbClr>
              </a:gs>
              <a:gs pos="100000">
                <a:srgbClr val="F1A434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91214" tIns="45607" rIns="91214" bIns="45607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59" dirty="0">
                <a:latin typeface="Calibri" panose="020F0502020204030204" pitchFamily="34" charset="0"/>
              </a:rPr>
              <a:t>Click to edit Master title style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677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12943" y="-23687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D6492A">
                  <a:shade val="30000"/>
                  <a:satMod val="115000"/>
                </a:srgbClr>
              </a:gs>
              <a:gs pos="50000">
                <a:srgbClr val="D6492A">
                  <a:shade val="67500"/>
                  <a:satMod val="115000"/>
                </a:srgbClr>
              </a:gs>
              <a:gs pos="100000">
                <a:srgbClr val="D6492A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91214" tIns="45607" rIns="91214" bIns="45607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59" dirty="0">
                <a:latin typeface="Calibri" panose="020F0502020204030204" pitchFamily="34" charset="0"/>
              </a:rPr>
              <a:t>Click to edit Master title style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894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12943" y="-23687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55A51C">
                  <a:shade val="30000"/>
                  <a:satMod val="115000"/>
                </a:srgbClr>
              </a:gs>
              <a:gs pos="50000">
                <a:srgbClr val="55A51C">
                  <a:shade val="67500"/>
                  <a:satMod val="115000"/>
                </a:srgbClr>
              </a:gs>
              <a:gs pos="100000">
                <a:srgbClr val="55A51C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algn="ctr"/>
            <a:endParaRPr lang="en-US" sz="1862" dirty="0">
              <a:latin typeface="Calibri" panose="020F050202020403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91214" tIns="45607" rIns="91214" bIns="45607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59" dirty="0">
                <a:latin typeface="Calibri" panose="020F0502020204030204" pitchFamily="34" charset="0"/>
              </a:rPr>
              <a:t>Click to edit Master title style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72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12943" y="-23687"/>
            <a:ext cx="12161838" cy="6858000"/>
          </a:xfrm>
          <a:prstGeom prst="rect">
            <a:avLst/>
          </a:prstGeom>
          <a:gradFill flip="none" rotWithShape="1">
            <a:gsLst>
              <a:gs pos="0">
                <a:srgbClr val="B9AFA4">
                  <a:shade val="30000"/>
                  <a:satMod val="115000"/>
                </a:srgbClr>
              </a:gs>
              <a:gs pos="50000">
                <a:srgbClr val="B9AFA4">
                  <a:shade val="67500"/>
                  <a:satMod val="115000"/>
                </a:srgbClr>
              </a:gs>
              <a:gs pos="100000">
                <a:srgbClr val="B9AFA4">
                  <a:shade val="100000"/>
                  <a:satMod val="11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810001"/>
            <a:ext cx="121618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14" tIns="45607" rIns="91214" bIns="45607" numCol="1" anchor="t" anchorCtr="0" compatLnSpc="1">
            <a:prstTxWarp prst="textNoShape">
              <a:avLst/>
            </a:prstTxWarp>
          </a:bodyPr>
          <a:lstStyle/>
          <a:p>
            <a:endParaRPr lang="en-US" sz="1862">
              <a:latin typeface="Calibri" panose="020F0502020204030204" pitchFamily="34" charset="0"/>
            </a:endParaRPr>
          </a:p>
        </p:txBody>
      </p:sp>
      <p:sp>
        <p:nvSpPr>
          <p:cNvPr id="35" name="Rectangle 71"/>
          <p:cNvSpPr txBox="1">
            <a:spLocks noChangeArrowheads="1"/>
          </p:cNvSpPr>
          <p:nvPr/>
        </p:nvSpPr>
        <p:spPr bwMode="auto">
          <a:xfrm>
            <a:off x="5776875" y="6473952"/>
            <a:ext cx="88257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4" tIns="45607" rIns="91214" bIns="45607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4E84C4"/>
                </a:solidFill>
              </a:defRPr>
            </a:lvl1pPr>
          </a:lstStyle>
          <a:p>
            <a:pPr marL="0" marR="0" lvl="0" indent="0" algn="ctr" defTabSz="912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55AB4-0D57-4FBE-946B-A81E4A9D2A4C}" type="slidenum">
              <a:rPr lang="en-US" sz="1064" b="1" kern="1200" noProof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pPr marL="0" marR="0" lvl="0" indent="0" algn="ctr" defTabSz="9121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1064" b="1" kern="1200" noProof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7" rIns="91214" bIns="45607" rtlCol="0" anchor="ctr"/>
          <a:lstStyle/>
          <a:p>
            <a:pPr lvl="0" algn="ctr"/>
            <a:endParaRPr lang="en-US" sz="1862" dirty="0">
              <a:latin typeface="Calibri" panose="020F050202020403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06747" y="2702817"/>
            <a:ext cx="8209241" cy="753608"/>
          </a:xfrm>
          <a:prstGeom prst="rect">
            <a:avLst/>
          </a:prstGeom>
        </p:spPr>
        <p:txBody>
          <a:bodyPr lIns="91214" tIns="45607" rIns="91214" bIns="45607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59" dirty="0">
                <a:latin typeface="Calibri" panose="020F0502020204030204" pitchFamily="34" charset="0"/>
              </a:rPr>
              <a:t>Click to edit Master title style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71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2394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093" indent="-285036" algn="l" defTabSz="912114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99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0143" indent="-228029" algn="l" defTabSz="912114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862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6200" indent="-228029" algn="l" defTabSz="912114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59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">
              <a:srgbClr val="0067AC"/>
            </a:gs>
            <a:gs pos="100000">
              <a:srgbClr val="56BBED"/>
            </a:gs>
          </a:gsLst>
          <a:lin ang="91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7"/>
          <p:cNvSpPr/>
          <p:nvPr/>
        </p:nvSpPr>
        <p:spPr>
          <a:xfrm>
            <a:off x="-25338" y="3"/>
            <a:ext cx="12187175" cy="6324600"/>
          </a:xfrm>
          <a:custGeom>
            <a:avLst/>
            <a:gdLst>
              <a:gd name="connsiteX0" fmla="*/ 0 w 9144000"/>
              <a:gd name="connsiteY0" fmla="*/ 0 h 4648200"/>
              <a:gd name="connsiteX1" fmla="*/ 9144000 w 9144000"/>
              <a:gd name="connsiteY1" fmla="*/ 0 h 4648200"/>
              <a:gd name="connsiteX2" fmla="*/ 9144000 w 9144000"/>
              <a:gd name="connsiteY2" fmla="*/ 4648200 h 4648200"/>
              <a:gd name="connsiteX3" fmla="*/ 0 w 9144000"/>
              <a:gd name="connsiteY3" fmla="*/ 4648200 h 4648200"/>
              <a:gd name="connsiteX4" fmla="*/ 0 w 9144000"/>
              <a:gd name="connsiteY4" fmla="*/ 0 h 4648200"/>
              <a:gd name="connsiteX0" fmla="*/ 0 w 9144000"/>
              <a:gd name="connsiteY0" fmla="*/ 0 h 4648200"/>
              <a:gd name="connsiteX1" fmla="*/ 9144000 w 9144000"/>
              <a:gd name="connsiteY1" fmla="*/ 0 h 4648200"/>
              <a:gd name="connsiteX2" fmla="*/ 9144000 w 9144000"/>
              <a:gd name="connsiteY2" fmla="*/ 4648200 h 4648200"/>
              <a:gd name="connsiteX3" fmla="*/ 952500 w 9144000"/>
              <a:gd name="connsiteY3" fmla="*/ 4648200 h 4648200"/>
              <a:gd name="connsiteX4" fmla="*/ 0 w 9144000"/>
              <a:gd name="connsiteY4" fmla="*/ 4648200 h 4648200"/>
              <a:gd name="connsiteX5" fmla="*/ 0 w 9144000"/>
              <a:gd name="connsiteY5" fmla="*/ 0 h 4648200"/>
              <a:gd name="connsiteX0" fmla="*/ 0 w 9144000"/>
              <a:gd name="connsiteY0" fmla="*/ 0 h 4648200"/>
              <a:gd name="connsiteX1" fmla="*/ 9144000 w 9144000"/>
              <a:gd name="connsiteY1" fmla="*/ 0 h 4648200"/>
              <a:gd name="connsiteX2" fmla="*/ 9144000 w 9144000"/>
              <a:gd name="connsiteY2" fmla="*/ 4648200 h 4648200"/>
              <a:gd name="connsiteX3" fmla="*/ 952500 w 9144000"/>
              <a:gd name="connsiteY3" fmla="*/ 4648200 h 4648200"/>
              <a:gd name="connsiteX4" fmla="*/ 819150 w 9144000"/>
              <a:gd name="connsiteY4" fmla="*/ 4648200 h 4648200"/>
              <a:gd name="connsiteX5" fmla="*/ 0 w 9144000"/>
              <a:gd name="connsiteY5" fmla="*/ 4648200 h 4648200"/>
              <a:gd name="connsiteX6" fmla="*/ 0 w 9144000"/>
              <a:gd name="connsiteY6" fmla="*/ 0 h 4648200"/>
              <a:gd name="connsiteX0" fmla="*/ 0 w 9144000"/>
              <a:gd name="connsiteY0" fmla="*/ 0 h 6181725"/>
              <a:gd name="connsiteX1" fmla="*/ 9144000 w 9144000"/>
              <a:gd name="connsiteY1" fmla="*/ 0 h 6181725"/>
              <a:gd name="connsiteX2" fmla="*/ 9144000 w 9144000"/>
              <a:gd name="connsiteY2" fmla="*/ 4648200 h 6181725"/>
              <a:gd name="connsiteX3" fmla="*/ 952500 w 9144000"/>
              <a:gd name="connsiteY3" fmla="*/ 4648200 h 6181725"/>
              <a:gd name="connsiteX4" fmla="*/ 942975 w 9144000"/>
              <a:gd name="connsiteY4" fmla="*/ 6181725 h 6181725"/>
              <a:gd name="connsiteX5" fmla="*/ 0 w 9144000"/>
              <a:gd name="connsiteY5" fmla="*/ 4648200 h 6181725"/>
              <a:gd name="connsiteX6" fmla="*/ 0 w 9144000"/>
              <a:gd name="connsiteY6" fmla="*/ 0 h 6181725"/>
              <a:gd name="connsiteX0" fmla="*/ 0 w 9144000"/>
              <a:gd name="connsiteY0" fmla="*/ 0 h 6181725"/>
              <a:gd name="connsiteX1" fmla="*/ 9144000 w 9144000"/>
              <a:gd name="connsiteY1" fmla="*/ 0 h 6181725"/>
              <a:gd name="connsiteX2" fmla="*/ 9144000 w 9144000"/>
              <a:gd name="connsiteY2" fmla="*/ 4648200 h 6181725"/>
              <a:gd name="connsiteX3" fmla="*/ 952500 w 9144000"/>
              <a:gd name="connsiteY3" fmla="*/ 4648200 h 6181725"/>
              <a:gd name="connsiteX4" fmla="*/ 942975 w 9144000"/>
              <a:gd name="connsiteY4" fmla="*/ 6181725 h 6181725"/>
              <a:gd name="connsiteX5" fmla="*/ 552450 w 9144000"/>
              <a:gd name="connsiteY5" fmla="*/ 5534025 h 6181725"/>
              <a:gd name="connsiteX6" fmla="*/ 0 w 9144000"/>
              <a:gd name="connsiteY6" fmla="*/ 4648200 h 6181725"/>
              <a:gd name="connsiteX7" fmla="*/ 0 w 9144000"/>
              <a:gd name="connsiteY7" fmla="*/ 0 h 6181725"/>
              <a:gd name="connsiteX0" fmla="*/ 9525 w 9153525"/>
              <a:gd name="connsiteY0" fmla="*/ 0 h 6267450"/>
              <a:gd name="connsiteX1" fmla="*/ 9153525 w 9153525"/>
              <a:gd name="connsiteY1" fmla="*/ 0 h 6267450"/>
              <a:gd name="connsiteX2" fmla="*/ 9153525 w 9153525"/>
              <a:gd name="connsiteY2" fmla="*/ 4648200 h 6267450"/>
              <a:gd name="connsiteX3" fmla="*/ 962025 w 9153525"/>
              <a:gd name="connsiteY3" fmla="*/ 4648200 h 6267450"/>
              <a:gd name="connsiteX4" fmla="*/ 952500 w 9153525"/>
              <a:gd name="connsiteY4" fmla="*/ 6181725 h 6267450"/>
              <a:gd name="connsiteX5" fmla="*/ 0 w 9153525"/>
              <a:gd name="connsiteY5" fmla="*/ 6267450 h 6267450"/>
              <a:gd name="connsiteX6" fmla="*/ 9525 w 9153525"/>
              <a:gd name="connsiteY6" fmla="*/ 4648200 h 6267450"/>
              <a:gd name="connsiteX7" fmla="*/ 9525 w 9153525"/>
              <a:gd name="connsiteY7" fmla="*/ 0 h 6267450"/>
              <a:gd name="connsiteX0" fmla="*/ 9525 w 9153525"/>
              <a:gd name="connsiteY0" fmla="*/ 0 h 6315075"/>
              <a:gd name="connsiteX1" fmla="*/ 9153525 w 9153525"/>
              <a:gd name="connsiteY1" fmla="*/ 0 h 6315075"/>
              <a:gd name="connsiteX2" fmla="*/ 9153525 w 9153525"/>
              <a:gd name="connsiteY2" fmla="*/ 4648200 h 6315075"/>
              <a:gd name="connsiteX3" fmla="*/ 962025 w 9153525"/>
              <a:gd name="connsiteY3" fmla="*/ 4648200 h 6315075"/>
              <a:gd name="connsiteX4" fmla="*/ 1076325 w 9153525"/>
              <a:gd name="connsiteY4" fmla="*/ 6315075 h 6315075"/>
              <a:gd name="connsiteX5" fmla="*/ 0 w 9153525"/>
              <a:gd name="connsiteY5" fmla="*/ 6267450 h 6315075"/>
              <a:gd name="connsiteX6" fmla="*/ 9525 w 9153525"/>
              <a:gd name="connsiteY6" fmla="*/ 4648200 h 6315075"/>
              <a:gd name="connsiteX7" fmla="*/ 9525 w 9153525"/>
              <a:gd name="connsiteY7" fmla="*/ 0 h 6315075"/>
              <a:gd name="connsiteX0" fmla="*/ 9525 w 9153525"/>
              <a:gd name="connsiteY0" fmla="*/ 0 h 6315075"/>
              <a:gd name="connsiteX1" fmla="*/ 9153525 w 9153525"/>
              <a:gd name="connsiteY1" fmla="*/ 0 h 6315075"/>
              <a:gd name="connsiteX2" fmla="*/ 9153525 w 9153525"/>
              <a:gd name="connsiteY2" fmla="*/ 4648200 h 6315075"/>
              <a:gd name="connsiteX3" fmla="*/ 1076325 w 9153525"/>
              <a:gd name="connsiteY3" fmla="*/ 4648200 h 6315075"/>
              <a:gd name="connsiteX4" fmla="*/ 1076325 w 9153525"/>
              <a:gd name="connsiteY4" fmla="*/ 6315075 h 6315075"/>
              <a:gd name="connsiteX5" fmla="*/ 0 w 9153525"/>
              <a:gd name="connsiteY5" fmla="*/ 6267450 h 6315075"/>
              <a:gd name="connsiteX6" fmla="*/ 9525 w 9153525"/>
              <a:gd name="connsiteY6" fmla="*/ 4648200 h 6315075"/>
              <a:gd name="connsiteX7" fmla="*/ 9525 w 9153525"/>
              <a:gd name="connsiteY7" fmla="*/ 0 h 6315075"/>
              <a:gd name="connsiteX0" fmla="*/ 19050 w 9163050"/>
              <a:gd name="connsiteY0" fmla="*/ 0 h 6324600"/>
              <a:gd name="connsiteX1" fmla="*/ 9163050 w 9163050"/>
              <a:gd name="connsiteY1" fmla="*/ 0 h 6324600"/>
              <a:gd name="connsiteX2" fmla="*/ 9163050 w 9163050"/>
              <a:gd name="connsiteY2" fmla="*/ 4648200 h 6324600"/>
              <a:gd name="connsiteX3" fmla="*/ 1085850 w 9163050"/>
              <a:gd name="connsiteY3" fmla="*/ 4648200 h 6324600"/>
              <a:gd name="connsiteX4" fmla="*/ 1085850 w 9163050"/>
              <a:gd name="connsiteY4" fmla="*/ 6315075 h 6324600"/>
              <a:gd name="connsiteX5" fmla="*/ 0 w 9163050"/>
              <a:gd name="connsiteY5" fmla="*/ 6324600 h 6324600"/>
              <a:gd name="connsiteX6" fmla="*/ 19050 w 9163050"/>
              <a:gd name="connsiteY6" fmla="*/ 4648200 h 6324600"/>
              <a:gd name="connsiteX7" fmla="*/ 19050 w 9163050"/>
              <a:gd name="connsiteY7" fmla="*/ 0 h 632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3050" h="6324600">
                <a:moveTo>
                  <a:pt x="19050" y="0"/>
                </a:moveTo>
                <a:lnTo>
                  <a:pt x="9163050" y="0"/>
                </a:lnTo>
                <a:lnTo>
                  <a:pt x="9163050" y="4648200"/>
                </a:lnTo>
                <a:lnTo>
                  <a:pt x="1085850" y="4648200"/>
                </a:lnTo>
                <a:lnTo>
                  <a:pt x="1085850" y="6315075"/>
                </a:lnTo>
                <a:lnTo>
                  <a:pt x="0" y="6324600"/>
                </a:lnTo>
                <a:lnTo>
                  <a:pt x="19050" y="4648200"/>
                </a:lnTo>
                <a:lnTo>
                  <a:pt x="19050" y="0"/>
                </a:lnTo>
                <a:close/>
              </a:path>
            </a:pathLst>
          </a:custGeom>
          <a:gradFill flip="none" rotWithShape="1">
            <a:gsLst>
              <a:gs pos="10000">
                <a:srgbClr val="0067AC"/>
              </a:gs>
              <a:gs pos="100000">
                <a:srgbClr val="56BBED"/>
              </a:gs>
            </a:gsLst>
            <a:lin ang="912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marL="0" marR="0" lvl="0" indent="0" algn="ctr" defTabSz="9121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766" y="2933701"/>
            <a:ext cx="10742957" cy="553999"/>
          </a:xfrm>
          <a:prstGeom prst="rect">
            <a:avLst/>
          </a:prstGeom>
          <a:noFill/>
        </p:spPr>
        <p:txBody>
          <a:bodyPr wrap="square" lIns="91214" tIns="45607" rIns="91214" bIns="45607" rtlCol="0">
            <a:noAutofit/>
          </a:bodyPr>
          <a:lstStyle/>
          <a:p>
            <a:pPr algn="l" defTabSz="912114" rtl="0" eaLnBrk="1" latinLnBrk="0" hangingPunct="1">
              <a:spcBef>
                <a:spcPct val="0"/>
              </a:spcBef>
              <a:buNone/>
            </a:pPr>
            <a:r>
              <a:rPr lang="en-US" sz="3059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Arial" pitchFamily="34" charset="0"/>
              </a:rPr>
              <a:t>Thank You</a:t>
            </a:r>
          </a:p>
        </p:txBody>
      </p:sp>
      <p:sp>
        <p:nvSpPr>
          <p:cNvPr id="19" name="Rectangle 18"/>
          <p:cNvSpPr/>
          <p:nvPr/>
        </p:nvSpPr>
        <p:spPr>
          <a:xfrm flipH="1">
            <a:off x="-12939" y="5715001"/>
            <a:ext cx="12174777" cy="1188720"/>
          </a:xfrm>
          <a:prstGeom prst="rect">
            <a:avLst/>
          </a:prstGeom>
          <a:solidFill>
            <a:srgbClr val="B9AFA4"/>
          </a:solidFill>
          <a:ln w="9525" cap="flat" cmpd="sng" algn="ctr">
            <a:noFill/>
            <a:prstDash val="solid"/>
          </a:ln>
          <a:effectLst/>
        </p:spPr>
        <p:txBody>
          <a:bodyPr lIns="91214" tIns="45607" rIns="91214" bIns="45607" rtlCol="0" anchor="ctr"/>
          <a:lstStyle/>
          <a:p>
            <a:pPr algn="ctr"/>
            <a:endParaRPr lang="en-US" sz="1862" kern="0" dirty="0">
              <a:solidFill>
                <a:sysClr val="window" lastClr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797" y="5943600"/>
            <a:ext cx="2605535" cy="818744"/>
          </a:xfrm>
          <a:prstGeom prst="rect">
            <a:avLst/>
          </a:prstGeom>
          <a:noFill/>
        </p:spPr>
        <p:txBody>
          <a:bodyPr wrap="none" lIns="91214" tIns="45607" rIns="91214" bIns="45607" rtlCol="0">
            <a:noAutofit/>
          </a:bodyPr>
          <a:lstStyle/>
          <a:p>
            <a:r>
              <a:rPr lang="en-US" sz="1463" dirty="0">
                <a:solidFill>
                  <a:srgbClr val="EEECE1">
                    <a:lumMod val="90000"/>
                  </a:srgbClr>
                </a:solidFill>
                <a:latin typeface="Calibri" panose="020F0502020204030204" pitchFamily="34" charset="0"/>
              </a:rPr>
              <a:t>IT Services</a:t>
            </a:r>
          </a:p>
          <a:p>
            <a:r>
              <a:rPr lang="en-US" sz="1463" dirty="0">
                <a:solidFill>
                  <a:srgbClr val="EEECE1">
                    <a:lumMod val="90000"/>
                  </a:srgbClr>
                </a:solidFill>
                <a:latin typeface="Calibri" panose="020F0502020204030204" pitchFamily="34" charset="0"/>
              </a:rPr>
              <a:t>Business Solutions</a:t>
            </a:r>
          </a:p>
          <a:p>
            <a:r>
              <a:rPr lang="en-US" sz="1463" dirty="0">
                <a:solidFill>
                  <a:srgbClr val="EEECE1">
                    <a:lumMod val="90000"/>
                  </a:srgbClr>
                </a:solidFill>
                <a:latin typeface="Calibri" panose="020F0502020204030204" pitchFamily="34" charset="0"/>
              </a:rPr>
              <a:t>Consulting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3408" y="5137516"/>
            <a:ext cx="2448430" cy="112517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80062" y="257176"/>
            <a:ext cx="11479295" cy="424339"/>
            <a:chOff x="285753" y="192882"/>
            <a:chExt cx="8630823" cy="318254"/>
          </a:xfrm>
        </p:grpSpPr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2479" dirty="0">
                <a:latin typeface="Myriad Pro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79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211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2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49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2114" rtl="0" eaLnBrk="1" latinLnBrk="0" hangingPunct="1">
        <a:spcBef>
          <a:spcPct val="0"/>
        </a:spcBef>
        <a:buNone/>
        <a:defRPr sz="3059" kern="1200">
          <a:solidFill>
            <a:schemeClr val="bg1"/>
          </a:solidFill>
          <a:latin typeface="Myriad Pro" pitchFamily="34" charset="0"/>
          <a:ea typeface="+mj-ea"/>
          <a:cs typeface="+mj-cs"/>
        </a:defRPr>
      </a:lvl1pPr>
    </p:titleStyle>
    <p:bodyStyle>
      <a:lvl1pPr marL="342043" indent="-342043" algn="l" defTabSz="912114" rtl="0" eaLnBrk="1" latinLnBrk="0" hangingPunct="1">
        <a:spcBef>
          <a:spcPct val="20000"/>
        </a:spcBef>
        <a:buFont typeface="Arial" pitchFamily="34" charset="0"/>
        <a:buChar char="•"/>
        <a:defRPr sz="3192" kern="1200">
          <a:solidFill>
            <a:schemeClr val="tx1"/>
          </a:solidFill>
          <a:latin typeface="+mn-lt"/>
          <a:ea typeface="+mn-ea"/>
          <a:cs typeface="+mn-cs"/>
        </a:defRPr>
      </a:lvl1pPr>
      <a:lvl2pPr marL="741093" indent="-285036" algn="l" defTabSz="912114" rtl="0" eaLnBrk="1" latinLnBrk="0" hangingPunct="1">
        <a:spcBef>
          <a:spcPct val="20000"/>
        </a:spcBef>
        <a:buFont typeface="Arial" pitchFamily="34" charset="0"/>
        <a:buChar char="–"/>
        <a:defRPr sz="2793" kern="1200">
          <a:solidFill>
            <a:schemeClr val="tx1"/>
          </a:solidFill>
          <a:latin typeface="+mn-lt"/>
          <a:ea typeface="+mn-ea"/>
          <a:cs typeface="+mn-cs"/>
        </a:defRPr>
      </a:lvl2pPr>
      <a:lvl3pPr marL="1140143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596200" indent="-228029" algn="l" defTabSz="912114" rtl="0" eaLnBrk="1" latinLnBrk="0" hangingPunct="1">
        <a:spcBef>
          <a:spcPct val="20000"/>
        </a:spcBef>
        <a:buFont typeface="Arial" pitchFamily="34" charset="0"/>
        <a:buChar char="–"/>
        <a:defRPr sz="1995" kern="1200">
          <a:solidFill>
            <a:schemeClr val="tx1"/>
          </a:solidFill>
          <a:latin typeface="+mn-lt"/>
          <a:ea typeface="+mn-ea"/>
          <a:cs typeface="+mn-cs"/>
        </a:defRPr>
      </a:lvl4pPr>
      <a:lvl5pPr marL="2052257" indent="-228029" algn="l" defTabSz="912114" rtl="0" eaLnBrk="1" latinLnBrk="0" hangingPunct="1">
        <a:spcBef>
          <a:spcPct val="20000"/>
        </a:spcBef>
        <a:buFont typeface="Arial" pitchFamily="34" charset="0"/>
        <a:buChar char="»"/>
        <a:defRPr sz="1995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4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spcBef>
          <a:spcPct val="20000"/>
        </a:spcBef>
        <a:buFont typeface="Arial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8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APPROACH  -  ADKAR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5018" y="855018"/>
            <a:ext cx="8202645" cy="5476509"/>
          </a:xfrm>
          <a:prstGeom prst="rect">
            <a:avLst/>
          </a:prstGeom>
        </p:spPr>
        <p:txBody>
          <a:bodyPr/>
          <a:lstStyle>
            <a:lvl1pPr marL="342043" indent="-342043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Wingdings" pitchFamily="2" charset="2"/>
              <a:buChar char="§"/>
              <a:defRPr sz="1995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41093" indent="-285036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Myriad Pro" pitchFamily="34" charset="0"/>
              <a:buChar char="–"/>
              <a:defRPr sz="1995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0143" indent="-228029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Courier New" pitchFamily="49" charset="0"/>
              <a:buChar char="o"/>
              <a:defRPr sz="1862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596200" indent="-228029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Arial" pitchFamily="34" charset="0"/>
              <a:buChar char="•"/>
              <a:defRPr sz="1596" kern="1200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52257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95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08314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4371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0428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6485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Myriad Pro" pitchFamily="34" charset="0"/>
              <a:buNone/>
            </a:pPr>
            <a:r>
              <a:rPr lang="en-US" sz="2400" b="1" dirty="0"/>
              <a:t>Phase 1 – Preparing for change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dirty="0"/>
              <a:t>The first phase of the Change Management process is aimed at getting ready. It answers the question: “</a:t>
            </a:r>
            <a:r>
              <a:rPr lang="en-US" sz="1800" b="1" dirty="0"/>
              <a:t>How much change management is needed for this specific program/project?</a:t>
            </a:r>
            <a:r>
              <a:rPr lang="en-US" sz="1800" dirty="0"/>
              <a:t>" The first phase provides the situational awareness that is critical for effective change management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dirty="0"/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b="1" dirty="0"/>
              <a:t>Phase 2 – Managing change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dirty="0"/>
              <a:t>The second phase focuses on creating the plans that are integrated into the project activities - what people typically think of when they talk about change management. There are typically </a:t>
            </a:r>
            <a:r>
              <a:rPr lang="en-US" sz="1800" b="1" dirty="0"/>
              <a:t>six plans that should be created </a:t>
            </a:r>
            <a:r>
              <a:rPr lang="en-US" sz="1800" dirty="0"/>
              <a:t>to help individuals move through the ADKAR® Model</a:t>
            </a:r>
          </a:p>
          <a:p>
            <a:pPr marL="0" indent="0">
              <a:buFont typeface="Wingdings" pitchFamily="2" charset="2"/>
              <a:buNone/>
            </a:pPr>
            <a:endParaRPr lang="en-US" sz="1800" dirty="0"/>
          </a:p>
          <a:p>
            <a:pPr marL="0" indent="0">
              <a:buFont typeface="Wingdings" pitchFamily="2" charset="2"/>
              <a:buNone/>
            </a:pPr>
            <a:r>
              <a:rPr lang="en-US" sz="2400" b="1" dirty="0"/>
              <a:t>Phase 3 - Reinforcing change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dirty="0"/>
              <a:t>The third phase helps project teams </a:t>
            </a:r>
            <a:r>
              <a:rPr lang="en-US" sz="1800" b="1" dirty="0"/>
              <a:t>create specific action </a:t>
            </a:r>
            <a:r>
              <a:rPr lang="en-US" sz="1800" dirty="0"/>
              <a:t>plans for ensuring that the change is sustained. In this phase, project teams develop </a:t>
            </a:r>
            <a:r>
              <a:rPr lang="en-US" sz="1800" b="1" dirty="0"/>
              <a:t>measures</a:t>
            </a:r>
            <a:r>
              <a:rPr lang="en-US" sz="1800" dirty="0"/>
              <a:t> and mechanisms to see if the change has taken hold, to see if employees are actually doing their jobs the new way and to celebrate success. 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404" y="898210"/>
            <a:ext cx="1849125" cy="186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913" y="2936075"/>
            <a:ext cx="1869719" cy="145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81" l="22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252" y="4552464"/>
            <a:ext cx="1865034" cy="188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9080390" y="1272564"/>
            <a:ext cx="1644531" cy="40854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 Change Management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015" y="924945"/>
            <a:ext cx="11527606" cy="45347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Developing a People Change Management Strategy </a:t>
            </a:r>
            <a:r>
              <a:rPr lang="en-US" dirty="0"/>
              <a:t>–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How much People Change Management is needed?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1549" y="1378850"/>
            <a:ext cx="8720729" cy="50673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043" indent="-342043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Wingdings" pitchFamily="2" charset="2"/>
              <a:buChar char="§"/>
              <a:defRPr sz="1995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41093" indent="-285036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Myriad Pro" pitchFamily="34" charset="0"/>
              <a:buChar char="–"/>
              <a:defRPr sz="1995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0143" indent="-228029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Courier New" pitchFamily="49" charset="0"/>
              <a:buChar char="o"/>
              <a:defRPr sz="1862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596200" indent="-228029" algn="l" defTabSz="912114" rtl="0" eaLnBrk="1" latinLnBrk="0" hangingPunct="1">
              <a:spcBef>
                <a:spcPct val="20000"/>
              </a:spcBef>
              <a:buClr>
                <a:srgbClr val="4E84C4"/>
              </a:buClr>
              <a:buFont typeface="Arial" pitchFamily="34" charset="0"/>
              <a:buChar char="•"/>
              <a:defRPr sz="1596" kern="1200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52257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95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08314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4371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0428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6485" indent="-228029" algn="l" defTabSz="9121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Change Characteristics Assessment</a:t>
            </a:r>
            <a:br>
              <a:rPr lang="en-US" sz="1400" dirty="0"/>
            </a:br>
            <a:r>
              <a:rPr lang="en-US" sz="1400" dirty="0"/>
              <a:t>- What is the scope of the change (Group, department, division or whole company), # of impacted people</a:t>
            </a:r>
            <a:br>
              <a:rPr lang="en-US" sz="1400" dirty="0"/>
            </a:br>
            <a:r>
              <a:rPr lang="en-US" sz="1400" dirty="0"/>
              <a:t>- What type of change is it (policy, process, technology, organization, staffing, merger, acquisition etc.)</a:t>
            </a:r>
            <a:br>
              <a:rPr lang="en-US" sz="1400" dirty="0"/>
            </a:br>
            <a:r>
              <a:rPr lang="en-US" sz="1400" dirty="0"/>
              <a:t>- What is the amount of change (incremental improvements vs. dramatic reengineering)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Organizational Attributes Assessment</a:t>
            </a:r>
            <a:br>
              <a:rPr lang="en-US" sz="1400" dirty="0"/>
            </a:br>
            <a:r>
              <a:rPr lang="en-US" sz="1400" dirty="0"/>
              <a:t>- What is the value system and culture? What is the leadership style and power distribution?</a:t>
            </a:r>
            <a:br>
              <a:rPr lang="en-US" sz="1400" dirty="0"/>
            </a:br>
            <a:r>
              <a:rPr lang="en-US" sz="1400" dirty="0"/>
              <a:t>- Capacity for change, is the organization saturated for change or open for change? </a:t>
            </a:r>
            <a:br>
              <a:rPr lang="en-US" sz="1400" dirty="0"/>
            </a:br>
            <a:r>
              <a:rPr lang="en-US" sz="1400" dirty="0"/>
              <a:t>- Residual effects past changes?</a:t>
            </a:r>
            <a:br>
              <a:rPr lang="en-US" sz="1400" dirty="0"/>
            </a:br>
            <a:r>
              <a:rPr lang="en-US" sz="1400" dirty="0"/>
              <a:t>- Middle management position (advocates, own agenda, unpredictable or sabotage the change)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Proposed sponsorship model, project team and steering committee</a:t>
            </a:r>
            <a:br>
              <a:rPr lang="en-US" sz="1400" dirty="0"/>
            </a:br>
            <a:r>
              <a:rPr lang="en-US" sz="1400" dirty="0"/>
              <a:t>- Single sponsor, leadership team, steering committee, executive sponsor, project sponsor</a:t>
            </a:r>
            <a:br>
              <a:rPr lang="en-US" sz="1400" dirty="0"/>
            </a:br>
            <a:r>
              <a:rPr lang="en-US" sz="1400" dirty="0"/>
              <a:t>- Project team, program manager, executive steering committee, operational committee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Proposed change management team</a:t>
            </a:r>
            <a:br>
              <a:rPr lang="en-US" sz="1600" dirty="0"/>
            </a:br>
            <a:r>
              <a:rPr lang="en-US" sz="1400" dirty="0"/>
              <a:t>- Structure and size of the team (full time vs. part time)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Risk assessment of the change</a:t>
            </a:r>
            <a:br>
              <a:rPr lang="en-US" sz="1400" dirty="0"/>
            </a:br>
            <a:r>
              <a:rPr lang="en-US" sz="1400" dirty="0"/>
              <a:t>- High risk, low risk, change resistance, large disruptive change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/>
              <a:t>Recommendations for special tactics</a:t>
            </a:r>
            <a:br>
              <a:rPr lang="en-US" sz="1400" dirty="0"/>
            </a:br>
            <a:r>
              <a:rPr lang="en-US" sz="1400" dirty="0"/>
              <a:t>- Special tactics for special circumstances, key identified groups requiring special attention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4129" y="1639804"/>
            <a:ext cx="2655791" cy="26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0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274" y="4269832"/>
            <a:ext cx="1428051" cy="1906379"/>
          </a:xfrm>
          <a:prstGeom prst="rect">
            <a:avLst/>
          </a:prstGeom>
        </p:spPr>
      </p:pic>
      <p:sp>
        <p:nvSpPr>
          <p:cNvPr id="5" name="Text Placeholder 6"/>
          <p:cNvSpPr txBox="1">
            <a:spLocks/>
          </p:cNvSpPr>
          <p:nvPr/>
        </p:nvSpPr>
        <p:spPr>
          <a:xfrm>
            <a:off x="8262324" y="4153524"/>
            <a:ext cx="3320076" cy="2207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Thorsten Manthey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tx1"/>
                </a:solidFill>
              </a:rPr>
              <a:t>Thorsten.Manthey@tcs.com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www.tcs.com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@</a:t>
            </a:r>
            <a:r>
              <a:rPr lang="en-US" sz="1400" dirty="0" err="1">
                <a:solidFill>
                  <a:schemeClr val="tx1"/>
                </a:solidFill>
              </a:rPr>
              <a:t>ThorstenManthey</a:t>
            </a: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sz="1400" dirty="0">
                <a:solidFill>
                  <a:schemeClr val="tx1"/>
                </a:solidFill>
              </a:rPr>
              <a:t>+1 (617) 513 0000</a:t>
            </a:r>
          </a:p>
          <a:p>
            <a:pPr marL="0" indent="0">
              <a:buNone/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Download DOCUMENTS at: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www.tmanthey.com/speaker.html</a:t>
            </a:r>
          </a:p>
          <a:p>
            <a:pPr marL="0" indent="0">
              <a:buNone/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2" y="957554"/>
            <a:ext cx="5130424" cy="513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5967"/>
      </p:ext>
    </p:extLst>
  </p:cSld>
  <p:clrMapOvr>
    <a:masterClrMapping/>
  </p:clrMapOvr>
</p:sld>
</file>

<file path=ppt/theme/theme1.xml><?xml version="1.0" encoding="utf-8"?>
<a:theme xmlns:a="http://schemas.openxmlformats.org/drawingml/2006/main" name="Corp PPT Template 2016_16x9">
  <a:themeElements>
    <a:clrScheme name="TCS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DCFF6"/>
        </a:solidFill>
        <a:ln w="952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0AFC5ED6-982D-42A9-9F71-78DB2CB6B479}"/>
    </a:ext>
  </a:extLst>
</a:theme>
</file>

<file path=ppt/theme/theme2.xml><?xml version="1.0" encoding="utf-8"?>
<a:theme xmlns:a="http://schemas.openxmlformats.org/drawingml/2006/main" name="Separator Slide 1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591BBFB1-2345-49AC-B5E4-0BC98711107E}"/>
    </a:ext>
  </a:extLst>
</a:theme>
</file>

<file path=ppt/theme/theme3.xml><?xml version="1.0" encoding="utf-8"?>
<a:theme xmlns:a="http://schemas.openxmlformats.org/drawingml/2006/main" name="Separator Slide 2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9D98FB15-0769-4F3A-A8B9-0A6216BDD303}"/>
    </a:ext>
  </a:extLst>
</a:theme>
</file>

<file path=ppt/theme/theme4.xml><?xml version="1.0" encoding="utf-8"?>
<a:theme xmlns:a="http://schemas.openxmlformats.org/drawingml/2006/main" name="Separator Slide 3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518FA3EA-7BE9-4350-8289-678BBB4BA5E9}"/>
    </a:ext>
  </a:extLst>
</a:theme>
</file>

<file path=ppt/theme/theme5.xml><?xml version="1.0" encoding="utf-8"?>
<a:theme xmlns:a="http://schemas.openxmlformats.org/drawingml/2006/main" name="Separator Slide 4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99EF7E8D-2AC7-494C-92B3-E727E00134D1}"/>
    </a:ext>
  </a:extLst>
</a:theme>
</file>

<file path=ppt/theme/theme6.xml><?xml version="1.0" encoding="utf-8"?>
<a:theme xmlns:a="http://schemas.openxmlformats.org/drawingml/2006/main" name="Separator Slide 5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64DD78B9-350E-404C-94A5-E1E8BA85D554}"/>
    </a:ext>
  </a:extLst>
</a:theme>
</file>

<file path=ppt/theme/theme7.xml><?xml version="1.0" encoding="utf-8"?>
<a:theme xmlns:a="http://schemas.openxmlformats.org/drawingml/2006/main" name="Separator Slide 6">
  <a:themeElements>
    <a:clrScheme name="TCS Color">
      <a:dk1>
        <a:sysClr val="windowText" lastClr="000000"/>
      </a:dk1>
      <a:lt1>
        <a:sysClr val="window" lastClr="FFFFFF"/>
      </a:lt1>
      <a:dk2>
        <a:srgbClr val="4B84C4"/>
      </a:dk2>
      <a:lt2>
        <a:srgbClr val="EEECE1"/>
      </a:lt2>
      <a:accent1>
        <a:srgbClr val="D6492A"/>
      </a:accent1>
      <a:accent2>
        <a:srgbClr val="B9AFA4"/>
      </a:accent2>
      <a:accent3>
        <a:srgbClr val="9BBB59"/>
      </a:accent3>
      <a:accent4>
        <a:srgbClr val="CDCA2F"/>
      </a:accent4>
      <a:accent5>
        <a:srgbClr val="FFDD3E"/>
      </a:accent5>
      <a:accent6>
        <a:srgbClr val="F1A334"/>
      </a:accent6>
      <a:hlink>
        <a:srgbClr val="000000"/>
      </a:hlink>
      <a:folHlink>
        <a:srgbClr val="A5A5A5"/>
      </a:folHlink>
    </a:clrScheme>
    <a:fontScheme name="T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DCFF6"/>
        </a:solidFill>
        <a:ln w="952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14B1AB34-0C5D-48FA-8C65-E5BB6866BC4A}"/>
    </a:ext>
  </a:extLst>
</a:theme>
</file>

<file path=ppt/theme/theme8.xml><?xml version="1.0" encoding="utf-8"?>
<a:theme xmlns:a="http://schemas.openxmlformats.org/drawingml/2006/main" name="Thank You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Corp PPT Template 2016_16x9.potx" id="{A66BCF99-2C83-4C2E-B788-98A5A8390708}" vid="{8D8A2414-1398-485D-8F64-5E9061BE8CD7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21D58A44272E40AE2FBCEDA96F816B" ma:contentTypeVersion="0" ma:contentTypeDescription="Create a new document." ma:contentTypeScope="" ma:versionID="56a22c8fe266abf85656ceee1ca0e7d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101F75-0BD3-458E-AD23-27797AF83E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CF65290-B5DC-4706-95EC-476CA019EEB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ED289A5-80D5-4F24-90A4-C16D6DB7AD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 PPT Template 2016_16x9</Template>
  <TotalTime>18488</TotalTime>
  <Words>193</Words>
  <Application>Microsoft Office PowerPoint</Application>
  <PresentationFormat>Custom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</vt:i4>
      </vt:variant>
    </vt:vector>
  </HeadingPairs>
  <TitlesOfParts>
    <vt:vector size="16" baseType="lpstr">
      <vt:lpstr>Arial</vt:lpstr>
      <vt:lpstr>Calibri</vt:lpstr>
      <vt:lpstr>Courier New</vt:lpstr>
      <vt:lpstr>Myriad Pro</vt:lpstr>
      <vt:lpstr>Wingdings</vt:lpstr>
      <vt:lpstr>Corp PPT Template 2016_16x9</vt:lpstr>
      <vt:lpstr>Separator Slide 1</vt:lpstr>
      <vt:lpstr>Separator Slide 2</vt:lpstr>
      <vt:lpstr>Separator Slide 3</vt:lpstr>
      <vt:lpstr>Separator Slide 4</vt:lpstr>
      <vt:lpstr>Separator Slide 5</vt:lpstr>
      <vt:lpstr>Separator Slide 6</vt:lpstr>
      <vt:lpstr>Thank You</vt:lpstr>
      <vt:lpstr>STRUCTURED APPROACH  -  ADKAR</vt:lpstr>
      <vt:lpstr>People Change Management Strategy</vt:lpstr>
      <vt:lpstr>QUESTIONS</vt:lpstr>
    </vt:vector>
  </TitlesOfParts>
  <Company>TCS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Change Management: The Keys to a Successful Project</dc:title>
  <dc:creator>Thorsten Manthey</dc:creator>
  <cp:lastModifiedBy>Thorsten Manthey</cp:lastModifiedBy>
  <cp:revision>242</cp:revision>
  <dcterms:created xsi:type="dcterms:W3CDTF">2017-01-26T12:39:50Z</dcterms:created>
  <dcterms:modified xsi:type="dcterms:W3CDTF">2017-04-22T21:42:00Z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0x0101009D21D58A44272E40AE2FBCEDA96F816B</vt:lpwstr>
  </property>
</Properties>
</file>