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0" r:id="rId3"/>
    <p:sldId id="356" r:id="rId4"/>
    <p:sldId id="357" r:id="rId5"/>
    <p:sldId id="358" r:id="rId6"/>
    <p:sldId id="259" r:id="rId7"/>
    <p:sldId id="262" r:id="rId8"/>
    <p:sldId id="359" r:id="rId9"/>
    <p:sldId id="334" r:id="rId10"/>
    <p:sldId id="330" r:id="rId11"/>
    <p:sldId id="360" r:id="rId12"/>
    <p:sldId id="268" r:id="rId13"/>
    <p:sldId id="309" r:id="rId14"/>
    <p:sldId id="280" r:id="rId15"/>
    <p:sldId id="339" r:id="rId16"/>
    <p:sldId id="361" r:id="rId17"/>
    <p:sldId id="282"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sorterViewPr>
    <p:cViewPr>
      <p:scale>
        <a:sx n="100" d="100"/>
        <a:sy n="100" d="100"/>
      </p:scale>
      <p:origin x="0" y="-6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Olson" userId="76e373de84f8f7d8" providerId="LiveId" clId="{04A5BED6-261F-4C44-9965-B57932C8DD10}"/>
    <pc:docChg chg="undo custSel addSld delSld modSld">
      <pc:chgData name="Susan Olson" userId="76e373de84f8f7d8" providerId="LiveId" clId="{04A5BED6-261F-4C44-9965-B57932C8DD10}" dt="2021-06-12T18:04:49.067" v="349" actId="1076"/>
      <pc:docMkLst>
        <pc:docMk/>
      </pc:docMkLst>
      <pc:sldChg chg="modSp mod">
        <pc:chgData name="Susan Olson" userId="76e373de84f8f7d8" providerId="LiveId" clId="{04A5BED6-261F-4C44-9965-B57932C8DD10}" dt="2021-06-12T17:52:56.023" v="112" actId="20577"/>
        <pc:sldMkLst>
          <pc:docMk/>
          <pc:sldMk cId="274253390" sldId="259"/>
        </pc:sldMkLst>
        <pc:spChg chg="mod">
          <ac:chgData name="Susan Olson" userId="76e373de84f8f7d8" providerId="LiveId" clId="{04A5BED6-261F-4C44-9965-B57932C8DD10}" dt="2021-06-12T17:52:56.023" v="112" actId="20577"/>
          <ac:spMkLst>
            <pc:docMk/>
            <pc:sldMk cId="274253390" sldId="259"/>
            <ac:spMk id="5" creationId="{76FAEF25-F1A4-4F9E-A842-29D798910AA6}"/>
          </ac:spMkLst>
        </pc:spChg>
      </pc:sldChg>
      <pc:sldChg chg="modSp mod">
        <pc:chgData name="Susan Olson" userId="76e373de84f8f7d8" providerId="LiveId" clId="{04A5BED6-261F-4C44-9965-B57932C8DD10}" dt="2021-06-12T17:50:01.215" v="85" actId="6549"/>
        <pc:sldMkLst>
          <pc:docMk/>
          <pc:sldMk cId="3782859086" sldId="260"/>
        </pc:sldMkLst>
        <pc:spChg chg="mod">
          <ac:chgData name="Susan Olson" userId="76e373de84f8f7d8" providerId="LiveId" clId="{04A5BED6-261F-4C44-9965-B57932C8DD10}" dt="2021-06-12T17:49:22.030" v="81" actId="20577"/>
          <ac:spMkLst>
            <pc:docMk/>
            <pc:sldMk cId="3782859086" sldId="260"/>
            <ac:spMk id="2" creationId="{71E8EE0C-A107-41A0-B5A0-FD0760A48F3A}"/>
          </ac:spMkLst>
        </pc:spChg>
        <pc:spChg chg="mod">
          <ac:chgData name="Susan Olson" userId="76e373de84f8f7d8" providerId="LiveId" clId="{04A5BED6-261F-4C44-9965-B57932C8DD10}" dt="2021-06-12T17:50:01.215" v="85" actId="6549"/>
          <ac:spMkLst>
            <pc:docMk/>
            <pc:sldMk cId="3782859086" sldId="260"/>
            <ac:spMk id="1030" creationId="{4AF6A9AD-8545-4D68-885F-018A30CF654A}"/>
          </ac:spMkLst>
        </pc:spChg>
      </pc:sldChg>
      <pc:sldChg chg="modSp mod">
        <pc:chgData name="Susan Olson" userId="76e373de84f8f7d8" providerId="LiveId" clId="{04A5BED6-261F-4C44-9965-B57932C8DD10}" dt="2021-06-12T17:54:55.880" v="123" actId="6549"/>
        <pc:sldMkLst>
          <pc:docMk/>
          <pc:sldMk cId="2896469575" sldId="262"/>
        </pc:sldMkLst>
        <pc:spChg chg="mod">
          <ac:chgData name="Susan Olson" userId="76e373de84f8f7d8" providerId="LiveId" clId="{04A5BED6-261F-4C44-9965-B57932C8DD10}" dt="2021-06-12T17:54:32.494" v="121" actId="20577"/>
          <ac:spMkLst>
            <pc:docMk/>
            <pc:sldMk cId="2896469575" sldId="262"/>
            <ac:spMk id="2" creationId="{71E8EE0C-A107-41A0-B5A0-FD0760A48F3A}"/>
          </ac:spMkLst>
        </pc:spChg>
        <pc:spChg chg="mod">
          <ac:chgData name="Susan Olson" userId="76e373de84f8f7d8" providerId="LiveId" clId="{04A5BED6-261F-4C44-9965-B57932C8DD10}" dt="2021-06-12T17:54:55.880" v="123" actId="6549"/>
          <ac:spMkLst>
            <pc:docMk/>
            <pc:sldMk cId="2896469575" sldId="262"/>
            <ac:spMk id="7" creationId="{F3C230C7-12AA-4181-9133-6FC1DF3F837E}"/>
          </ac:spMkLst>
        </pc:spChg>
      </pc:sldChg>
      <pc:sldChg chg="modSp mod">
        <pc:chgData name="Susan Olson" userId="76e373de84f8f7d8" providerId="LiveId" clId="{04A5BED6-261F-4C44-9965-B57932C8DD10}" dt="2021-06-12T18:04:49.067" v="349" actId="1076"/>
        <pc:sldMkLst>
          <pc:docMk/>
          <pc:sldMk cId="3646925386" sldId="276"/>
        </pc:sldMkLst>
        <pc:spChg chg="mod">
          <ac:chgData name="Susan Olson" userId="76e373de84f8f7d8" providerId="LiveId" clId="{04A5BED6-261F-4C44-9965-B57932C8DD10}" dt="2021-06-12T18:04:49.067" v="349" actId="1076"/>
          <ac:spMkLst>
            <pc:docMk/>
            <pc:sldMk cId="3646925386" sldId="276"/>
            <ac:spMk id="4" creationId="{C8A65655-11CD-4418-83B5-8D72C1823D4D}"/>
          </ac:spMkLst>
        </pc:spChg>
      </pc:sldChg>
      <pc:sldChg chg="modSp mod">
        <pc:chgData name="Susan Olson" userId="76e373de84f8f7d8" providerId="LiveId" clId="{04A5BED6-261F-4C44-9965-B57932C8DD10}" dt="2021-06-12T18:04:31.632" v="348" actId="2711"/>
        <pc:sldMkLst>
          <pc:docMk/>
          <pc:sldMk cId="2540460115" sldId="282"/>
        </pc:sldMkLst>
        <pc:spChg chg="mod">
          <ac:chgData name="Susan Olson" userId="76e373de84f8f7d8" providerId="LiveId" clId="{04A5BED6-261F-4C44-9965-B57932C8DD10}" dt="2021-06-12T18:04:31.632" v="348" actId="2711"/>
          <ac:spMkLst>
            <pc:docMk/>
            <pc:sldMk cId="2540460115" sldId="282"/>
            <ac:spMk id="4" creationId="{C8A65655-11CD-4418-83B5-8D72C1823D4D}"/>
          </ac:spMkLst>
        </pc:spChg>
      </pc:sldChg>
      <pc:sldChg chg="del">
        <pc:chgData name="Susan Olson" userId="76e373de84f8f7d8" providerId="LiveId" clId="{04A5BED6-261F-4C44-9965-B57932C8DD10}" dt="2021-06-12T18:00:04.754" v="260" actId="2696"/>
        <pc:sldMkLst>
          <pc:docMk/>
          <pc:sldMk cId="1117639796" sldId="325"/>
        </pc:sldMkLst>
      </pc:sldChg>
      <pc:sldChg chg="modSp mod">
        <pc:chgData name="Susan Olson" userId="76e373de84f8f7d8" providerId="LiveId" clId="{04A5BED6-261F-4C44-9965-B57932C8DD10}" dt="2021-06-12T17:59:09.494" v="245" actId="6549"/>
        <pc:sldMkLst>
          <pc:docMk/>
          <pc:sldMk cId="569660593" sldId="330"/>
        </pc:sldMkLst>
        <pc:spChg chg="mod">
          <ac:chgData name="Susan Olson" userId="76e373de84f8f7d8" providerId="LiveId" clId="{04A5BED6-261F-4C44-9965-B57932C8DD10}" dt="2021-06-12T17:58:10.366" v="222" actId="20577"/>
          <ac:spMkLst>
            <pc:docMk/>
            <pc:sldMk cId="569660593" sldId="330"/>
            <ac:spMk id="2" creationId="{71E8EE0C-A107-41A0-B5A0-FD0760A48F3A}"/>
          </ac:spMkLst>
        </pc:spChg>
        <pc:spChg chg="mod">
          <ac:chgData name="Susan Olson" userId="76e373de84f8f7d8" providerId="LiveId" clId="{04A5BED6-261F-4C44-9965-B57932C8DD10}" dt="2021-06-12T17:59:09.494" v="245" actId="6549"/>
          <ac:spMkLst>
            <pc:docMk/>
            <pc:sldMk cId="569660593" sldId="330"/>
            <ac:spMk id="7" creationId="{F78349B4-F98B-4CC1-8FE6-27207555D6F0}"/>
          </ac:spMkLst>
        </pc:spChg>
      </pc:sldChg>
      <pc:sldChg chg="modSp mod">
        <pc:chgData name="Susan Olson" userId="76e373de84f8f7d8" providerId="LiveId" clId="{04A5BED6-261F-4C44-9965-B57932C8DD10}" dt="2021-06-12T17:56:37.860" v="189" actId="14100"/>
        <pc:sldMkLst>
          <pc:docMk/>
          <pc:sldMk cId="3704956110" sldId="334"/>
        </pc:sldMkLst>
        <pc:spChg chg="mod">
          <ac:chgData name="Susan Olson" userId="76e373de84f8f7d8" providerId="LiveId" clId="{04A5BED6-261F-4C44-9965-B57932C8DD10}" dt="2021-06-12T17:56:32.046" v="188" actId="20577"/>
          <ac:spMkLst>
            <pc:docMk/>
            <pc:sldMk cId="3704956110" sldId="334"/>
            <ac:spMk id="2" creationId="{71E8EE0C-A107-41A0-B5A0-FD0760A48F3A}"/>
          </ac:spMkLst>
        </pc:spChg>
        <pc:spChg chg="mod">
          <ac:chgData name="Susan Olson" userId="76e373de84f8f7d8" providerId="LiveId" clId="{04A5BED6-261F-4C44-9965-B57932C8DD10}" dt="2021-06-12T17:56:37.860" v="189" actId="14100"/>
          <ac:spMkLst>
            <pc:docMk/>
            <pc:sldMk cId="3704956110" sldId="334"/>
            <ac:spMk id="7" creationId="{1B597D2E-61CF-4945-9E55-FB8B6B64E514}"/>
          </ac:spMkLst>
        </pc:spChg>
      </pc:sldChg>
      <pc:sldChg chg="modSp mod">
        <pc:chgData name="Susan Olson" userId="76e373de84f8f7d8" providerId="LiveId" clId="{04A5BED6-261F-4C44-9965-B57932C8DD10}" dt="2021-06-12T18:02:34.685" v="337" actId="255"/>
        <pc:sldMkLst>
          <pc:docMk/>
          <pc:sldMk cId="1256320871" sldId="339"/>
        </pc:sldMkLst>
        <pc:spChg chg="mod">
          <ac:chgData name="Susan Olson" userId="76e373de84f8f7d8" providerId="LiveId" clId="{04A5BED6-261F-4C44-9965-B57932C8DD10}" dt="2021-06-12T18:01:23.687" v="326" actId="20577"/>
          <ac:spMkLst>
            <pc:docMk/>
            <pc:sldMk cId="1256320871" sldId="339"/>
            <ac:spMk id="2" creationId="{71E8EE0C-A107-41A0-B5A0-FD0760A48F3A}"/>
          </ac:spMkLst>
        </pc:spChg>
        <pc:spChg chg="mod">
          <ac:chgData name="Susan Olson" userId="76e373de84f8f7d8" providerId="LiveId" clId="{04A5BED6-261F-4C44-9965-B57932C8DD10}" dt="2021-06-12T18:02:34.685" v="337" actId="255"/>
          <ac:spMkLst>
            <pc:docMk/>
            <pc:sldMk cId="1256320871" sldId="339"/>
            <ac:spMk id="6" creationId="{BBFC99D2-93A6-4676-B9D2-25310D6C87D6}"/>
          </ac:spMkLst>
        </pc:spChg>
      </pc:sldChg>
      <pc:sldChg chg="del">
        <pc:chgData name="Susan Olson" userId="76e373de84f8f7d8" providerId="LiveId" clId="{04A5BED6-261F-4C44-9965-B57932C8DD10}" dt="2021-06-12T17:47:53.350" v="18" actId="2696"/>
        <pc:sldMkLst>
          <pc:docMk/>
          <pc:sldMk cId="2528404903" sldId="341"/>
        </pc:sldMkLst>
      </pc:sldChg>
      <pc:sldChg chg="del">
        <pc:chgData name="Susan Olson" userId="76e373de84f8f7d8" providerId="LiveId" clId="{04A5BED6-261F-4C44-9965-B57932C8DD10}" dt="2021-06-12T17:47:57.485" v="19" actId="2696"/>
        <pc:sldMkLst>
          <pc:docMk/>
          <pc:sldMk cId="790987445" sldId="342"/>
        </pc:sldMkLst>
      </pc:sldChg>
      <pc:sldChg chg="del">
        <pc:chgData name="Susan Olson" userId="76e373de84f8f7d8" providerId="LiveId" clId="{04A5BED6-261F-4C44-9965-B57932C8DD10}" dt="2021-06-12T17:48:02.016" v="20" actId="2696"/>
        <pc:sldMkLst>
          <pc:docMk/>
          <pc:sldMk cId="2186386248" sldId="343"/>
        </pc:sldMkLst>
      </pc:sldChg>
      <pc:sldChg chg="del">
        <pc:chgData name="Susan Olson" userId="76e373de84f8f7d8" providerId="LiveId" clId="{04A5BED6-261F-4C44-9965-B57932C8DD10}" dt="2021-06-12T17:53:06.900" v="113" actId="2696"/>
        <pc:sldMkLst>
          <pc:docMk/>
          <pc:sldMk cId="2400624323" sldId="344"/>
        </pc:sldMkLst>
      </pc:sldChg>
      <pc:sldChg chg="del">
        <pc:chgData name="Susan Olson" userId="76e373de84f8f7d8" providerId="LiveId" clId="{04A5BED6-261F-4C44-9965-B57932C8DD10}" dt="2021-06-12T17:53:10.546" v="114" actId="2696"/>
        <pc:sldMkLst>
          <pc:docMk/>
          <pc:sldMk cId="3009495780" sldId="345"/>
        </pc:sldMkLst>
      </pc:sldChg>
      <pc:sldChg chg="del">
        <pc:chgData name="Susan Olson" userId="76e373de84f8f7d8" providerId="LiveId" clId="{04A5BED6-261F-4C44-9965-B57932C8DD10}" dt="2021-06-12T17:56:48.946" v="190" actId="2696"/>
        <pc:sldMkLst>
          <pc:docMk/>
          <pc:sldMk cId="1584781623" sldId="346"/>
        </pc:sldMkLst>
      </pc:sldChg>
      <pc:sldChg chg="del">
        <pc:chgData name="Susan Olson" userId="76e373de84f8f7d8" providerId="LiveId" clId="{04A5BED6-261F-4C44-9965-B57932C8DD10}" dt="2021-06-12T17:56:53.689" v="191" actId="2696"/>
        <pc:sldMkLst>
          <pc:docMk/>
          <pc:sldMk cId="2698105593" sldId="347"/>
        </pc:sldMkLst>
      </pc:sldChg>
      <pc:sldChg chg="del">
        <pc:chgData name="Susan Olson" userId="76e373de84f8f7d8" providerId="LiveId" clId="{04A5BED6-261F-4C44-9965-B57932C8DD10}" dt="2021-06-12T17:59:54.167" v="257" actId="2696"/>
        <pc:sldMkLst>
          <pc:docMk/>
          <pc:sldMk cId="1734494982" sldId="348"/>
        </pc:sldMkLst>
      </pc:sldChg>
      <pc:sldChg chg="del">
        <pc:chgData name="Susan Olson" userId="76e373de84f8f7d8" providerId="LiveId" clId="{04A5BED6-261F-4C44-9965-B57932C8DD10}" dt="2021-06-12T17:59:57.608" v="258" actId="2696"/>
        <pc:sldMkLst>
          <pc:docMk/>
          <pc:sldMk cId="2077116068" sldId="349"/>
        </pc:sldMkLst>
      </pc:sldChg>
      <pc:sldChg chg="del">
        <pc:chgData name="Susan Olson" userId="76e373de84f8f7d8" providerId="LiveId" clId="{04A5BED6-261F-4C44-9965-B57932C8DD10}" dt="2021-06-12T18:00:00.808" v="259" actId="2696"/>
        <pc:sldMkLst>
          <pc:docMk/>
          <pc:sldMk cId="1249252833" sldId="350"/>
        </pc:sldMkLst>
      </pc:sldChg>
      <pc:sldChg chg="del">
        <pc:chgData name="Susan Olson" userId="76e373de84f8f7d8" providerId="LiveId" clId="{04A5BED6-261F-4C44-9965-B57932C8DD10}" dt="2021-06-12T18:00:08.088" v="261" actId="2696"/>
        <pc:sldMkLst>
          <pc:docMk/>
          <pc:sldMk cId="1470858284" sldId="351"/>
        </pc:sldMkLst>
      </pc:sldChg>
      <pc:sldChg chg="del">
        <pc:chgData name="Susan Olson" userId="76e373de84f8f7d8" providerId="LiveId" clId="{04A5BED6-261F-4C44-9965-B57932C8DD10}" dt="2021-06-12T18:00:11.660" v="262" actId="2696"/>
        <pc:sldMkLst>
          <pc:docMk/>
          <pc:sldMk cId="3380473334" sldId="352"/>
        </pc:sldMkLst>
      </pc:sldChg>
      <pc:sldChg chg="del">
        <pc:chgData name="Susan Olson" userId="76e373de84f8f7d8" providerId="LiveId" clId="{04A5BED6-261F-4C44-9965-B57932C8DD10}" dt="2021-06-12T18:01:30.468" v="327" actId="2696"/>
        <pc:sldMkLst>
          <pc:docMk/>
          <pc:sldMk cId="3158988309" sldId="353"/>
        </pc:sldMkLst>
      </pc:sldChg>
      <pc:sldChg chg="del">
        <pc:chgData name="Susan Olson" userId="76e373de84f8f7d8" providerId="LiveId" clId="{04A5BED6-261F-4C44-9965-B57932C8DD10}" dt="2021-06-12T18:01:34.313" v="328" actId="2696"/>
        <pc:sldMkLst>
          <pc:docMk/>
          <pc:sldMk cId="2127223585" sldId="354"/>
        </pc:sldMkLst>
      </pc:sldChg>
      <pc:sldChg chg="del">
        <pc:chgData name="Susan Olson" userId="76e373de84f8f7d8" providerId="LiveId" clId="{04A5BED6-261F-4C44-9965-B57932C8DD10}" dt="2021-06-12T17:59:51.170" v="256" actId="2696"/>
        <pc:sldMkLst>
          <pc:docMk/>
          <pc:sldMk cId="2671335106" sldId="355"/>
        </pc:sldMkLst>
      </pc:sldChg>
      <pc:sldChg chg="modSp add mod">
        <pc:chgData name="Susan Olson" userId="76e373de84f8f7d8" providerId="LiveId" clId="{04A5BED6-261F-4C44-9965-B57932C8DD10}" dt="2021-06-12T17:50:35.584" v="90" actId="6549"/>
        <pc:sldMkLst>
          <pc:docMk/>
          <pc:sldMk cId="158017515" sldId="356"/>
        </pc:sldMkLst>
        <pc:spChg chg="mod">
          <ac:chgData name="Susan Olson" userId="76e373de84f8f7d8" providerId="LiveId" clId="{04A5BED6-261F-4C44-9965-B57932C8DD10}" dt="2021-06-12T17:50:35.584" v="90" actId="6549"/>
          <ac:spMkLst>
            <pc:docMk/>
            <pc:sldMk cId="158017515" sldId="356"/>
            <ac:spMk id="1030" creationId="{4AF6A9AD-8545-4D68-885F-018A30CF654A}"/>
          </ac:spMkLst>
        </pc:spChg>
      </pc:sldChg>
      <pc:sldChg chg="modSp add mod">
        <pc:chgData name="Susan Olson" userId="76e373de84f8f7d8" providerId="LiveId" clId="{04A5BED6-261F-4C44-9965-B57932C8DD10}" dt="2021-06-12T17:51:16.064" v="97" actId="6549"/>
        <pc:sldMkLst>
          <pc:docMk/>
          <pc:sldMk cId="3945051230" sldId="357"/>
        </pc:sldMkLst>
        <pc:spChg chg="mod">
          <ac:chgData name="Susan Olson" userId="76e373de84f8f7d8" providerId="LiveId" clId="{04A5BED6-261F-4C44-9965-B57932C8DD10}" dt="2021-06-12T17:51:16.064" v="97" actId="6549"/>
          <ac:spMkLst>
            <pc:docMk/>
            <pc:sldMk cId="3945051230" sldId="357"/>
            <ac:spMk id="1030" creationId="{4AF6A9AD-8545-4D68-885F-018A30CF654A}"/>
          </ac:spMkLst>
        </pc:spChg>
      </pc:sldChg>
      <pc:sldChg chg="modSp add mod">
        <pc:chgData name="Susan Olson" userId="76e373de84f8f7d8" providerId="LiveId" clId="{04A5BED6-261F-4C44-9965-B57932C8DD10}" dt="2021-06-12T17:51:23.360" v="98" actId="6549"/>
        <pc:sldMkLst>
          <pc:docMk/>
          <pc:sldMk cId="1477439182" sldId="358"/>
        </pc:sldMkLst>
        <pc:spChg chg="mod">
          <ac:chgData name="Susan Olson" userId="76e373de84f8f7d8" providerId="LiveId" clId="{04A5BED6-261F-4C44-9965-B57932C8DD10}" dt="2021-06-12T17:51:23.360" v="98" actId="6549"/>
          <ac:spMkLst>
            <pc:docMk/>
            <pc:sldMk cId="1477439182" sldId="358"/>
            <ac:spMk id="1030" creationId="{4AF6A9AD-8545-4D68-885F-018A30CF654A}"/>
          </ac:spMkLst>
        </pc:spChg>
      </pc:sldChg>
      <pc:sldChg chg="modSp add mod">
        <pc:chgData name="Susan Olson" userId="76e373de84f8f7d8" providerId="LiveId" clId="{04A5BED6-261F-4C44-9965-B57932C8DD10}" dt="2021-06-12T17:55:33.378" v="130" actId="20577"/>
        <pc:sldMkLst>
          <pc:docMk/>
          <pc:sldMk cId="969258896" sldId="359"/>
        </pc:sldMkLst>
        <pc:spChg chg="mod">
          <ac:chgData name="Susan Olson" userId="76e373de84f8f7d8" providerId="LiveId" clId="{04A5BED6-261F-4C44-9965-B57932C8DD10}" dt="2021-06-12T17:55:33.378" v="130" actId="20577"/>
          <ac:spMkLst>
            <pc:docMk/>
            <pc:sldMk cId="969258896" sldId="359"/>
            <ac:spMk id="7" creationId="{F3C230C7-12AA-4181-9133-6FC1DF3F837E}"/>
          </ac:spMkLst>
        </pc:spChg>
      </pc:sldChg>
      <pc:sldChg chg="modSp add mod">
        <pc:chgData name="Susan Olson" userId="76e373de84f8f7d8" providerId="LiveId" clId="{04A5BED6-261F-4C44-9965-B57932C8DD10}" dt="2021-06-12T17:59:44.745" v="255" actId="20577"/>
        <pc:sldMkLst>
          <pc:docMk/>
          <pc:sldMk cId="2988471660" sldId="360"/>
        </pc:sldMkLst>
        <pc:spChg chg="mod">
          <ac:chgData name="Susan Olson" userId="76e373de84f8f7d8" providerId="LiveId" clId="{04A5BED6-261F-4C44-9965-B57932C8DD10}" dt="2021-06-12T17:59:44.745" v="255" actId="20577"/>
          <ac:spMkLst>
            <pc:docMk/>
            <pc:sldMk cId="2988471660" sldId="360"/>
            <ac:spMk id="7" creationId="{F78349B4-F98B-4CC1-8FE6-27207555D6F0}"/>
          </ac:spMkLst>
        </pc:spChg>
      </pc:sldChg>
      <pc:sldChg chg="modSp add mod">
        <pc:chgData name="Susan Olson" userId="76e373de84f8f7d8" providerId="LiveId" clId="{04A5BED6-261F-4C44-9965-B57932C8DD10}" dt="2021-06-12T18:03:20.383" v="344" actId="1076"/>
        <pc:sldMkLst>
          <pc:docMk/>
          <pc:sldMk cId="2230716672" sldId="361"/>
        </pc:sldMkLst>
        <pc:spChg chg="mod">
          <ac:chgData name="Susan Olson" userId="76e373de84f8f7d8" providerId="LiveId" clId="{04A5BED6-261F-4C44-9965-B57932C8DD10}" dt="2021-06-12T18:03:13.139" v="343" actId="1076"/>
          <ac:spMkLst>
            <pc:docMk/>
            <pc:sldMk cId="2230716672" sldId="361"/>
            <ac:spMk id="6" creationId="{BBFC99D2-93A6-4676-B9D2-25310D6C87D6}"/>
          </ac:spMkLst>
        </pc:spChg>
        <pc:picChg chg="mod">
          <ac:chgData name="Susan Olson" userId="76e373de84f8f7d8" providerId="LiveId" clId="{04A5BED6-261F-4C44-9965-B57932C8DD10}" dt="2021-06-12T18:03:20.383" v="344" actId="1076"/>
          <ac:picMkLst>
            <pc:docMk/>
            <pc:sldMk cId="2230716672" sldId="361"/>
            <ac:picMk id="4" creationId="{4282275A-0149-4FC1-9F81-F9E5AFE0389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37682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65968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71738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9784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1F278-8BE3-43BD-AFE8-E94C0F7123F0}"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21448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11F278-8BE3-43BD-AFE8-E94C0F7123F0}"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5215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11F278-8BE3-43BD-AFE8-E94C0F7123F0}" type="datetimeFigureOut">
              <a:rPr lang="en-US" smtClean="0"/>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1001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11F278-8BE3-43BD-AFE8-E94C0F7123F0}"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80513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1F278-8BE3-43BD-AFE8-E94C0F7123F0}" type="datetimeFigureOut">
              <a:rPr lang="en-US" smtClean="0"/>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2737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11F278-8BE3-43BD-AFE8-E94C0F7123F0}"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47131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11F278-8BE3-43BD-AFE8-E94C0F7123F0}"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7582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1F278-8BE3-43BD-AFE8-E94C0F7123F0}" type="datetimeFigureOut">
              <a:rPr lang="en-US" smtClean="0"/>
              <a:t>6/12/2021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757C0-51DD-4C78-9440-59AC213F1829}" type="slidenum">
              <a:rPr lang="en-US" smtClean="0"/>
              <a:t>‹#›</a:t>
            </a:fld>
            <a:endParaRPr lang="en-US"/>
          </a:p>
        </p:txBody>
      </p:sp>
    </p:spTree>
    <p:extLst>
      <p:ext uri="{BB962C8B-B14F-4D97-AF65-F5344CB8AC3E}">
        <p14:creationId xmlns:p14="http://schemas.microsoft.com/office/powerpoint/2010/main" val="2014980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ngimg.com/png/64134-holy-symbols-as-espiritu-santo-spirit-dov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ngimg.com/png/64134-holy-symbols-as-espiritu-santo-spirit-dove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5234608" y="1508171"/>
            <a:ext cx="6463748" cy="4351338"/>
          </a:xfrm>
        </p:spPr>
        <p:txBody>
          <a:bodyPr>
            <a:normAutofit/>
          </a:bodyPr>
          <a:lstStyle/>
          <a:p>
            <a:pPr marL="0" indent="0">
              <a:buNone/>
            </a:pPr>
            <a:endParaRPr lang="en-US" dirty="0"/>
          </a:p>
          <a:p>
            <a:pPr marL="0" indent="0">
              <a:buNone/>
            </a:pPr>
            <a:r>
              <a:rPr lang="en-US" sz="3600" dirty="0"/>
              <a:t>Riverside Congregational Church</a:t>
            </a:r>
          </a:p>
          <a:p>
            <a:pPr marL="0" indent="0" algn="ctr">
              <a:buNone/>
            </a:pPr>
            <a:r>
              <a:rPr lang="en-US" sz="3600" dirty="0"/>
              <a:t>June 13, 2021</a:t>
            </a:r>
          </a:p>
          <a:p>
            <a:pPr marL="0" marR="0" indent="0" algn="ctr">
              <a:spcBef>
                <a:spcPts val="0"/>
              </a:spcBef>
              <a:spcAft>
                <a:spcPts val="0"/>
              </a:spcAft>
              <a:buNone/>
            </a:pPr>
            <a:r>
              <a:rPr lang="en-US" sz="3200" kern="150" baseline="30000" dirty="0">
                <a:effectLst/>
                <a:latin typeface="Calibri" panose="020F0502020204030204" pitchFamily="34" charset="0"/>
                <a:ea typeface="NSimSun" panose="02010609030101010101" pitchFamily="49" charset="-122"/>
                <a:cs typeface="Arial" panose="020B0604020202020204" pitchFamily="34" charset="0"/>
              </a:rPr>
              <a:t> </a:t>
            </a:r>
          </a:p>
          <a:p>
            <a:pPr marL="0" marR="0" indent="0" algn="ctr">
              <a:spcBef>
                <a:spcPts val="0"/>
              </a:spcBef>
              <a:spcAft>
                <a:spcPts val="0"/>
              </a:spcAft>
              <a:buNone/>
            </a:pPr>
            <a:r>
              <a:rPr lang="en-US" sz="3200" kern="150" dirty="0">
                <a:latin typeface="Calibri" panose="020F0502020204030204" pitchFamily="34" charset="0"/>
                <a:ea typeface="NSimSun" panose="02010609030101010101" pitchFamily="49" charset="-122"/>
                <a:cs typeface="Arial" panose="020B0604020202020204" pitchFamily="34" charset="0"/>
              </a:rPr>
              <a:t>3</a:t>
            </a:r>
            <a:r>
              <a:rPr lang="en-US" sz="3200" kern="150" baseline="30000" dirty="0">
                <a:latin typeface="Calibri" panose="020F0502020204030204" pitchFamily="34" charset="0"/>
                <a:ea typeface="NSimSun" panose="02010609030101010101" pitchFamily="49" charset="-122"/>
                <a:cs typeface="Arial" panose="020B0604020202020204" pitchFamily="34" charset="0"/>
              </a:rPr>
              <a:t>rd</a:t>
            </a:r>
            <a:r>
              <a:rPr lang="en-US" sz="3200" kern="150" dirty="0">
                <a:effectLst/>
                <a:latin typeface="Calibri" panose="020F0502020204030204" pitchFamily="34" charset="0"/>
                <a:ea typeface="NSimSun" panose="02010609030101010101" pitchFamily="49" charset="-122"/>
                <a:cs typeface="Arial" panose="020B0604020202020204" pitchFamily="34" charset="0"/>
              </a:rPr>
              <a:t> Sunday of Pentecost </a:t>
            </a:r>
          </a:p>
          <a:p>
            <a:pPr marL="0" marR="0" indent="0" algn="ctr">
              <a:spcBef>
                <a:spcPts val="0"/>
              </a:spcBef>
              <a:spcAft>
                <a:spcPts val="0"/>
              </a:spcAft>
              <a:buNone/>
            </a:pPr>
            <a:endParaRPr lang="en-US" sz="3200" kern="150" dirty="0">
              <a:latin typeface="Calibri" panose="020F0502020204030204" pitchFamily="34" charset="0"/>
              <a:ea typeface="NSimSun" panose="02010609030101010101" pitchFamily="49" charset="-122"/>
              <a:cs typeface="Arial" panose="020B0604020202020204" pitchFamily="34" charset="0"/>
            </a:endParaRPr>
          </a:p>
          <a:p>
            <a:pPr marL="0" marR="0" indent="0" algn="ctr">
              <a:spcBef>
                <a:spcPts val="0"/>
              </a:spcBef>
              <a:spcAft>
                <a:spcPts val="0"/>
              </a:spcAft>
              <a:buNone/>
            </a:pPr>
            <a:endParaRPr lang="en-US" sz="3200" kern="150" dirty="0">
              <a:effectLst/>
              <a:latin typeface="Calibri" panose="020F0502020204030204" pitchFamily="34" charset="0"/>
              <a:ea typeface="NSimSun" panose="02010609030101010101" pitchFamily="49" charset="-122"/>
              <a:cs typeface="Arial" panose="020B0604020202020204" pitchFamily="34" charset="0"/>
            </a:endParaRPr>
          </a:p>
        </p:txBody>
      </p:sp>
      <p:pic>
        <p:nvPicPr>
          <p:cNvPr id="3" name="Picture 2">
            <a:extLst>
              <a:ext uri="{FF2B5EF4-FFF2-40B4-BE49-F238E27FC236}">
                <a16:creationId xmlns:a16="http://schemas.microsoft.com/office/drawing/2014/main" id="{088D94B4-577D-4467-B89A-30AD28DED6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2477" y="407642"/>
            <a:ext cx="4663440" cy="5451867"/>
          </a:xfrm>
          <a:prstGeom prst="rect">
            <a:avLst/>
          </a:prstGeom>
        </p:spPr>
      </p:pic>
      <p:sp>
        <p:nvSpPr>
          <p:cNvPr id="5" name="TextBox 4">
            <a:extLst>
              <a:ext uri="{FF2B5EF4-FFF2-40B4-BE49-F238E27FC236}">
                <a16:creationId xmlns:a16="http://schemas.microsoft.com/office/drawing/2014/main" id="{6EAB3B22-118F-47DC-A489-B6FC38038259}"/>
              </a:ext>
            </a:extLst>
          </p:cNvPr>
          <p:cNvSpPr txBox="1"/>
          <p:nvPr/>
        </p:nvSpPr>
        <p:spPr>
          <a:xfrm>
            <a:off x="3162886" y="6858000"/>
            <a:ext cx="5866228" cy="230832"/>
          </a:xfrm>
          <a:prstGeom prst="rect">
            <a:avLst/>
          </a:prstGeom>
          <a:noFill/>
        </p:spPr>
        <p:txBody>
          <a:bodyPr wrap="square" rtlCol="0">
            <a:spAutoFit/>
          </a:bodyPr>
          <a:lstStyle/>
          <a:p>
            <a:r>
              <a:rPr lang="en-US" sz="900" dirty="0">
                <a:hlinkClick r:id="rId3" tooltip="https://www.freepngimg.com/png/64134-holy-symbols-as-espiritu-santo-spirit-doves"/>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64692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Mark 4: 26-34</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4676729"/>
          </a:xfrm>
          <a:prstGeom prst="rect">
            <a:avLst/>
          </a:prstGeom>
          <a:noFill/>
        </p:spPr>
        <p:txBody>
          <a:bodyPr wrap="square">
            <a:spAutoFit/>
          </a:bodyPr>
          <a:lstStyle/>
          <a:p>
            <a:pPr marL="0" marR="0">
              <a:lnSpc>
                <a:spcPct val="115000"/>
              </a:lnSpc>
              <a:spcBef>
                <a:spcPts val="0"/>
              </a:spcBef>
              <a:spcAft>
                <a:spcPts val="700"/>
              </a:spcAft>
            </a:pPr>
            <a:r>
              <a:rPr lang="en-US" sz="3200" kern="150" dirty="0">
                <a:effectLst/>
                <a:latin typeface="Liberation Serif"/>
                <a:ea typeface="NSimSun" panose="02010609030101010101" pitchFamily="49" charset="-122"/>
                <a:cs typeface="Arial" panose="020B0604020202020204" pitchFamily="34" charset="0"/>
              </a:rPr>
              <a:t>He also said, “The kingdom of God is as if someone would scatter seed on the ground, and would sleep and rise night and day, and the seed would sprout and grow, he does not know how. The earth produces of itself, first the stalk, then the head, then the full grain in the head. But when the grain is ripe, at once he goes in with his sickle, because the harvest has come.” </a:t>
            </a:r>
          </a:p>
          <a:p>
            <a:pPr marL="0" marR="0">
              <a:lnSpc>
                <a:spcPct val="115000"/>
              </a:lnSpc>
              <a:spcBef>
                <a:spcPts val="0"/>
              </a:spcBef>
              <a:spcAft>
                <a:spcPts val="700"/>
              </a:spcAft>
            </a:pPr>
            <a:r>
              <a:rPr lang="en-US" sz="3200" kern="150" dirty="0">
                <a:effectLst/>
                <a:latin typeface="Liberation Serif"/>
                <a:ea typeface="NSimSun" panose="02010609030101010101" pitchFamily="49" charset="-122"/>
                <a:cs typeface="Arial" panose="020B0604020202020204" pitchFamily="34" charset="0"/>
              </a:rPr>
              <a:t>He also said, “With what can we compare the kingdom of God, or what parable will we use for it? </a:t>
            </a:r>
            <a:endParaRPr lang="en-US" sz="3200" dirty="0"/>
          </a:p>
        </p:txBody>
      </p:sp>
    </p:spTree>
    <p:extLst>
      <p:ext uri="{BB962C8B-B14F-4D97-AF65-F5344CB8AC3E}">
        <p14:creationId xmlns:p14="http://schemas.microsoft.com/office/powerpoint/2010/main" val="56966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Mark 4: 26-34</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5305940"/>
          </a:xfrm>
          <a:prstGeom prst="rect">
            <a:avLst/>
          </a:prstGeom>
          <a:noFill/>
        </p:spPr>
        <p:txBody>
          <a:bodyPr wrap="square">
            <a:spAutoFit/>
          </a:bodyPr>
          <a:lstStyle/>
          <a:p>
            <a:pPr marL="0" marR="0">
              <a:lnSpc>
                <a:spcPct val="115000"/>
              </a:lnSpc>
              <a:spcBef>
                <a:spcPts val="0"/>
              </a:spcBef>
              <a:spcAft>
                <a:spcPts val="700"/>
              </a:spcAft>
            </a:pPr>
            <a:r>
              <a:rPr lang="en-US" sz="3200" kern="150" dirty="0">
                <a:effectLst/>
                <a:latin typeface="Liberation Serif"/>
                <a:ea typeface="NSimSun" panose="02010609030101010101" pitchFamily="49" charset="-122"/>
                <a:cs typeface="Arial" panose="020B0604020202020204" pitchFamily="34" charset="0"/>
              </a:rPr>
              <a:t>It is like a mustard seed, which, when sown upon the ground, is the smallest of all the seeds on earth; yet when it is sown it grows up and becomes the greatest of all shrubs, and puts forth large branches, so that the birds of the air can make nests in its shade.” </a:t>
            </a:r>
          </a:p>
          <a:p>
            <a:pPr marL="0" marR="0">
              <a:lnSpc>
                <a:spcPct val="115000"/>
              </a:lnSpc>
              <a:spcBef>
                <a:spcPts val="0"/>
              </a:spcBef>
              <a:spcAft>
                <a:spcPts val="700"/>
              </a:spcAft>
            </a:pPr>
            <a:r>
              <a:rPr lang="en-US" sz="3200" kern="150" dirty="0">
                <a:effectLst/>
                <a:latin typeface="Liberation Serif"/>
                <a:ea typeface="NSimSun" panose="02010609030101010101" pitchFamily="49" charset="-122"/>
                <a:cs typeface="Arial" panose="020B0604020202020204" pitchFamily="34" charset="0"/>
              </a:rPr>
              <a:t>With many such parables he spoke the word to them, as they were able to hear it; he did not speak to them except in parables, but he explained everything in private to his disciples. </a:t>
            </a:r>
          </a:p>
          <a:p>
            <a:pPr marL="0" marR="0">
              <a:lnSpc>
                <a:spcPct val="107000"/>
              </a:lnSpc>
              <a:spcBef>
                <a:spcPts val="0"/>
              </a:spcBef>
              <a:spcAft>
                <a:spcPts val="800"/>
              </a:spcAft>
            </a:pPr>
            <a:endParaRPr lang="en-US" sz="3200" dirty="0"/>
          </a:p>
        </p:txBody>
      </p:sp>
    </p:spTree>
    <p:extLst>
      <p:ext uri="{BB962C8B-B14F-4D97-AF65-F5344CB8AC3E}">
        <p14:creationId xmlns:p14="http://schemas.microsoft.com/office/powerpoint/2010/main" val="298847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lstStyle/>
          <a:p>
            <a:pPr marL="0" indent="0">
              <a:buNone/>
            </a:pPr>
            <a:endParaRPr lang="en-US" dirty="0"/>
          </a:p>
          <a:p>
            <a:pPr marL="0" indent="0">
              <a:buNone/>
            </a:pPr>
            <a:r>
              <a:rPr lang="en-US" sz="4000" dirty="0"/>
              <a:t>Reflection</a:t>
            </a:r>
          </a:p>
          <a:p>
            <a:pPr marL="0" indent="0">
              <a:buNone/>
            </a:pPr>
            <a:endParaRPr lang="en-US" sz="4000" dirty="0"/>
          </a:p>
          <a:p>
            <a:pPr marL="0" indent="0">
              <a:buNone/>
            </a:pPr>
            <a:endParaRPr lang="en-US" sz="4000" dirty="0"/>
          </a:p>
          <a:p>
            <a:pPr marL="0" indent="0">
              <a:buNone/>
            </a:pPr>
            <a:endParaRPr lang="en-US" sz="3600" i="1" dirty="0"/>
          </a:p>
        </p:txBody>
      </p:sp>
      <p:pic>
        <p:nvPicPr>
          <p:cNvPr id="3" name="Picture 2">
            <a:extLst>
              <a:ext uri="{FF2B5EF4-FFF2-40B4-BE49-F238E27FC236}">
                <a16:creationId xmlns:a16="http://schemas.microsoft.com/office/drawing/2014/main" id="{481AB0DF-BC42-46E2-94EC-4BD9284AA4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6176" y="1006867"/>
            <a:ext cx="5449824" cy="4150107"/>
          </a:xfrm>
          <a:prstGeom prst="rect">
            <a:avLst/>
          </a:prstGeom>
        </p:spPr>
      </p:pic>
    </p:spTree>
    <p:extLst>
      <p:ext uri="{BB962C8B-B14F-4D97-AF65-F5344CB8AC3E}">
        <p14:creationId xmlns:p14="http://schemas.microsoft.com/office/powerpoint/2010/main" val="291053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lstStyle/>
          <a:p>
            <a:pPr marL="0" indent="0">
              <a:buNone/>
            </a:pPr>
            <a:endParaRPr lang="en-US" dirty="0"/>
          </a:p>
          <a:p>
            <a:pPr marL="0" indent="0">
              <a:buNone/>
            </a:pPr>
            <a:r>
              <a:rPr lang="en-US" sz="4000" dirty="0"/>
              <a:t>Pastoral Prayer</a:t>
            </a:r>
          </a:p>
          <a:p>
            <a:pPr marL="0" indent="0">
              <a:buNone/>
            </a:pPr>
            <a:endParaRPr lang="en-US" sz="4000" dirty="0"/>
          </a:p>
          <a:p>
            <a:pPr marL="0" indent="0">
              <a:buNone/>
            </a:pPr>
            <a:endParaRPr lang="en-US" sz="4000" dirty="0"/>
          </a:p>
        </p:txBody>
      </p:sp>
      <p:pic>
        <p:nvPicPr>
          <p:cNvPr id="3" name="Picture 2">
            <a:extLst>
              <a:ext uri="{FF2B5EF4-FFF2-40B4-BE49-F238E27FC236}">
                <a16:creationId xmlns:a16="http://schemas.microsoft.com/office/drawing/2014/main" id="{AF2E26B1-63CC-4708-A893-D03CB64A0234}"/>
              </a:ext>
            </a:extLst>
          </p:cNvPr>
          <p:cNvPicPr>
            <a:picLocks noChangeAspect="1"/>
          </p:cNvPicPr>
          <p:nvPr/>
        </p:nvPicPr>
        <p:blipFill>
          <a:blip r:embed="rId2"/>
          <a:stretch>
            <a:fillRect/>
          </a:stretch>
        </p:blipFill>
        <p:spPr>
          <a:xfrm>
            <a:off x="646176" y="1496865"/>
            <a:ext cx="5449824" cy="4150108"/>
          </a:xfrm>
          <a:prstGeom prst="rect">
            <a:avLst/>
          </a:prstGeom>
        </p:spPr>
      </p:pic>
    </p:spTree>
    <p:extLst>
      <p:ext uri="{BB962C8B-B14F-4D97-AF65-F5344CB8AC3E}">
        <p14:creationId xmlns:p14="http://schemas.microsoft.com/office/powerpoint/2010/main" val="208360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9192BF-21DA-480E-8061-B563EB64EF78}"/>
              </a:ext>
            </a:extLst>
          </p:cNvPr>
          <p:cNvSpPr>
            <a:spLocks noGrp="1"/>
          </p:cNvSpPr>
          <p:nvPr>
            <p:ph type="title"/>
          </p:nvPr>
        </p:nvSpPr>
        <p:spPr>
          <a:xfrm>
            <a:off x="4965430" y="629268"/>
            <a:ext cx="6586491" cy="580550"/>
          </a:xfrm>
        </p:spPr>
        <p:txBody>
          <a:bodyPr anchor="b">
            <a:normAutofit fontScale="90000"/>
          </a:bodyPr>
          <a:lstStyle/>
          <a:p>
            <a:r>
              <a:rPr lang="en-US" dirty="0">
                <a:latin typeface="Calibri" panose="020F0502020204030204" pitchFamily="34" charset="0"/>
                <a:cs typeface="Times New Roman" panose="02020603050405020304" pitchFamily="18" charset="0"/>
              </a:rPr>
              <a:t>The Lord’s Prayer</a:t>
            </a:r>
            <a:endParaRPr lang="en-US" dirty="0"/>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8138" y="1253331"/>
            <a:ext cx="9568070" cy="4351338"/>
          </a:xfrm>
        </p:spPr>
        <p:txBody>
          <a:bodyPr>
            <a:noAutofit/>
          </a:bodyPr>
          <a:lstStyle/>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Our Father, which art in heaven,</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Hallowed be thy Name.</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Thy Kingdom come.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Thy will be done in earth,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As it is in heaven.</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Give us this day our daily bread.</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And forgive us our trespasses,</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As we forgive those that trespass against us.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And lead us not into temptation,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But deliver us from evil.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For thine is the kingdom,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The power, and the glory,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For ever and ever. </a:t>
            </a:r>
            <a:r>
              <a:rPr lang="en-US" b="1" dirty="0">
                <a:effectLst/>
                <a:ea typeface="Times New Roman" panose="02020603050405020304" pitchFamily="18" charset="0"/>
              </a:rPr>
              <a:t> </a:t>
            </a:r>
            <a:r>
              <a:rPr lang="en-US" b="1" dirty="0">
                <a:effectLst/>
                <a:ea typeface="Times New Roman" panose="02020603050405020304" pitchFamily="18" charset="0"/>
                <a:cs typeface="Times New Roman" panose="02020603050405020304" pitchFamily="18" charset="0"/>
              </a:rPr>
              <a:t>Amen.</a:t>
            </a:r>
            <a:r>
              <a:rPr lang="en-US" dirty="0">
                <a:effectLst/>
                <a:ea typeface="Calibri" panose="020F0502020204030204" pitchFamily="34" charset="0"/>
                <a:cs typeface="Times New Roman" panose="02020603050405020304" pitchFamily="18" charset="0"/>
              </a:rPr>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0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lnSpc>
                <a:spcPct val="107000"/>
              </a:lnSpc>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Calibri" panose="020F0502020204030204" pitchFamily="34" charset="0"/>
                <a:ea typeface="Calibri" panose="020F0502020204030204" pitchFamily="34" charset="0"/>
                <a:cs typeface="Calibri" panose="020F0502020204030204" pitchFamily="34" charset="0"/>
              </a:rPr>
              <a:t>Every Time I Feel The Spirit</a:t>
            </a:r>
            <a:endParaRPr lang="en-US" sz="3600" dirty="0"/>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0649" y="5284773"/>
            <a:ext cx="2313866" cy="1463040"/>
          </a:xfrm>
          <a:prstGeom prst="rect">
            <a:avLst/>
          </a:prstGeom>
        </p:spPr>
      </p:pic>
      <p:sp>
        <p:nvSpPr>
          <p:cNvPr id="6" name="TextBox 5">
            <a:extLst>
              <a:ext uri="{FF2B5EF4-FFF2-40B4-BE49-F238E27FC236}">
                <a16:creationId xmlns:a16="http://schemas.microsoft.com/office/drawing/2014/main" id="{BBFC99D2-93A6-4676-B9D2-25310D6C87D6}"/>
              </a:ext>
            </a:extLst>
          </p:cNvPr>
          <p:cNvSpPr txBox="1"/>
          <p:nvPr/>
        </p:nvSpPr>
        <p:spPr>
          <a:xfrm>
            <a:off x="397485" y="1317993"/>
            <a:ext cx="10628242" cy="4221477"/>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Every time I feel the Spirit moving in my heart I will pray.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Yes, every time I feel the Spirit moving in my heart I will pray.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Upon the mountain, when my Lord spoke,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Out of God’s mouth came fire and smoke.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Looked all around me, it looked so fine,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Till I asked my Lord if all was mine.</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32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lnSpc>
                <a:spcPct val="107000"/>
              </a:lnSpc>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Calibri" panose="020F0502020204030204" pitchFamily="34" charset="0"/>
                <a:ea typeface="Calibri" panose="020F0502020204030204" pitchFamily="34" charset="0"/>
                <a:cs typeface="Calibri" panose="020F0502020204030204" pitchFamily="34" charset="0"/>
              </a:rPr>
              <a:t>Every Time I Feel The Spirit</a:t>
            </a:r>
            <a:endParaRPr lang="en-US" sz="3600" dirty="0"/>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2776" y="5426661"/>
            <a:ext cx="2313866" cy="1463040"/>
          </a:xfrm>
          <a:prstGeom prst="rect">
            <a:avLst/>
          </a:prstGeom>
        </p:spPr>
      </p:pic>
      <p:sp>
        <p:nvSpPr>
          <p:cNvPr id="6" name="TextBox 5">
            <a:extLst>
              <a:ext uri="{FF2B5EF4-FFF2-40B4-BE49-F238E27FC236}">
                <a16:creationId xmlns:a16="http://schemas.microsoft.com/office/drawing/2014/main" id="{BBFC99D2-93A6-4676-B9D2-25310D6C87D6}"/>
              </a:ext>
            </a:extLst>
          </p:cNvPr>
          <p:cNvSpPr txBox="1"/>
          <p:nvPr/>
        </p:nvSpPr>
        <p:spPr>
          <a:xfrm>
            <a:off x="291467" y="819797"/>
            <a:ext cx="10628242" cy="5338384"/>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Every time I feel the spirit moving in my heart I will pray.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Yes, every time I feel the spirit moving in my heart I will pray.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Jordan river, chilly and cold,</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It chills the body but not the soul.</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There is but one train upon this track;</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It runs to heaven and then right back.</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Every time I feel the Spirit moving in my heart I will pray.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Yes, every time I feel the Spirit moving in my heart I will pray.</a:t>
            </a:r>
          </a:p>
        </p:txBody>
      </p:sp>
    </p:spTree>
    <p:extLst>
      <p:ext uri="{BB962C8B-B14F-4D97-AF65-F5344CB8AC3E}">
        <p14:creationId xmlns:p14="http://schemas.microsoft.com/office/powerpoint/2010/main" val="223071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normAutofit/>
          </a:bodyPr>
          <a:lstStyle/>
          <a:p>
            <a:pPr marL="0" marR="0" indent="0">
              <a:lnSpc>
                <a:spcPct val="115000"/>
              </a:lnSpc>
              <a:spcBef>
                <a:spcPts val="0"/>
              </a:spcBef>
              <a:spcAft>
                <a:spcPts val="700"/>
              </a:spcAft>
              <a:buNone/>
            </a:pPr>
            <a:r>
              <a:rPr lang="en-US" sz="2800" kern="150" dirty="0">
                <a:effectLst/>
                <a:ea typeface="NSimSun" panose="02010609030101010101" pitchFamily="49" charset="-122"/>
                <a:cs typeface="Arial" panose="020B0604020202020204" pitchFamily="34" charset="0"/>
              </a:rPr>
              <a:t>May God’s love be with you as you sow seeds of justice and peace </a:t>
            </a:r>
            <a:br>
              <a:rPr lang="en-US" sz="2800" kern="150" dirty="0">
                <a:effectLst/>
                <a:ea typeface="NSimSun" panose="02010609030101010101" pitchFamily="49" charset="-122"/>
                <a:cs typeface="Arial" panose="020B0604020202020204" pitchFamily="34" charset="0"/>
              </a:rPr>
            </a:br>
            <a:r>
              <a:rPr lang="en-US" sz="2800" kern="150" dirty="0">
                <a:effectLst/>
                <a:ea typeface="NSimSun" panose="02010609030101010101" pitchFamily="49" charset="-122"/>
                <a:cs typeface="Arial" panose="020B0604020202020204" pitchFamily="34" charset="0"/>
              </a:rPr>
              <a:t>along the paths you will travel so all may know the gospel’s promise. Amen</a:t>
            </a:r>
          </a:p>
          <a:p>
            <a:pPr marL="0" indent="0">
              <a:buNone/>
            </a:pPr>
            <a:endParaRPr lang="en-US" dirty="0"/>
          </a:p>
        </p:txBody>
      </p:sp>
      <p:pic>
        <p:nvPicPr>
          <p:cNvPr id="5" name="Picture 4">
            <a:extLst>
              <a:ext uri="{FF2B5EF4-FFF2-40B4-BE49-F238E27FC236}">
                <a16:creationId xmlns:a16="http://schemas.microsoft.com/office/drawing/2014/main" id="{60A55062-0F2B-4A1E-B1C9-7815220B5C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1533" y="356623"/>
            <a:ext cx="4663440" cy="5451867"/>
          </a:xfrm>
          <a:prstGeom prst="rect">
            <a:avLst/>
          </a:prstGeom>
        </p:spPr>
      </p:pic>
    </p:spTree>
    <p:extLst>
      <p:ext uri="{BB962C8B-B14F-4D97-AF65-F5344CB8AC3E}">
        <p14:creationId xmlns:p14="http://schemas.microsoft.com/office/powerpoint/2010/main" val="254046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Calibri" panose="020F0502020204030204" pitchFamily="34" charset="0"/>
              </a:rPr>
              <a:t>Down to the River to Pray</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As I went 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Studyin</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about that good </a:t>
            </a: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ol</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And who shall wear the starry crown. Good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Show me the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sisters,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Let’s go down, come on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sisters,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378285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Calibri" panose="020F0502020204030204" pitchFamily="34" charset="0"/>
              </a:rPr>
              <a:t>Down to the River to Pray</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As I went 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Studyin</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about that good </a:t>
            </a: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ol</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And who shall wear the robe and crown. Good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Show me the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brothers,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Let’s go down, come on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Come on brothers,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15801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Calibri" panose="020F0502020204030204" pitchFamily="34" charset="0"/>
              </a:rPr>
              <a:t>Down to the River to Pray</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As I went 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Studyin</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about that good </a:t>
            </a: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ol</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And who shall wear the starry crown. Good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Show me the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sinners,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Come on down, don’t-cha </a:t>
            </a: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wanna</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Come on sinners, let’s go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394505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Calibri" panose="020F0502020204030204" pitchFamily="34" charset="0"/>
              </a:rPr>
              <a:t>Down to the River to Pray</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As I went down to the river to pray,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Studyin</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about that good </a:t>
            </a:r>
            <a:r>
              <a:rPr lang="en-US" sz="3200" dirty="0" err="1">
                <a:effectLst/>
                <a:latin typeface="Century Schoolbook" panose="02040604050505020304" pitchFamily="18" charset="0"/>
                <a:ea typeface="Calibri" panose="020F0502020204030204" pitchFamily="34" charset="0"/>
                <a:cs typeface="Times New Roman" panose="02020603050405020304" pitchFamily="18" charset="0"/>
              </a:rPr>
              <a:t>ol</a:t>
            </a: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And who shall wear the robe and crown. Good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Show me the 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147743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4" y="0"/>
            <a:ext cx="6586491" cy="874643"/>
          </a:xfrm>
        </p:spPr>
        <p:txBody>
          <a:bodyPr anchor="b">
            <a:normAutofit/>
          </a:bodyPr>
          <a:lstStyle/>
          <a:p>
            <a:pPr algn="ctr"/>
            <a:r>
              <a:rPr lang="en-US" dirty="0"/>
              <a:t>Call to Worship</a:t>
            </a:r>
          </a:p>
        </p:txBody>
      </p:sp>
      <p:sp>
        <p:nvSpPr>
          <p:cNvPr id="5" name="TextBox 4">
            <a:extLst>
              <a:ext uri="{FF2B5EF4-FFF2-40B4-BE49-F238E27FC236}">
                <a16:creationId xmlns:a16="http://schemas.microsoft.com/office/drawing/2014/main" id="{76FAEF25-F1A4-4F9E-A842-29D798910AA6}"/>
              </a:ext>
            </a:extLst>
          </p:cNvPr>
          <p:cNvSpPr txBox="1"/>
          <p:nvPr/>
        </p:nvSpPr>
        <p:spPr>
          <a:xfrm>
            <a:off x="541757" y="874643"/>
            <a:ext cx="10734261" cy="5693866"/>
          </a:xfrm>
          <a:prstGeom prst="rect">
            <a:avLst/>
          </a:prstGeom>
          <a:noFill/>
        </p:spPr>
        <p:txBody>
          <a:bodyPr wrap="square">
            <a:spAutoFit/>
          </a:bodyPr>
          <a:lstStyle/>
          <a:p>
            <a:pPr marL="0" marR="0">
              <a:spcBef>
                <a:spcPts val="0"/>
              </a:spcBef>
              <a:spcAft>
                <a:spcPts val="0"/>
              </a:spcAft>
            </a:pPr>
            <a:r>
              <a:rPr lang="en-US" sz="2800" kern="150" dirty="0">
                <a:effectLst/>
                <a:latin typeface="Calibri" panose="020F0502020204030204" pitchFamily="34" charset="0"/>
                <a:ea typeface="NSimSun" panose="02010609030101010101" pitchFamily="49" charset="-122"/>
                <a:cs typeface="Arial" panose="020B0604020202020204" pitchFamily="34" charset="0"/>
              </a:rPr>
              <a:t>Come and give thanks to our God. </a:t>
            </a:r>
            <a:br>
              <a:rPr lang="en-US" sz="2800" kern="150" dirty="0">
                <a:effectLst/>
                <a:latin typeface="Calibri" panose="020F0502020204030204" pitchFamily="34" charset="0"/>
                <a:ea typeface="NSimSun" panose="02010609030101010101" pitchFamily="49" charset="-122"/>
                <a:cs typeface="Arial" panose="020B0604020202020204" pitchFamily="34" charset="0"/>
              </a:rPr>
            </a:br>
            <a:r>
              <a:rPr lang="en-US" sz="2800" kern="150" dirty="0">
                <a:effectLst/>
                <a:latin typeface="Calibri" panose="020F0502020204030204" pitchFamily="34" charset="0"/>
                <a:ea typeface="NSimSun" panose="02010609030101010101" pitchFamily="49" charset="-122"/>
                <a:cs typeface="Arial" panose="020B0604020202020204" pitchFamily="34" charset="0"/>
              </a:rPr>
              <a:t>Sing praises to the holy name.</a:t>
            </a:r>
            <a:endParaRPr lang="en-US" sz="28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endParaRPr lang="en-US" sz="2800" b="1" kern="150" dirty="0">
              <a:effectLst/>
              <a:latin typeface="Calibri" panose="020F0502020204030204" pitchFamily="34" charset="0"/>
              <a:ea typeface="NSimSun" panose="02010609030101010101" pitchFamily="49" charset="-122"/>
              <a:cs typeface="Arial" panose="020B0604020202020204" pitchFamily="34" charset="0"/>
            </a:endParaRPr>
          </a:p>
          <a:p>
            <a:pPr marL="0" marR="0">
              <a:spcBef>
                <a:spcPts val="0"/>
              </a:spcBef>
              <a:spcAft>
                <a:spcPts val="0"/>
              </a:spcAft>
            </a:pPr>
            <a:r>
              <a:rPr lang="en-US" sz="2800" b="1" kern="150" dirty="0">
                <a:effectLst/>
                <a:latin typeface="Calibri" panose="020F0502020204030204" pitchFamily="34" charset="0"/>
                <a:ea typeface="NSimSun" panose="02010609030101010101" pitchFamily="49" charset="-122"/>
                <a:cs typeface="Arial" panose="020B0604020202020204" pitchFamily="34" charset="0"/>
              </a:rPr>
              <a:t>All: With the melody of the lute and the harp </a:t>
            </a:r>
            <a:br>
              <a:rPr lang="en-US" sz="2800" kern="150" dirty="0">
                <a:effectLst/>
                <a:latin typeface="Calibri" panose="020F0502020204030204" pitchFamily="34" charset="0"/>
                <a:ea typeface="NSimSun" panose="02010609030101010101" pitchFamily="49" charset="-122"/>
                <a:cs typeface="Arial" panose="020B0604020202020204" pitchFamily="34" charset="0"/>
              </a:rPr>
            </a:br>
            <a:r>
              <a:rPr lang="en-US" sz="2800" b="1" kern="150" dirty="0">
                <a:effectLst/>
                <a:latin typeface="Calibri" panose="020F0502020204030204" pitchFamily="34" charset="0"/>
                <a:ea typeface="NSimSun" panose="02010609030101010101" pitchFamily="49" charset="-122"/>
                <a:cs typeface="Arial" panose="020B0604020202020204" pitchFamily="34" charset="0"/>
              </a:rPr>
              <a:t>and the song in our hearts, </a:t>
            </a:r>
            <a:br>
              <a:rPr lang="en-US" sz="2800" kern="150" dirty="0">
                <a:effectLst/>
                <a:latin typeface="Calibri" panose="020F0502020204030204" pitchFamily="34" charset="0"/>
                <a:ea typeface="NSimSun" panose="02010609030101010101" pitchFamily="49" charset="-122"/>
                <a:cs typeface="Arial" panose="020B0604020202020204" pitchFamily="34" charset="0"/>
              </a:rPr>
            </a:br>
            <a:r>
              <a:rPr lang="en-US" sz="2800" b="1" kern="150" dirty="0">
                <a:effectLst/>
                <a:latin typeface="Calibri" panose="020F0502020204030204" pitchFamily="34" charset="0"/>
                <a:ea typeface="NSimSun" panose="02010609030101010101" pitchFamily="49" charset="-122"/>
                <a:cs typeface="Arial" panose="020B0604020202020204" pitchFamily="34" charset="0"/>
              </a:rPr>
              <a:t>we declare God’s steadfast love in the morning </a:t>
            </a:r>
            <a:br>
              <a:rPr lang="en-US" sz="2800" kern="150" dirty="0">
                <a:effectLst/>
                <a:latin typeface="Calibri" panose="020F0502020204030204" pitchFamily="34" charset="0"/>
                <a:ea typeface="NSimSun" panose="02010609030101010101" pitchFamily="49" charset="-122"/>
                <a:cs typeface="Arial" panose="020B0604020202020204" pitchFamily="34" charset="0"/>
              </a:rPr>
            </a:br>
            <a:r>
              <a:rPr lang="en-US" sz="2800" b="1" kern="150" dirty="0">
                <a:effectLst/>
                <a:latin typeface="Calibri" panose="020F0502020204030204" pitchFamily="34" charset="0"/>
                <a:ea typeface="NSimSun" panose="02010609030101010101" pitchFamily="49" charset="-122"/>
                <a:cs typeface="Arial" panose="020B0604020202020204" pitchFamily="34" charset="0"/>
              </a:rPr>
              <a:t>and faithfulness at night.</a:t>
            </a:r>
          </a:p>
          <a:p>
            <a:pPr marL="0" marR="0">
              <a:spcBef>
                <a:spcPts val="0"/>
              </a:spcBef>
              <a:spcAft>
                <a:spcPts val="0"/>
              </a:spcAft>
            </a:pPr>
            <a:endParaRPr lang="en-US" sz="28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2800" kern="150" dirty="0">
                <a:effectLst/>
                <a:latin typeface="Calibri" panose="020F0502020204030204" pitchFamily="34" charset="0"/>
                <a:ea typeface="NSimSun" panose="02010609030101010101" pitchFamily="49" charset="-122"/>
                <a:cs typeface="Arial" panose="020B0604020202020204" pitchFamily="34" charset="0"/>
              </a:rPr>
              <a:t>God’s works make us glad.</a:t>
            </a:r>
          </a:p>
          <a:p>
            <a:pPr marL="0" marR="0">
              <a:spcBef>
                <a:spcPts val="0"/>
              </a:spcBef>
              <a:spcAft>
                <a:spcPts val="0"/>
              </a:spcAft>
            </a:pPr>
            <a:endParaRPr lang="en-US" sz="28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2800" b="1" kern="150" dirty="0">
                <a:effectLst/>
                <a:latin typeface="Calibri" panose="020F0502020204030204" pitchFamily="34" charset="0"/>
                <a:ea typeface="NSimSun" panose="02010609030101010101" pitchFamily="49" charset="-122"/>
                <a:cs typeface="Arial" panose="020B0604020202020204" pitchFamily="34" charset="0"/>
              </a:rPr>
              <a:t>All: Your works are great, O God. </a:t>
            </a:r>
            <a:br>
              <a:rPr lang="en-US" sz="2800" kern="150" dirty="0">
                <a:effectLst/>
                <a:latin typeface="Calibri" panose="020F0502020204030204" pitchFamily="34" charset="0"/>
                <a:ea typeface="NSimSun" panose="02010609030101010101" pitchFamily="49" charset="-122"/>
                <a:cs typeface="Arial" panose="020B0604020202020204" pitchFamily="34" charset="0"/>
              </a:rPr>
            </a:br>
            <a:r>
              <a:rPr lang="en-US" sz="2800" b="1" kern="150" dirty="0">
                <a:effectLst/>
                <a:latin typeface="Calibri" panose="020F0502020204030204" pitchFamily="34" charset="0"/>
                <a:ea typeface="NSimSun" panose="02010609030101010101" pitchFamily="49" charset="-122"/>
                <a:cs typeface="Arial" panose="020B0604020202020204" pitchFamily="34" charset="0"/>
              </a:rPr>
              <a:t>We sing our praises of joy to you. Let our worship of you begin now and be never ending</a:t>
            </a:r>
            <a:endParaRPr lang="en-US" sz="28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7425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525449" y="510678"/>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Psalm 20</a:t>
            </a:r>
            <a:endParaRPr lang="en-US" dirty="0"/>
          </a:p>
        </p:txBody>
      </p:sp>
      <p:sp>
        <p:nvSpPr>
          <p:cNvPr id="7" name="TextBox 6">
            <a:extLst>
              <a:ext uri="{FF2B5EF4-FFF2-40B4-BE49-F238E27FC236}">
                <a16:creationId xmlns:a16="http://schemas.microsoft.com/office/drawing/2014/main" id="{F3C230C7-12AA-4181-9133-6FC1DF3F837E}"/>
              </a:ext>
            </a:extLst>
          </p:cNvPr>
          <p:cNvSpPr txBox="1"/>
          <p:nvPr/>
        </p:nvSpPr>
        <p:spPr>
          <a:xfrm>
            <a:off x="1113182" y="1274012"/>
            <a:ext cx="10495721" cy="5509200"/>
          </a:xfrm>
          <a:prstGeom prst="rect">
            <a:avLst/>
          </a:prstGeom>
          <a:noFill/>
        </p:spPr>
        <p:txBody>
          <a:bodyPr wrap="square">
            <a:spAutoFit/>
          </a:bodyPr>
          <a:lstStyle/>
          <a:p>
            <a:pPr marL="0" marR="0">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a:t>
            </a:r>
            <a:r>
              <a:rPr lang="en-US" sz="3200" kern="150" dirty="0">
                <a:effectLst/>
                <a:latin typeface="Calibri" panose="020F0502020204030204" pitchFamily="34" charset="0"/>
                <a:ea typeface="NSimSun" panose="02010609030101010101" pitchFamily="49" charset="-122"/>
                <a:cs typeface="Arial" panose="020B0604020202020204" pitchFamily="34" charset="0"/>
              </a:rPr>
              <a:t>The LORD answer you in the day of trouble!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The name of the God of Jacob protect you!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May he send you help from the sanctuary,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and give you support from Zion.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May he remember all your offerings,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and regard with favor your burnt sacrifices.       Selah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May he grant you your heart’s desire,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and fulfill all your plans.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May we shout for joy over your victory,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and in the name of our God set up our banners.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t>
            </a:r>
            <a:endParaRPr lang="en-US" sz="3200" kern="150" dirty="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89646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525449" y="510678"/>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Psalm 20</a:t>
            </a:r>
            <a:endParaRPr lang="en-US" dirty="0"/>
          </a:p>
        </p:txBody>
      </p:sp>
      <p:sp>
        <p:nvSpPr>
          <p:cNvPr id="7" name="TextBox 6">
            <a:extLst>
              <a:ext uri="{FF2B5EF4-FFF2-40B4-BE49-F238E27FC236}">
                <a16:creationId xmlns:a16="http://schemas.microsoft.com/office/drawing/2014/main" id="{F3C230C7-12AA-4181-9133-6FC1DF3F837E}"/>
              </a:ext>
            </a:extLst>
          </p:cNvPr>
          <p:cNvSpPr txBox="1"/>
          <p:nvPr/>
        </p:nvSpPr>
        <p:spPr>
          <a:xfrm>
            <a:off x="1113182" y="1274012"/>
            <a:ext cx="10495721" cy="5509200"/>
          </a:xfrm>
          <a:prstGeom prst="rect">
            <a:avLst/>
          </a:prstGeom>
          <a:noFill/>
        </p:spPr>
        <p:txBody>
          <a:bodyPr wrap="square">
            <a:spAutoFit/>
          </a:bodyPr>
          <a:lstStyle/>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May the LORD fulfill all your petitions.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Now I know that the LORD will help his anointed;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he will answer him from his holy heaven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with mighty victories by his right hand.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Some take pride in chariots, and some in horses,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but our pride is in the name of the LORD our God.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They will collapse and fall,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but we shall rise and stand upright.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Give victory to the king, O LORD; </a:t>
            </a:r>
            <a:endParaRPr lang="en-US" sz="3200" kern="150" dirty="0">
              <a:effectLst/>
              <a:latin typeface="Liberation Serif"/>
              <a:ea typeface="NSimSun" panose="02010609030101010101" pitchFamily="49" charset="-122"/>
              <a:cs typeface="Arial" panose="020B0604020202020204" pitchFamily="34" charset="0"/>
            </a:endParaRPr>
          </a:p>
          <a:p>
            <a:pPr marL="0" marR="0">
              <a:spcBef>
                <a:spcPts val="0"/>
              </a:spcBef>
              <a:spcAft>
                <a:spcPts val="0"/>
              </a:spcAft>
            </a:pPr>
            <a:r>
              <a:rPr lang="en-US" sz="3200" kern="150" dirty="0">
                <a:effectLst/>
                <a:latin typeface="Calibri" panose="020F0502020204030204" pitchFamily="34" charset="0"/>
                <a:ea typeface="NSimSun" panose="02010609030101010101" pitchFamily="49" charset="-122"/>
                <a:cs typeface="Arial" panose="020B0604020202020204" pitchFamily="34" charset="0"/>
              </a:rPr>
              <a:t>    answer us when we call.</a:t>
            </a:r>
            <a:endParaRPr lang="en-US" sz="32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endParaRPr lang="en-US" sz="3200" kern="150" dirty="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96925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marL="0" marR="0" algn="ctr">
              <a:lnSpc>
                <a:spcPct val="107000"/>
              </a:lnSpc>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Light" panose="020F0302020204030204" pitchFamily="34" charset="0"/>
                <a:ea typeface="Calibri" panose="020F0502020204030204" pitchFamily="34" charset="0"/>
                <a:cs typeface="Calibri Light" panose="020F0302020204030204" pitchFamily="34" charset="0"/>
              </a:rPr>
              <a:t>O How He Loves You and Me</a:t>
            </a:r>
            <a:endParaRPr lang="en-US" sz="4000" dirty="0">
              <a:latin typeface="Calibri Light" panose="020F0302020204030204" pitchFamily="34" charset="0"/>
              <a:cs typeface="Calibri Light" panose="020F03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527" y="5394960"/>
            <a:ext cx="2313866" cy="1463040"/>
          </a:xfrm>
          <a:prstGeom prst="rect">
            <a:avLst/>
          </a:prstGeom>
        </p:spPr>
      </p:pic>
      <p:sp>
        <p:nvSpPr>
          <p:cNvPr id="7" name="TextBox 6">
            <a:extLst>
              <a:ext uri="{FF2B5EF4-FFF2-40B4-BE49-F238E27FC236}">
                <a16:creationId xmlns:a16="http://schemas.microsoft.com/office/drawing/2014/main" id="{1B597D2E-61CF-4945-9E55-FB8B6B64E514}"/>
              </a:ext>
            </a:extLst>
          </p:cNvPr>
          <p:cNvSpPr txBox="1"/>
          <p:nvPr/>
        </p:nvSpPr>
        <p:spPr>
          <a:xfrm>
            <a:off x="1364973" y="1045792"/>
            <a:ext cx="9077739" cy="5338384"/>
          </a:xfrm>
          <a:prstGeom prst="rect">
            <a:avLst/>
          </a:prstGeom>
          <a:noFill/>
        </p:spPr>
        <p:txBody>
          <a:bodyPr wrap="square">
            <a:spAutoFit/>
          </a:bodyPr>
          <a:lstStyle/>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how he loves you and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how he loves you and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He gave his life— what more could he give?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how he loves you, o how he loves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O how he loves you and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i="1" dirty="0">
                <a:effectLst/>
                <a:latin typeface="Century Schoolbook" panose="02040604050505020304" pitchFamily="18" charset="0"/>
                <a:ea typeface="Calibri" panose="020F0502020204030204" pitchFamily="34" charset="0"/>
                <a:cs typeface="Times New Roman" panose="02020603050405020304" pitchFamily="18" charset="0"/>
              </a:rPr>
              <a:t>(twice through)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956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2008</TotalTime>
  <Words>1238</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Schoolbook</vt:lpstr>
      <vt:lpstr>Liberation Serif</vt:lpstr>
      <vt:lpstr>Office Theme</vt:lpstr>
      <vt:lpstr>PowerPoint Presentation</vt:lpstr>
      <vt:lpstr>   Down to the River to Pray</vt:lpstr>
      <vt:lpstr>   Down to the River to Pray</vt:lpstr>
      <vt:lpstr>   Down to the River to Pray</vt:lpstr>
      <vt:lpstr>   Down to the River to Pray</vt:lpstr>
      <vt:lpstr>Call to Worship</vt:lpstr>
      <vt:lpstr>  Psalm 20</vt:lpstr>
      <vt:lpstr>  Psalm 20</vt:lpstr>
      <vt:lpstr>    O How He Loves You and Me</vt:lpstr>
      <vt:lpstr>Mark 4: 26-34</vt:lpstr>
      <vt:lpstr>Mark 4: 26-34</vt:lpstr>
      <vt:lpstr>PowerPoint Presentation</vt:lpstr>
      <vt:lpstr>PowerPoint Presentation</vt:lpstr>
      <vt:lpstr>The Lord’s Prayer</vt:lpstr>
      <vt:lpstr>   Every Time I Feel The Spirit</vt:lpstr>
      <vt:lpstr>   Every Time I Feel The Spirit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Sunday</dc:title>
  <dc:creator>Susan Olson</dc:creator>
  <cp:lastModifiedBy>Susan Olson</cp:lastModifiedBy>
  <cp:revision>13</cp:revision>
  <cp:lastPrinted>2021-05-01T17:01:18Z</cp:lastPrinted>
  <dcterms:created xsi:type="dcterms:W3CDTF">2021-04-03T19:15:25Z</dcterms:created>
  <dcterms:modified xsi:type="dcterms:W3CDTF">2021-06-12T18:05:03Z</dcterms:modified>
</cp:coreProperties>
</file>