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of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October 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3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Solve word problems to 10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Addition/Subtraction Test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Phonics: Connecting sentences to images. 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apitalization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Life Cycle of a Tomato Plant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Why Do We Vote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Math quarter test will be on Thursday.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Friday.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Field Trip this Wednesday, October 8. If they are not attending the field trip, they should not come to school.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hot 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not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got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lot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pop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hop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mop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stop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they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walk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