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A20B16-5753-426C-899D-4BB1B7DDC640}" v="8" dt="2018-09-03T22:45:04.3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142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yam Raja" userId="c51f86ef77de23b1" providerId="LiveId" clId="{DDA20B16-5753-426C-899D-4BB1B7DDC640}"/>
    <pc:docChg chg="addSld delSld modSld">
      <pc:chgData name="Maryam Raja" userId="c51f86ef77de23b1" providerId="LiveId" clId="{DDA20B16-5753-426C-899D-4BB1B7DDC640}" dt="2018-09-03T22:45:04.345" v="5"/>
      <pc:docMkLst>
        <pc:docMk/>
      </pc:docMkLst>
      <pc:sldChg chg="add del">
        <pc:chgData name="Maryam Raja" userId="c51f86ef77de23b1" providerId="LiveId" clId="{DDA20B16-5753-426C-899D-4BB1B7DDC640}" dt="2018-09-03T22:44:23.397" v="2" actId="2696"/>
        <pc:sldMkLst>
          <pc:docMk/>
          <pc:sldMk cId="845552704" sldId="256"/>
        </pc:sldMkLst>
      </pc:sldChg>
      <pc:sldChg chg="add setBg">
        <pc:chgData name="Maryam Raja" userId="c51f86ef77de23b1" providerId="LiveId" clId="{DDA20B16-5753-426C-899D-4BB1B7DDC640}" dt="2018-09-03T22:45:04.345" v="5"/>
        <pc:sldMkLst>
          <pc:docMk/>
          <pc:sldMk cId="2730259095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552E6-D93D-44C6-8CD9-C5DB72940B68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B593-DFC8-4A14-AFCD-2D36383ED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436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552E6-D93D-44C6-8CD9-C5DB72940B68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B593-DFC8-4A14-AFCD-2D36383ED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93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552E6-D93D-44C6-8CD9-C5DB72940B68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B593-DFC8-4A14-AFCD-2D36383ED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99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552E6-D93D-44C6-8CD9-C5DB72940B68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B593-DFC8-4A14-AFCD-2D36383ED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645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552E6-D93D-44C6-8CD9-C5DB72940B68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B593-DFC8-4A14-AFCD-2D36383ED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888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552E6-D93D-44C6-8CD9-C5DB72940B68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B593-DFC8-4A14-AFCD-2D36383ED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120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552E6-D93D-44C6-8CD9-C5DB72940B68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B593-DFC8-4A14-AFCD-2D36383ED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87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552E6-D93D-44C6-8CD9-C5DB72940B68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B593-DFC8-4A14-AFCD-2D36383ED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29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552E6-D93D-44C6-8CD9-C5DB72940B68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B593-DFC8-4A14-AFCD-2D36383ED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538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552E6-D93D-44C6-8CD9-C5DB72940B68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B593-DFC8-4A14-AFCD-2D36383ED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158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552E6-D93D-44C6-8CD9-C5DB72940B68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B593-DFC8-4A14-AFCD-2D36383ED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359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552E6-D93D-44C6-8CD9-C5DB72940B68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5B593-DFC8-4A14-AFCD-2D36383ED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0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ubiousorchid.deviantart.com/art/Flowers-on-border-Wallpaper-295228773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69000" r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68F79524-E0FF-42AD-B8B0-29086FAA7ABE}"/>
              </a:ext>
            </a:extLst>
          </p:cNvPr>
          <p:cNvSpPr txBox="1"/>
          <p:nvPr/>
        </p:nvSpPr>
        <p:spPr>
          <a:xfrm>
            <a:off x="185530" y="265043"/>
            <a:ext cx="6453809" cy="8681323"/>
          </a:xfrm>
          <a:prstGeom prst="rect">
            <a:avLst/>
          </a:prstGeom>
          <a:noFill/>
          <a:ln w="38100">
            <a:solidFill>
              <a:srgbClr val="FF505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94485D-3C5E-4ED0-B6A5-FA5C9468D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853016"/>
          </a:xfrm>
        </p:spPr>
        <p:txBody>
          <a:bodyPr>
            <a:normAutofit fontScale="90000"/>
          </a:bodyPr>
          <a:lstStyle/>
          <a:p>
            <a:r>
              <a:rPr lang="en-US" sz="3800" dirty="0">
                <a:latin typeface="Arial Rounded MT Bold" panose="020F0704030504030204" pitchFamily="34" charset="0"/>
              </a:rPr>
              <a:t>Welcome to Second Grade!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8A15D0-3B1D-468A-962B-0A3C015F25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2900" y="1243311"/>
            <a:ext cx="6172200" cy="52683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dirty="0">
                <a:latin typeface="Constantia" panose="02030602050306030303" pitchFamily="18" charset="0"/>
              </a:rPr>
              <a:t>Dear Parents and Guardians,</a:t>
            </a:r>
          </a:p>
          <a:p>
            <a:pPr marL="0" indent="0">
              <a:buNone/>
            </a:pPr>
            <a:endParaRPr lang="en-US" sz="1800" dirty="0">
              <a:latin typeface="Constantia" panose="02030602050306030303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Constantia" panose="02030602050306030303" pitchFamily="18" charset="0"/>
              </a:rPr>
              <a:t>Welcome back to another year at ICCI Academy! My name is Mrs. Maryam Raja and I am so excited to be teaching your child this year. </a:t>
            </a:r>
          </a:p>
          <a:p>
            <a:pPr marL="0" indent="0">
              <a:buNone/>
            </a:pPr>
            <a:endParaRPr lang="en-US" sz="1800" dirty="0">
              <a:latin typeface="Constantia" panose="02030602050306030303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Constantia" panose="02030602050306030303" pitchFamily="18" charset="0"/>
              </a:rPr>
              <a:t>This is my second year teaching at ICCI Academy, having previously taught Reading &amp; Social Studies. This will be my first year teaching second grade. As for my educational background, I hold a bachelor’s degree in elementary education from UIC. </a:t>
            </a:r>
          </a:p>
          <a:p>
            <a:pPr marL="0" indent="0">
              <a:buNone/>
            </a:pPr>
            <a:endParaRPr lang="en-US" sz="1800" dirty="0">
              <a:latin typeface="Constantia" panose="02030602050306030303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Constantia" panose="02030602050306030303" pitchFamily="18" charset="0"/>
              </a:rPr>
              <a:t>I hope to make this year a positive experience for your child. With this being said, I ask all parents to communicate regularly with me regarding their child’s progress. You can easily reach me by text or phone call at (773)-370-4567. </a:t>
            </a:r>
          </a:p>
          <a:p>
            <a:pPr marL="0" indent="0">
              <a:buNone/>
            </a:pPr>
            <a:endParaRPr lang="en-US" sz="1800" dirty="0">
              <a:latin typeface="Constantia" panose="02030602050306030303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Constantia" panose="02030602050306030303" pitchFamily="18" charset="0"/>
              </a:rPr>
              <a:t>I look forward to a great year!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9F02A5-05B0-4083-A9F1-12E9C6428271}"/>
              </a:ext>
            </a:extLst>
          </p:cNvPr>
          <p:cNvSpPr txBox="1"/>
          <p:nvPr/>
        </p:nvSpPr>
        <p:spPr>
          <a:xfrm>
            <a:off x="342899" y="6361043"/>
            <a:ext cx="617219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latin typeface="Constantia" panose="02030602050306030303" pitchFamily="18" charset="0"/>
              </a:rPr>
              <a:t>Important Announcements</a:t>
            </a:r>
            <a:r>
              <a:rPr lang="en-US" b="1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nstantia" panose="02030602050306030303" pitchFamily="18" charset="0"/>
              </a:rPr>
              <a:t>Open House is on September 7</a:t>
            </a:r>
            <a:r>
              <a:rPr lang="en-US" baseline="30000" dirty="0">
                <a:latin typeface="Constantia" panose="02030602050306030303" pitchFamily="18" charset="0"/>
              </a:rPr>
              <a:t>th</a:t>
            </a:r>
            <a:r>
              <a:rPr lang="en-US" dirty="0">
                <a:latin typeface="Constantia" panose="02030602050306030303" pitchFamily="18" charset="0"/>
              </a:rPr>
              <a:t> from 3-6pm. This is a great opportunity to meet with your child’s teachers including Mrs. Sahar and Mrs. Sawsan.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nstantia" panose="02030602050306030303" pitchFamily="18" charset="0"/>
              </a:rPr>
              <a:t>Please have your child bring a small snack everyday.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nstantia" panose="02030602050306030303" pitchFamily="18" charset="0"/>
              </a:rPr>
              <a:t>School uniform is required for all students.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nstantia" panose="02030602050306030303" pitchFamily="18" charset="0"/>
              </a:rPr>
              <a:t>Make sure to visit ICCI Academy’s website for important news and updates in our weekly 2</a:t>
            </a:r>
            <a:r>
              <a:rPr lang="en-US" baseline="30000" dirty="0">
                <a:latin typeface="Constantia" panose="02030602050306030303" pitchFamily="18" charset="0"/>
              </a:rPr>
              <a:t>nd</a:t>
            </a:r>
            <a:r>
              <a:rPr lang="en-US" dirty="0">
                <a:latin typeface="Constantia" panose="02030602050306030303" pitchFamily="18" charset="0"/>
              </a:rPr>
              <a:t> grade newsletter.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259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209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Constantia</vt:lpstr>
      <vt:lpstr>Office Theme</vt:lpstr>
      <vt:lpstr>Welcome to Second Grade!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Second Grade!</dc:title>
  <dc:creator>Maryam Raja</dc:creator>
  <cp:lastModifiedBy>Maryam Raja</cp:lastModifiedBy>
  <cp:revision>1</cp:revision>
  <dcterms:created xsi:type="dcterms:W3CDTF">2018-09-03T22:43:12Z</dcterms:created>
  <dcterms:modified xsi:type="dcterms:W3CDTF">2018-09-03T22:45:13Z</dcterms:modified>
</cp:coreProperties>
</file>