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0058400" cx="7772400"/>
  <p:notesSz cx="6858000" cy="9144000"/>
  <p:embeddedFontLst>
    <p:embeddedFont>
      <p:font typeface="Century Gothic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hbrMgeZCe4FDaKKFu5DfE0oqTJ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font" Target="fonts/CenturyGothic-boldItalic.fntdata"/><Relationship Id="rId5" Type="http://schemas.openxmlformats.org/officeDocument/2006/relationships/slide" Target="slides/slide1.xml"/><Relationship Id="rId6" Type="http://schemas.openxmlformats.org/officeDocument/2006/relationships/font" Target="fonts/CenturyGothic-regular.fntdata"/><Relationship Id="rId7" Type="http://schemas.openxmlformats.org/officeDocument/2006/relationships/font" Target="fonts/CenturyGothic-bold.fntdata"/><Relationship Id="rId8" Type="http://schemas.openxmlformats.org/officeDocument/2006/relationships/font" Target="fonts/CenturyGothic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36788" y="1143000"/>
            <a:ext cx="23844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2236788" y="1143000"/>
            <a:ext cx="23844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6"/>
          <p:cNvSpPr txBox="1"/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entury Gothic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6"/>
          <p:cNvSpPr txBox="1"/>
          <p:nvPr>
            <p:ph idx="1" type="subTitle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/>
        </p:txBody>
      </p:sp>
      <p:sp>
        <p:nvSpPr>
          <p:cNvPr id="18" name="Google Shape;18;p26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6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6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5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5"/>
          <p:cNvSpPr txBox="1"/>
          <p:nvPr>
            <p:ph idx="1" type="body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5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5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5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6"/>
          <p:cNvSpPr txBox="1"/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6"/>
          <p:cNvSpPr txBox="1"/>
          <p:nvPr>
            <p:ph idx="1" type="body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6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6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6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7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7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7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7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7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8"/>
          <p:cNvSpPr txBox="1"/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entury Gothic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8"/>
          <p:cNvSpPr txBox="1"/>
          <p:nvPr>
            <p:ph idx="1" type="body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28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8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8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9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9"/>
          <p:cNvSpPr txBox="1"/>
          <p:nvPr>
            <p:ph idx="1" type="body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9"/>
          <p:cNvSpPr txBox="1"/>
          <p:nvPr>
            <p:ph idx="2" type="body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9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9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9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0"/>
          <p:cNvSpPr txBox="1"/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0"/>
          <p:cNvSpPr txBox="1"/>
          <p:nvPr>
            <p:ph idx="1" type="body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3" name="Google Shape;43;p30"/>
          <p:cNvSpPr txBox="1"/>
          <p:nvPr>
            <p:ph idx="2" type="body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0"/>
          <p:cNvSpPr txBox="1"/>
          <p:nvPr>
            <p:ph idx="3" type="body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5" name="Google Shape;45;p30"/>
          <p:cNvSpPr txBox="1"/>
          <p:nvPr>
            <p:ph idx="4" type="body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0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0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0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1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1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1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1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2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2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2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3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entury Gothic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3"/>
          <p:cNvSpPr txBox="1"/>
          <p:nvPr>
            <p:ph idx="1" type="body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132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indent="-37973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indent="-358139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indent="-33655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indent="-33655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indent="-33655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indent="-33655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indent="-33655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indent="-33655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/>
        </p:txBody>
      </p:sp>
      <p:sp>
        <p:nvSpPr>
          <p:cNvPr id="61" name="Google Shape;61;p33"/>
          <p:cNvSpPr txBox="1"/>
          <p:nvPr>
            <p:ph idx="2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62" name="Google Shape;62;p33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3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3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4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entury Gothic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4"/>
          <p:cNvSpPr/>
          <p:nvPr>
            <p:ph idx="2" type="pic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4"/>
          <p:cNvSpPr txBox="1"/>
          <p:nvPr>
            <p:ph idx="1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69" name="Google Shape;69;p34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4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4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5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entury Gothic"/>
              <a:buNone/>
              <a:defRPr b="0" i="0" sz="374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5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9730" lvl="0" marL="457200" marR="0" rtl="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b="0" i="0" sz="238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58140" lvl="1" marL="914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b="0" i="0" sz="204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25755" lvl="3" marL="1828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25754" lvl="4" marL="22860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25754" lvl="5" marL="27432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25754" lvl="6" marL="3200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25754" lvl="7" marL="3657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25754" lvl="8" marL="4114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2" name="Google Shape;12;p25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" name="Google Shape;13;p25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25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793973" y="1406612"/>
            <a:ext cx="577378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Week of September </a:t>
            </a: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29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427596" y="2891015"/>
            <a:ext cx="4434000" cy="39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Topics they will be learning this week: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Math: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Use addition to subtract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Englis</a:t>
            </a: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h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-"/>
            </a:pPr>
            <a:r>
              <a:rPr b="0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Read story</a:t>
            </a: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-US" sz="1800">
                <a:latin typeface="Century Gothic"/>
                <a:ea typeface="Century Gothic"/>
                <a:cs typeface="Century Gothic"/>
                <a:sym typeface="Century Gothic"/>
              </a:rPr>
              <a:t>Run! Jump! Swim!</a:t>
            </a:r>
            <a:endParaRPr b="1"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Phonics: Connecting sentences to images.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Science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Root Growth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S. Studies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How Should citizens treat each other?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065296" y="2614037"/>
            <a:ext cx="2279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Reading  test on Thursday.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Spelling Test on Friday. 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427596" y="7770286"/>
            <a:ext cx="46377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entury Gothic"/>
              <a:buChar char="-"/>
            </a:pPr>
            <a:r>
              <a:rPr b="0" i="0" lang="en-US" sz="14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Hot </a:t>
            </a: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lunch is Monday-Wednesday only. It is $5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entury Gothic"/>
              <a:buChar char="-"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They still have to bring a snack everyday, even hot lunch days. Snack and lunch are 2 different timings. 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5118009" y="6802940"/>
            <a:ext cx="2210400" cy="209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Spelling Words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his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him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big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pig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wig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kick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pick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sick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play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want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t/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2020-02-17T23:44:48Z</dcterms:created>
  <dc:creator>Kim Miller</dc:creator>
</cp:coreProperties>
</file>