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10058400" cx="7772400"/>
  <p:notesSz cx="6858000" cy="9144000"/>
  <p:embeddedFontLst>
    <p:embeddedFont>
      <p:font typeface="Century Gothic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3" roundtripDataSignature="AMtx7mjHKrImhQ/Xxl2863milQJwmYGk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CenturyGothic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CenturyGothic-italic.fntdata"/><Relationship Id="rId30" Type="http://schemas.openxmlformats.org/officeDocument/2006/relationships/font" Target="fonts/CenturyGothic-bold.fntdata"/><Relationship Id="rId11" Type="http://schemas.openxmlformats.org/officeDocument/2006/relationships/slide" Target="slides/slide7.xml"/><Relationship Id="rId33" Type="http://customschemas.google.com/relationships/presentationmetadata" Target="metadata"/><Relationship Id="rId10" Type="http://schemas.openxmlformats.org/officeDocument/2006/relationships/slide" Target="slides/slide6.xml"/><Relationship Id="rId32" Type="http://schemas.openxmlformats.org/officeDocument/2006/relationships/font" Target="fonts/CenturyGothic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p10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p11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p12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p13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3" name="Google Shape;203;p14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p15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p16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p17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p18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8" name="Google Shape;248;p19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7" name="Google Shape;257;p20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6" name="Google Shape;266;p21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5" name="Google Shape;275;p22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4" name="Google Shape;284;p23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3" name="Google Shape;293;p24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6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p7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p8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p9:notes"/>
          <p:cNvSpPr/>
          <p:nvPr>
            <p:ph idx="2" type="sldImg"/>
          </p:nvPr>
        </p:nvSpPr>
        <p:spPr>
          <a:xfrm>
            <a:off x="2236788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/>
          <p:nvPr>
            <p:ph type="ctrTitle"/>
          </p:nvPr>
        </p:nvSpPr>
        <p:spPr>
          <a:xfrm>
            <a:off x="582930" y="1646133"/>
            <a:ext cx="6606540" cy="35018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entury Gothic"/>
              <a:buNone/>
              <a:defRPr sz="5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6"/>
          <p:cNvSpPr txBox="1"/>
          <p:nvPr>
            <p:ph idx="1" type="subTitle"/>
          </p:nvPr>
        </p:nvSpPr>
        <p:spPr>
          <a:xfrm>
            <a:off x="971550" y="5282989"/>
            <a:ext cx="5829300" cy="2428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/>
            </a:lvl1pPr>
            <a:lvl2pPr lvl="1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/>
            </a:lvl3pPr>
            <a:lvl4pPr lvl="3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4pPr>
            <a:lvl5pPr lvl="4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5pPr>
            <a:lvl6pPr lvl="5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6pPr>
            <a:lvl7pPr lvl="6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7pPr>
            <a:lvl8pPr lvl="7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8pPr>
            <a:lvl9pPr lvl="8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9pPr>
          </a:lstStyle>
          <a:p/>
        </p:txBody>
      </p:sp>
      <p:sp>
        <p:nvSpPr>
          <p:cNvPr id="18" name="Google Shape;18;p26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/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5"/>
          <p:cNvSpPr txBox="1"/>
          <p:nvPr>
            <p:ph idx="1" type="body"/>
          </p:nvPr>
        </p:nvSpPr>
        <p:spPr>
          <a:xfrm rot="5400000">
            <a:off x="695219" y="2516718"/>
            <a:ext cx="6381962" cy="6703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5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/>
          <p:nvPr>
            <p:ph type="title"/>
          </p:nvPr>
        </p:nvSpPr>
        <p:spPr>
          <a:xfrm rot="5400000">
            <a:off x="2138071" y="3959569"/>
            <a:ext cx="8524029" cy="1675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6"/>
          <p:cNvSpPr txBox="1"/>
          <p:nvPr>
            <p:ph idx="1" type="body"/>
          </p:nvPr>
        </p:nvSpPr>
        <p:spPr>
          <a:xfrm rot="5400000">
            <a:off x="-1262353" y="2332223"/>
            <a:ext cx="8524029" cy="4930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6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6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6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/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7"/>
          <p:cNvSpPr txBox="1"/>
          <p:nvPr>
            <p:ph idx="1" type="body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7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7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/>
          <p:nvPr>
            <p:ph type="title"/>
          </p:nvPr>
        </p:nvSpPr>
        <p:spPr>
          <a:xfrm>
            <a:off x="530305" y="2507618"/>
            <a:ext cx="6703695" cy="41840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entury Gothic"/>
              <a:buNone/>
              <a:defRPr sz="5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8"/>
          <p:cNvSpPr txBox="1"/>
          <p:nvPr>
            <p:ph idx="1" type="body"/>
          </p:nvPr>
        </p:nvSpPr>
        <p:spPr>
          <a:xfrm>
            <a:off x="530305" y="6731215"/>
            <a:ext cx="6703695" cy="22002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530"/>
              <a:buNone/>
              <a:defRPr sz="153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8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/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9"/>
          <p:cNvSpPr txBox="1"/>
          <p:nvPr>
            <p:ph idx="1" type="body"/>
          </p:nvPr>
        </p:nvSpPr>
        <p:spPr>
          <a:xfrm>
            <a:off x="534353" y="2677584"/>
            <a:ext cx="3303270" cy="638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9"/>
          <p:cNvSpPr txBox="1"/>
          <p:nvPr>
            <p:ph idx="2" type="body"/>
          </p:nvPr>
        </p:nvSpPr>
        <p:spPr>
          <a:xfrm>
            <a:off x="3934778" y="2677584"/>
            <a:ext cx="3303270" cy="638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9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9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/>
          <p:nvPr>
            <p:ph type="title"/>
          </p:nvPr>
        </p:nvSpPr>
        <p:spPr>
          <a:xfrm>
            <a:off x="535365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0"/>
          <p:cNvSpPr txBox="1"/>
          <p:nvPr>
            <p:ph idx="1" type="body"/>
          </p:nvPr>
        </p:nvSpPr>
        <p:spPr>
          <a:xfrm>
            <a:off x="535366" y="2465706"/>
            <a:ext cx="3288089" cy="12084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b="1" sz="2040"/>
            </a:lvl1pPr>
            <a:lvl2pPr indent="-2286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2pPr>
            <a:lvl3pPr indent="-2286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b="1" sz="1530"/>
            </a:lvl3pPr>
            <a:lvl4pPr indent="-2286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4pPr>
            <a:lvl5pPr indent="-2286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5pPr>
            <a:lvl6pPr indent="-2286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6pPr>
            <a:lvl7pPr indent="-2286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7pPr>
            <a:lvl8pPr indent="-2286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8pPr>
            <a:lvl9pPr indent="-2286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9pPr>
          </a:lstStyle>
          <a:p/>
        </p:txBody>
      </p:sp>
      <p:sp>
        <p:nvSpPr>
          <p:cNvPr id="43" name="Google Shape;43;p30"/>
          <p:cNvSpPr txBox="1"/>
          <p:nvPr>
            <p:ph idx="2" type="body"/>
          </p:nvPr>
        </p:nvSpPr>
        <p:spPr>
          <a:xfrm>
            <a:off x="535366" y="3674110"/>
            <a:ext cx="3288089" cy="5404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0"/>
          <p:cNvSpPr txBox="1"/>
          <p:nvPr>
            <p:ph idx="3" type="body"/>
          </p:nvPr>
        </p:nvSpPr>
        <p:spPr>
          <a:xfrm>
            <a:off x="3934778" y="2465706"/>
            <a:ext cx="3304282" cy="12084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b="1" sz="2040"/>
            </a:lvl1pPr>
            <a:lvl2pPr indent="-2286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b="1" sz="1700"/>
            </a:lvl2pPr>
            <a:lvl3pPr indent="-2286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b="1" sz="1530"/>
            </a:lvl3pPr>
            <a:lvl4pPr indent="-2286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4pPr>
            <a:lvl5pPr indent="-2286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5pPr>
            <a:lvl6pPr indent="-2286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6pPr>
            <a:lvl7pPr indent="-2286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7pPr>
            <a:lvl8pPr indent="-2286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8pPr>
            <a:lvl9pPr indent="-2286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b="1" sz="1360"/>
            </a:lvl9pPr>
          </a:lstStyle>
          <a:p/>
        </p:txBody>
      </p:sp>
      <p:sp>
        <p:nvSpPr>
          <p:cNvPr id="45" name="Google Shape;45;p30"/>
          <p:cNvSpPr txBox="1"/>
          <p:nvPr>
            <p:ph idx="4" type="body"/>
          </p:nvPr>
        </p:nvSpPr>
        <p:spPr>
          <a:xfrm>
            <a:off x="3934778" y="3674110"/>
            <a:ext cx="3304282" cy="5404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0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0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/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1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1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1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2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2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/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entury Gothic"/>
              <a:buNone/>
              <a:defRPr sz="272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"/>
          <p:cNvSpPr txBox="1"/>
          <p:nvPr>
            <p:ph idx="1" type="body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132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  <a:defRPr sz="2720"/>
            </a:lvl1pPr>
            <a:lvl2pPr indent="-37973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  <a:defRPr sz="2380"/>
            </a:lvl2pPr>
            <a:lvl3pPr indent="-358139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  <a:defRPr sz="2040"/>
            </a:lvl3pPr>
            <a:lvl4pPr indent="-33655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4pPr>
            <a:lvl5pPr indent="-33655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5pPr>
            <a:lvl6pPr indent="-33655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indent="-33655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indent="-33655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indent="-33655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/>
        </p:txBody>
      </p:sp>
      <p:sp>
        <p:nvSpPr>
          <p:cNvPr id="61" name="Google Shape;61;p33"/>
          <p:cNvSpPr txBox="1"/>
          <p:nvPr>
            <p:ph idx="2" type="body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1pPr>
            <a:lvl2pPr indent="-2286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None/>
              <a:defRPr sz="1190"/>
            </a:lvl2pPr>
            <a:lvl3pPr indent="-2286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3pPr>
            <a:lvl4pPr indent="-2286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4pPr>
            <a:lvl5pPr indent="-2286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5pPr>
            <a:lvl6pPr indent="-2286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6pPr>
            <a:lvl7pPr indent="-2286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7pPr>
            <a:lvl8pPr indent="-2286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8pPr>
            <a:lvl9pPr indent="-2286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9pPr>
          </a:lstStyle>
          <a:p/>
        </p:txBody>
      </p:sp>
      <p:sp>
        <p:nvSpPr>
          <p:cNvPr id="62" name="Google Shape;62;p33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3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3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/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entury Gothic"/>
              <a:buNone/>
              <a:defRPr sz="272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4"/>
          <p:cNvSpPr/>
          <p:nvPr>
            <p:ph idx="2" type="pic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/>
          <p:nvPr>
            <p:ph idx="1" type="body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1pPr>
            <a:lvl2pPr indent="-228600" lvl="1" marL="914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None/>
              <a:defRPr sz="1190"/>
            </a:lvl2pPr>
            <a:lvl3pPr indent="-228600" lvl="2" marL="1371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3pPr>
            <a:lvl4pPr indent="-228600" lvl="3" marL="1828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4pPr>
            <a:lvl5pPr indent="-228600" lvl="4" marL="22860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5pPr>
            <a:lvl6pPr indent="-228600" lvl="5" marL="27432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6pPr>
            <a:lvl7pPr indent="-228600" lvl="6" marL="32004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7pPr>
            <a:lvl8pPr indent="-228600" lvl="7" marL="3657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8pPr>
            <a:lvl9pPr indent="-228600" lvl="8" marL="41148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9pPr>
          </a:lstStyle>
          <a:p/>
        </p:txBody>
      </p:sp>
      <p:sp>
        <p:nvSpPr>
          <p:cNvPr id="69" name="Google Shape;69;p34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4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4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/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0"/>
              <a:buFont typeface="Century Gothic"/>
              <a:buNone/>
              <a:defRPr b="0" i="0" sz="374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5"/>
          <p:cNvSpPr txBox="1"/>
          <p:nvPr>
            <p:ph idx="1" type="body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973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  <a:defRPr b="0" i="0" sz="238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814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b="0" i="0" sz="204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25755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25754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25754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25754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25754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25754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25"/>
          <p:cNvSpPr txBox="1"/>
          <p:nvPr>
            <p:ph idx="10" type="dt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25"/>
          <p:cNvSpPr txBox="1"/>
          <p:nvPr>
            <p:ph idx="11" type="ftr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25"/>
          <p:cNvSpPr txBox="1"/>
          <p:nvPr>
            <p:ph idx="12" type="sldNum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1793973" y="1406612"/>
            <a:ext cx="577378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Week of September </a:t>
            </a: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27596" y="2891015"/>
            <a:ext cx="44340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Topics they will be learning this week: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Math: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-US" sz="1800">
                <a:latin typeface="Century Gothic"/>
                <a:ea typeface="Century Gothic"/>
                <a:cs typeface="Century Gothic"/>
                <a:sym typeface="Century Gothic"/>
              </a:rPr>
              <a:t>Counting strategies add and subtract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English</a:t>
            </a:r>
            <a:endParaRPr b="0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b="0" i="0" lang="en-US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story </a:t>
            </a:r>
            <a:r>
              <a:rPr b="1" lang="en-US" sz="1800">
                <a:latin typeface="Century Gothic"/>
                <a:ea typeface="Century Gothic"/>
                <a:cs typeface="Century Gothic"/>
                <a:sym typeface="Century Gothic"/>
              </a:rPr>
              <a:t>Nat Can Jump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b="0" i="0" lang="en-US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Practice spelling words</a:t>
            </a:r>
            <a:endParaRPr b="0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entury Gothic"/>
                <a:ea typeface="Century Gothic"/>
                <a:cs typeface="Century Gothic"/>
                <a:sym typeface="Century Gothic"/>
              </a:rPr>
              <a:t>Science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-"/>
            </a:pPr>
            <a:r>
              <a:rPr lang="en-US" sz="1800">
                <a:latin typeface="Century Gothic"/>
                <a:ea typeface="Century Gothic"/>
                <a:cs typeface="Century Gothic"/>
                <a:sym typeface="Century Gothic"/>
              </a:rPr>
              <a:t>Plants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entury Gothic"/>
                <a:ea typeface="Century Gothic"/>
                <a:cs typeface="Century Gothic"/>
                <a:sym typeface="Century Gothic"/>
              </a:rPr>
              <a:t>S.Studies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-"/>
            </a:pPr>
            <a:r>
              <a:rPr lang="en-US" sz="1800">
                <a:latin typeface="Century Gothic"/>
                <a:ea typeface="Century Gothic"/>
                <a:cs typeface="Century Gothic"/>
                <a:sym typeface="Century Gothic"/>
              </a:rPr>
              <a:t>Picturing Earth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5065296" y="2614037"/>
            <a:ext cx="2279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Spelling Tests will be every </a:t>
            </a:r>
            <a:r>
              <a:rPr lang="en-US"/>
              <a:t>Friday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Reading Tests</a:t>
            </a:r>
            <a:r>
              <a:rPr lang="en-US"/>
              <a:t>/ Reading comprehension tests every Thursday.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427596" y="7770286"/>
            <a:ext cx="46377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Char char="-"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September 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Labor Day no school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Char char="-"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September </a:t>
            </a: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Hot lunch will begin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entury Gothic"/>
              <a:buChar char="-"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Hot lunch will be $5</a:t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5118009" y="6802940"/>
            <a:ext cx="2210400" cy="1785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Spelling Words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-"/>
            </a:pPr>
            <a:r>
              <a:rPr b="0" i="0" lang="en-US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-"/>
            </a:pPr>
            <a:r>
              <a:rPr b="0" i="0" lang="en-US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-"/>
            </a:pPr>
            <a:r>
              <a:rPr b="0" i="0" lang="en-US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-"/>
            </a:pPr>
            <a:r>
              <a:rPr b="0" i="0" lang="en-US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-"/>
            </a:pPr>
            <a:r>
              <a:rPr b="0" i="0" lang="en-US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-"/>
            </a:pPr>
            <a:r>
              <a:rPr b="0" i="0" lang="en-US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-"/>
            </a:pPr>
            <a:r>
              <a:rPr b="0" i="0" lang="en-US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-"/>
            </a:pPr>
            <a:r>
              <a:rPr b="0" i="0" lang="en-US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-"/>
            </a:pPr>
            <a:r>
              <a:rPr b="0" i="0" lang="en-US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-"/>
            </a:pPr>
            <a:r>
              <a:rPr b="0" i="0" lang="en-US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0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0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0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0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1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1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1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1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2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2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2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2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3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3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3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3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4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4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4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4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5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5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5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5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6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6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6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6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6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7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7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7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7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8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8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8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8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9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9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9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9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9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0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0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0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0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0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1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1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1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1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1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2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2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2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2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3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3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3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3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3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4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4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4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4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4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6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6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7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7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7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7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8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8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8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8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 txBox="1"/>
          <p:nvPr/>
        </p:nvSpPr>
        <p:spPr>
          <a:xfrm>
            <a:off x="1793973" y="1406612"/>
            <a:ext cx="57737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9"/>
          <p:cNvSpPr txBox="1"/>
          <p:nvPr/>
        </p:nvSpPr>
        <p:spPr>
          <a:xfrm>
            <a:off x="427596" y="2921837"/>
            <a:ext cx="44338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9"/>
          <p:cNvSpPr txBox="1"/>
          <p:nvPr/>
        </p:nvSpPr>
        <p:spPr>
          <a:xfrm>
            <a:off x="5065383" y="2600439"/>
            <a:ext cx="22794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9"/>
          <p:cNvSpPr txBox="1"/>
          <p:nvPr/>
        </p:nvSpPr>
        <p:spPr>
          <a:xfrm>
            <a:off x="427596" y="7770286"/>
            <a:ext cx="46377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9"/>
          <p:cNvSpPr txBox="1"/>
          <p:nvPr/>
        </p:nvSpPr>
        <p:spPr>
          <a:xfrm>
            <a:off x="5118009" y="6802940"/>
            <a:ext cx="22103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text here…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2020-02-17T23:44:48Z</dcterms:created>
  <dc:creator>Kim Miller</dc:creator>
</cp:coreProperties>
</file>