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10058400" cx="7772400"/>
  <p:notesSz cx="6858000" cy="9144000"/>
  <p:embeddedFontLs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gRo29gGKTjVQp2H/JEfJioYTgW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12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14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15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p16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p17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18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p19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20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21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p22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p23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p24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>
            <p:ph type="ctrTitle"/>
          </p:nvPr>
        </p:nvSpPr>
        <p:spPr>
          <a:xfrm>
            <a:off x="582930" y="1646133"/>
            <a:ext cx="6606540" cy="35018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entury Gothic"/>
              <a:buNone/>
              <a:defRPr sz="5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" type="subTitle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/>
            </a:lvl1pPr>
            <a:lvl2pPr lvl="1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/>
            </a:lvl3pPr>
            <a:lvl4pPr lvl="3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4pPr>
            <a:lvl5pPr lvl="4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5pPr>
            <a:lvl6pPr lvl="5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6pPr>
            <a:lvl7pPr lvl="6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7pPr>
            <a:lvl8pPr lvl="7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8pPr>
            <a:lvl9pPr lvl="8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9pPr>
          </a:lstStyle>
          <a:p/>
        </p:txBody>
      </p:sp>
      <p:sp>
        <p:nvSpPr>
          <p:cNvPr id="18" name="Google Shape;18;p26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 txBox="1"/>
          <p:nvPr>
            <p:ph idx="1" type="body"/>
          </p:nvPr>
        </p:nvSpPr>
        <p:spPr>
          <a:xfrm rot="5400000">
            <a:off x="695219" y="2516718"/>
            <a:ext cx="6381962" cy="6703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5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/>
          <p:nvPr>
            <p:ph type="title"/>
          </p:nvPr>
        </p:nvSpPr>
        <p:spPr>
          <a:xfrm rot="5400000">
            <a:off x="2138071" y="3959569"/>
            <a:ext cx="8524029" cy="1675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" type="body"/>
          </p:nvPr>
        </p:nvSpPr>
        <p:spPr>
          <a:xfrm rot="5400000">
            <a:off x="-1262353" y="2332223"/>
            <a:ext cx="8524029" cy="4930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" type="body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/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entury Gothic"/>
              <a:buNone/>
              <a:defRPr sz="5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" type="body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530"/>
              <a:buNone/>
              <a:defRPr sz="153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8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" type="body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2" type="body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/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" type="body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b="1" sz="204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b="1" sz="153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9pPr>
          </a:lstStyle>
          <a:p/>
        </p:txBody>
      </p:sp>
      <p:sp>
        <p:nvSpPr>
          <p:cNvPr id="43" name="Google Shape;43;p30"/>
          <p:cNvSpPr txBox="1"/>
          <p:nvPr>
            <p:ph idx="2" type="body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3" type="body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b="1" sz="204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b="1" sz="153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9pPr>
          </a:lstStyle>
          <a:p/>
        </p:txBody>
      </p:sp>
      <p:sp>
        <p:nvSpPr>
          <p:cNvPr id="45" name="Google Shape;45;p30"/>
          <p:cNvSpPr txBox="1"/>
          <p:nvPr>
            <p:ph idx="4" type="body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/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entury Gothic"/>
              <a:buNone/>
              <a:defRPr sz="272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" type="body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132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  <a:defRPr sz="2720"/>
            </a:lvl1pPr>
            <a:lvl2pPr indent="-37973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  <a:defRPr sz="2380"/>
            </a:lvl2pPr>
            <a:lvl3pPr indent="-358139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 sz="2040"/>
            </a:lvl3pPr>
            <a:lvl4pPr indent="-33655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indent="-33655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indent="-33655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61" name="Google Shape;61;p33"/>
          <p:cNvSpPr txBox="1"/>
          <p:nvPr>
            <p:ph idx="2" type="body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/>
        </p:txBody>
      </p:sp>
      <p:sp>
        <p:nvSpPr>
          <p:cNvPr id="62" name="Google Shape;62;p33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/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entury Gothic"/>
              <a:buNone/>
              <a:defRPr sz="272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/>
          <p:nvPr>
            <p:ph idx="2" type="pic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/>
          <p:nvPr>
            <p:ph idx="1" type="body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/>
        </p:txBody>
      </p:sp>
      <p:sp>
        <p:nvSpPr>
          <p:cNvPr id="69" name="Google Shape;69;p34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entury Gothic"/>
              <a:buNone/>
              <a:defRPr b="0" i="0" sz="374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793973" y="1406612"/>
            <a:ext cx="577378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Week of September </a:t>
            </a: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27596" y="2891015"/>
            <a:ext cx="44340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Topics they will be learning this week: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Solve compare problems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Englis</a:t>
            </a: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story</a:t>
            </a: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 “Pam and Sam”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Science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-"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Flowers and Fruits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S. Studies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-"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Community laws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5065296" y="2614037"/>
            <a:ext cx="2279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Reading  test on Thursday.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Spelling Test on Friday. 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427596" y="7770286"/>
            <a:ext cx="4637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-"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Hot 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lunch is Monday-Wednesday only. It is $5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-"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They still have to bring a snack everyday, even hot lunch days. Snack and lunch are 2 different timings.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5118009" y="6802940"/>
            <a:ext cx="2210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Spelling Words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-"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ham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-"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had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-"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mad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-"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bad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-"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bag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-"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rag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-"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ask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-"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has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-"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-"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have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-"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0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0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1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1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1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2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2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2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3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3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3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4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4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4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4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5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5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5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5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6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6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6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6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7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7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7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7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8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8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8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8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9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9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9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9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0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0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0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0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1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1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1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1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2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2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2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2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3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3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3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3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3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9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9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9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9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2020-02-17T23:44:48Z</dcterms:created>
  <dc:creator>Kim Miller</dc:creator>
</cp:coreProperties>
</file>