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772400" cy="100584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owrEe6CqmHA2br8CbMR/WHGX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sz="37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974705" y="1451633"/>
            <a:ext cx="57737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February 3</a:t>
            </a: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27596" y="2891015"/>
            <a:ext cx="44340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entury Gothic"/>
              </a:rPr>
              <a:t>Topics they will be learning this week: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Solve word problems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Addition &amp; Subtraction word problems </a:t>
            </a:r>
            <a:endParaRPr lang="en-US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English</a:t>
            </a:r>
            <a:endParaRPr lang="en-US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Read story </a:t>
            </a: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On My Way to School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Phonics </a:t>
            </a:r>
            <a:endParaRPr lang="en-US"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vowels</a:t>
            </a: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065296" y="2614037"/>
            <a:ext cx="22794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Tests will be every Thursday on our weekly story. Stories will be posted on class dojo to be practiced.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Spelling tests will be every Friday.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427596" y="7770286"/>
            <a:ext cx="4637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lang="en-US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lunch $5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18009" y="6802940"/>
            <a:ext cx="2210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Century Gothic"/>
                <a:sym typeface="Century Gothic"/>
              </a:rPr>
              <a:t>Spelling Words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Eagle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Blanket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Mule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Cotton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Great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Enjoy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Partner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Young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Pillow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>
                <a:latin typeface="Century Gothic"/>
                <a:sym typeface="Century Gothic"/>
              </a:rPr>
              <a:t>needle</a:t>
            </a:r>
            <a:endParaRPr lang="en-US" sz="1000" dirty="0">
              <a:latin typeface="Century Gothic"/>
              <a:sym typeface="Century Gothic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92267</TotalTime>
  <Words>468</Words>
  <Application>Microsoft Office PowerPoint</Application>
  <PresentationFormat>Custom</PresentationFormat>
  <Paragraphs>141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 Miller</dc:creator>
  <cp:lastModifiedBy>Esma Hussein</cp:lastModifiedBy>
  <cp:revision>12</cp:revision>
  <dcterms:created xsi:type="dcterms:W3CDTF">2020-02-17T23:44:48Z</dcterms:created>
  <dcterms:modified xsi:type="dcterms:W3CDTF">2025-01-31T16:19:03Z</dcterms:modified>
</cp:coreProperties>
</file>