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772400" cy="100584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owrEe6CqmHA2br8CbMR/WHGX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sz="37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93973" y="1406612"/>
            <a:ext cx="577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September 16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427596" y="2891015"/>
            <a:ext cx="44340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entury Gothic"/>
              </a:rPr>
              <a:t>Topics they will be learning this week: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Solve word problems to 20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Solve compare problems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English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</a:t>
            </a:r>
            <a:r>
              <a:rPr lang="en-US" sz="1800" dirty="0" err="1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lang="en-US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Read story </a:t>
            </a: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Rules at School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Practice spelling words</a:t>
            </a: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065296" y="2614037"/>
            <a:ext cx="2279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Tests will be every Thursday on our weekly story. Stories will be posted on class dojo to be practiced.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Spelling tests will be every Friday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427596" y="7770286"/>
            <a:ext cx="4637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lang="en-US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lunch will be $5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Map testing 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18009" y="6802940"/>
            <a:ext cx="2210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Century Gothic"/>
                <a:sym typeface="Century Gothic"/>
              </a:rPr>
              <a:t>Spelling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What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All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Were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We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When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Your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Can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Said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There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14074</TotalTime>
  <Words>472</Words>
  <Application>Microsoft Office PowerPoint</Application>
  <PresentationFormat>Custom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 Miller</dc:creator>
  <cp:lastModifiedBy>Esma Hussein</cp:lastModifiedBy>
  <cp:revision>4</cp:revision>
  <dcterms:created xsi:type="dcterms:W3CDTF">2020-02-17T23:44:48Z</dcterms:created>
  <dcterms:modified xsi:type="dcterms:W3CDTF">2024-09-13T16:03:43Z</dcterms:modified>
</cp:coreProperties>
</file>