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058400" cx="7772400"/>
  <p:notesSz cx="6858000" cy="9144000"/>
  <p:embeddedFontLst>
    <p:embeddedFont>
      <p:font typeface="Century Gothic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brMgeZCe4FDaKKFu5DfE0oqTJ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font" Target="fonts/CenturyGothic-boldItalic.fntdata"/><Relationship Id="rId5" Type="http://schemas.openxmlformats.org/officeDocument/2006/relationships/slide" Target="slides/slide1.xml"/><Relationship Id="rId6" Type="http://schemas.openxmlformats.org/officeDocument/2006/relationships/font" Target="fonts/CenturyGothic-regular.fntdata"/><Relationship Id="rId7" Type="http://schemas.openxmlformats.org/officeDocument/2006/relationships/font" Target="fonts/CenturyGothic-bold.fntdata"/><Relationship Id="rId8" Type="http://schemas.openxmlformats.org/officeDocument/2006/relationships/font" Target="fonts/CenturyGothic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236788" y="1143000"/>
            <a:ext cx="23844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 txBox="1"/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6"/>
          <p:cNvSpPr txBox="1"/>
          <p:nvPr>
            <p:ph idx="1" type="subTitle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/>
        </p:txBody>
      </p:sp>
      <p:sp>
        <p:nvSpPr>
          <p:cNvPr id="18" name="Google Shape;18;p2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5"/>
          <p:cNvSpPr txBox="1"/>
          <p:nvPr>
            <p:ph idx="1" type="body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6"/>
          <p:cNvSpPr txBox="1"/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6"/>
          <p:cNvSpPr txBox="1"/>
          <p:nvPr>
            <p:ph idx="1" type="body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6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6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6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7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7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7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7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7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8"/>
          <p:cNvSpPr txBox="1"/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entury Gothic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8"/>
          <p:cNvSpPr txBox="1"/>
          <p:nvPr>
            <p:ph idx="1" type="body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8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8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8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9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9"/>
          <p:cNvSpPr txBox="1"/>
          <p:nvPr>
            <p:ph idx="1" type="body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9"/>
          <p:cNvSpPr txBox="1"/>
          <p:nvPr>
            <p:ph idx="2" type="body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9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9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9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0"/>
          <p:cNvSpPr txBox="1"/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0"/>
          <p:cNvSpPr txBox="1"/>
          <p:nvPr>
            <p:ph idx="1" type="body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3" name="Google Shape;43;p30"/>
          <p:cNvSpPr txBox="1"/>
          <p:nvPr>
            <p:ph idx="2" type="body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0"/>
          <p:cNvSpPr txBox="1"/>
          <p:nvPr>
            <p:ph idx="3" type="body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b="1" sz="204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b="1" sz="170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b="1" sz="153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b="1" sz="1360"/>
            </a:lvl9pPr>
          </a:lstStyle>
          <a:p/>
        </p:txBody>
      </p:sp>
      <p:sp>
        <p:nvSpPr>
          <p:cNvPr id="45" name="Google Shape;45;p30"/>
          <p:cNvSpPr txBox="1"/>
          <p:nvPr>
            <p:ph idx="4" type="body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0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0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0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1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1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1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1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2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2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2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3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3"/>
          <p:cNvSpPr txBox="1"/>
          <p:nvPr>
            <p:ph idx="1" type="body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132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indent="-37973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indent="-358139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indent="-33655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indent="-33655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indent="-33655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indent="-33655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indent="-33655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/>
        </p:txBody>
      </p:sp>
      <p:sp>
        <p:nvSpPr>
          <p:cNvPr id="61" name="Google Shape;61;p33"/>
          <p:cNvSpPr txBox="1"/>
          <p:nvPr>
            <p:ph idx="2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2" name="Google Shape;62;p33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3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3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4"/>
          <p:cNvSpPr txBox="1"/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entury Gothic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4"/>
          <p:cNvSpPr/>
          <p:nvPr>
            <p:ph idx="2" type="pic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4"/>
          <p:cNvSpPr txBox="1"/>
          <p:nvPr>
            <p:ph idx="1" type="body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indent="-228600" lvl="1" marL="914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indent="-228600" lvl="2" marL="1371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indent="-228600" lvl="3" marL="1828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indent="-228600" lvl="4" marL="22860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indent="-228600" lvl="5" marL="27432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indent="-228600" lvl="6" marL="32004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indent="-228600" lvl="7" marL="3657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indent="-228600" lvl="8" marL="41148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/>
        </p:txBody>
      </p:sp>
      <p:sp>
        <p:nvSpPr>
          <p:cNvPr id="69" name="Google Shape;69;p34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4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4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/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entury Gothic"/>
              <a:buNone/>
              <a:defRPr b="0" i="0" sz="37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5"/>
          <p:cNvSpPr txBox="1"/>
          <p:nvPr>
            <p:ph idx="1" type="body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9730" lvl="0" marL="457200" marR="0" rtl="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b="0" i="0" sz="238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58140" lvl="1" marL="914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b="0" i="0" sz="204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25755" lvl="3" marL="1828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25754" lvl="4" marL="22860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25754" lvl="5" marL="27432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25754" lvl="6" marL="32004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25754" lvl="7" marL="36576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25754" lvl="8" marL="4114800" marR="0" rtl="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b="0" i="0" sz="153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25"/>
          <p:cNvSpPr txBox="1"/>
          <p:nvPr>
            <p:ph idx="10" type="dt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25"/>
          <p:cNvSpPr txBox="1"/>
          <p:nvPr>
            <p:ph idx="11" type="ftr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25"/>
          <p:cNvSpPr txBox="1"/>
          <p:nvPr>
            <p:ph idx="12" type="sldNum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b="0" i="0" sz="102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793973" y="1406612"/>
            <a:ext cx="577378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Week of </a:t>
            </a:r>
            <a:r>
              <a:rPr lang="en-US" sz="2000">
                <a:latin typeface="Century Gothic"/>
                <a:ea typeface="Century Gothic"/>
                <a:cs typeface="Century Gothic"/>
                <a:sym typeface="Century Gothic"/>
              </a:rPr>
              <a:t>October 13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27596" y="2891015"/>
            <a:ext cx="4434000" cy="41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Topics they will be learning this week: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Math: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Addition/Subtraction Within 20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Adding questions under 10 (teen answers)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Englis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h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Reading: </a:t>
            </a:r>
            <a:r>
              <a:rPr b="1" lang="en-US" sz="1800">
                <a:latin typeface="Century Gothic"/>
                <a:ea typeface="Century Gothic"/>
                <a:cs typeface="Century Gothic"/>
                <a:sym typeface="Century Gothic"/>
              </a:rPr>
              <a:t>How You Grew</a:t>
            </a:r>
            <a:endParaRPr b="1"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apitalization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Science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Young Plants look like their parents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S. Studies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entury Gothic"/>
              <a:buChar char="-"/>
            </a:pPr>
            <a:r>
              <a:rPr lang="en-US" sz="1800">
                <a:latin typeface="Century Gothic"/>
                <a:ea typeface="Century Gothic"/>
                <a:cs typeface="Century Gothic"/>
                <a:sym typeface="Century Gothic"/>
              </a:rPr>
              <a:t>Why Do We Vote?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065296" y="2614037"/>
            <a:ext cx="22794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No tests this week due to Quran Competition.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Spelling test on these words will be on Thrursday, October 23rd.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Reading Comprehnsion Test on </a:t>
            </a:r>
            <a:r>
              <a:rPr b="1" lang="en-US"/>
              <a:t>How You Grew </a:t>
            </a:r>
            <a:r>
              <a:rPr lang="en-US"/>
              <a:t>will be on Wednesday, October 22. 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27596" y="7770286"/>
            <a:ext cx="46377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entury Gothic"/>
              <a:buChar char="-"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No school on Monday, October 13th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118009" y="6802940"/>
            <a:ext cx="22104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Spelling Words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Dog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log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box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fox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mom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cost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lost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rock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lock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entury Gothic"/>
              <a:buChar char="-"/>
            </a:pPr>
            <a:r>
              <a:rPr lang="en-US" sz="1000">
                <a:latin typeface="Century Gothic"/>
                <a:ea typeface="Century Gothic"/>
                <a:cs typeface="Century Gothic"/>
                <a:sym typeface="Century Gothic"/>
              </a:rPr>
              <a:t>block</a:t>
            </a:r>
            <a:endParaRPr sz="10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2020-02-17T23:44:48Z</dcterms:created>
  <dc:creator>Kim Miller</dc:creator>
</cp:coreProperties>
</file>