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Poppins" pitchFamily="2" charset="77"/>
      <p:regular r:id="rId17"/>
      <p:bold r:id="rId18"/>
      <p:italic r:id="rId19"/>
      <p:boldItalic r:id="rId20"/>
    </p:embeddedFont>
    <p:embeddedFont>
      <p:font typeface="Poppins Bold" pitchFamily="2" charset="77"/>
      <p:regular r:id="rId21"/>
      <p:bold r:id="rId22"/>
    </p:embeddedFont>
    <p:embeddedFont>
      <p:font typeface="Poppins Bold Italics" pitchFamily="2" charset="77"/>
      <p:regular r:id="rId23"/>
      <p:bold r:id="rId24"/>
      <p:italic r:id="rId25"/>
      <p:boldItalic r:id="rId26"/>
    </p:embeddedFont>
    <p:embeddedFont>
      <p:font typeface="Poppins Italics" pitchFamily="2" charset="77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jpe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4.svg"/><Relationship Id="rId18" Type="http://schemas.openxmlformats.org/officeDocument/2006/relationships/image" Target="../media/image49.png"/><Relationship Id="rId3" Type="http://schemas.openxmlformats.org/officeDocument/2006/relationships/image" Target="../media/image38.svg"/><Relationship Id="rId7" Type="http://schemas.openxmlformats.org/officeDocument/2006/relationships/image" Target="../media/image52.svg"/><Relationship Id="rId12" Type="http://schemas.openxmlformats.org/officeDocument/2006/relationships/image" Target="../media/image53.png"/><Relationship Id="rId17" Type="http://schemas.openxmlformats.org/officeDocument/2006/relationships/image" Target="../media/image56.svg"/><Relationship Id="rId2" Type="http://schemas.openxmlformats.org/officeDocument/2006/relationships/image" Target="../media/image37.png"/><Relationship Id="rId16" Type="http://schemas.openxmlformats.org/officeDocument/2006/relationships/image" Target="../media/image55.png"/><Relationship Id="rId20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4.svg"/><Relationship Id="rId5" Type="http://schemas.openxmlformats.org/officeDocument/2006/relationships/image" Target="../media/image12.svg"/><Relationship Id="rId15" Type="http://schemas.openxmlformats.org/officeDocument/2006/relationships/image" Target="../media/image20.svg"/><Relationship Id="rId10" Type="http://schemas.openxmlformats.org/officeDocument/2006/relationships/image" Target="../media/image43.png"/><Relationship Id="rId19" Type="http://schemas.openxmlformats.org/officeDocument/2006/relationships/image" Target="../media/image50.svg"/><Relationship Id="rId4" Type="http://schemas.openxmlformats.org/officeDocument/2006/relationships/image" Target="../media/image11.png"/><Relationship Id="rId9" Type="http://schemas.openxmlformats.org/officeDocument/2006/relationships/image" Target="../media/image32.sv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png"/><Relationship Id="rId18" Type="http://schemas.openxmlformats.org/officeDocument/2006/relationships/image" Target="../media/image2.svg"/><Relationship Id="rId3" Type="http://schemas.openxmlformats.org/officeDocument/2006/relationships/image" Target="../media/image32.svg"/><Relationship Id="rId21" Type="http://schemas.openxmlformats.org/officeDocument/2006/relationships/image" Target="../media/image43.png"/><Relationship Id="rId7" Type="http://schemas.openxmlformats.org/officeDocument/2006/relationships/image" Target="../media/image50.svg"/><Relationship Id="rId12" Type="http://schemas.openxmlformats.org/officeDocument/2006/relationships/image" Target="../media/image92.jpeg"/><Relationship Id="rId17" Type="http://schemas.openxmlformats.org/officeDocument/2006/relationships/image" Target="../media/image1.png"/><Relationship Id="rId2" Type="http://schemas.openxmlformats.org/officeDocument/2006/relationships/image" Target="../media/image31.png"/><Relationship Id="rId16" Type="http://schemas.openxmlformats.org/officeDocument/2006/relationships/image" Target="../media/image90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87.svg"/><Relationship Id="rId24" Type="http://schemas.openxmlformats.org/officeDocument/2006/relationships/image" Target="../media/image42.svg"/><Relationship Id="rId5" Type="http://schemas.openxmlformats.org/officeDocument/2006/relationships/image" Target="../media/image12.svg"/><Relationship Id="rId15" Type="http://schemas.openxmlformats.org/officeDocument/2006/relationships/image" Target="../media/image89.png"/><Relationship Id="rId23" Type="http://schemas.openxmlformats.org/officeDocument/2006/relationships/image" Target="../media/image41.png"/><Relationship Id="rId10" Type="http://schemas.openxmlformats.org/officeDocument/2006/relationships/image" Target="../media/image26.png"/><Relationship Id="rId19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4.svg"/><Relationship Id="rId14" Type="http://schemas.openxmlformats.org/officeDocument/2006/relationships/image" Target="../media/image25.svg"/><Relationship Id="rId22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2.svg"/><Relationship Id="rId18" Type="http://schemas.openxmlformats.org/officeDocument/2006/relationships/image" Target="../media/image19.png"/><Relationship Id="rId3" Type="http://schemas.openxmlformats.org/officeDocument/2006/relationships/image" Target="../media/image8.svg"/><Relationship Id="rId21" Type="http://schemas.openxmlformats.org/officeDocument/2006/relationships/image" Target="../media/image48.svg"/><Relationship Id="rId7" Type="http://schemas.openxmlformats.org/officeDocument/2006/relationships/image" Target="../media/image12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" Type="http://schemas.openxmlformats.org/officeDocument/2006/relationships/image" Target="../media/image7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2.svg"/><Relationship Id="rId24" Type="http://schemas.openxmlformats.org/officeDocument/2006/relationships/image" Target="../media/image93.jpeg"/><Relationship Id="rId5" Type="http://schemas.openxmlformats.org/officeDocument/2006/relationships/image" Target="../media/image2.svg"/><Relationship Id="rId15" Type="http://schemas.openxmlformats.org/officeDocument/2006/relationships/image" Target="../media/image44.svg"/><Relationship Id="rId23" Type="http://schemas.openxmlformats.org/officeDocument/2006/relationships/image" Target="../media/image50.svg"/><Relationship Id="rId10" Type="http://schemas.openxmlformats.org/officeDocument/2006/relationships/image" Target="../media/image21.png"/><Relationship Id="rId19" Type="http://schemas.openxmlformats.org/officeDocument/2006/relationships/image" Target="../media/image20.svg"/><Relationship Id="rId4" Type="http://schemas.openxmlformats.org/officeDocument/2006/relationships/image" Target="../media/image1.png"/><Relationship Id="rId9" Type="http://schemas.openxmlformats.org/officeDocument/2006/relationships/image" Target="../media/image14.svg"/><Relationship Id="rId14" Type="http://schemas.openxmlformats.org/officeDocument/2006/relationships/image" Target="../media/image43.png"/><Relationship Id="rId22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1.svg"/><Relationship Id="rId18" Type="http://schemas.openxmlformats.org/officeDocument/2006/relationships/image" Target="../media/image94.jpeg"/><Relationship Id="rId3" Type="http://schemas.openxmlformats.org/officeDocument/2006/relationships/image" Target="../media/image59.svg"/><Relationship Id="rId7" Type="http://schemas.openxmlformats.org/officeDocument/2006/relationships/image" Target="../media/image34.svg"/><Relationship Id="rId12" Type="http://schemas.openxmlformats.org/officeDocument/2006/relationships/image" Target="../media/image60.png"/><Relationship Id="rId17" Type="http://schemas.openxmlformats.org/officeDocument/2006/relationships/image" Target="../media/image50.svg"/><Relationship Id="rId2" Type="http://schemas.openxmlformats.org/officeDocument/2006/relationships/image" Target="../media/image58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2.svg"/><Relationship Id="rId5" Type="http://schemas.openxmlformats.org/officeDocument/2006/relationships/image" Target="../media/image2.svg"/><Relationship Id="rId15" Type="http://schemas.openxmlformats.org/officeDocument/2006/relationships/image" Target="../media/image25.sv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2.svg"/><Relationship Id="rId18" Type="http://schemas.openxmlformats.org/officeDocument/2006/relationships/image" Target="../media/image12.svg"/><Relationship Id="rId26" Type="http://schemas.openxmlformats.org/officeDocument/2006/relationships/image" Target="../media/image71.svg"/><Relationship Id="rId3" Type="http://schemas.openxmlformats.org/officeDocument/2006/relationships/image" Target="../media/image32.svg"/><Relationship Id="rId21" Type="http://schemas.openxmlformats.org/officeDocument/2006/relationships/image" Target="../media/image19.png"/><Relationship Id="rId7" Type="http://schemas.openxmlformats.org/officeDocument/2006/relationships/image" Target="../media/image8.svg"/><Relationship Id="rId12" Type="http://schemas.openxmlformats.org/officeDocument/2006/relationships/image" Target="../media/image26.png"/><Relationship Id="rId17" Type="http://schemas.openxmlformats.org/officeDocument/2006/relationships/image" Target="../media/image11.png"/><Relationship Id="rId25" Type="http://schemas.openxmlformats.org/officeDocument/2006/relationships/image" Target="../media/image70.png"/><Relationship Id="rId2" Type="http://schemas.openxmlformats.org/officeDocument/2006/relationships/image" Target="../media/image31.png"/><Relationship Id="rId16" Type="http://schemas.openxmlformats.org/officeDocument/2006/relationships/image" Target="../media/image44.svg"/><Relationship Id="rId20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6.svg"/><Relationship Id="rId24" Type="http://schemas.openxmlformats.org/officeDocument/2006/relationships/image" Target="../media/image69.svg"/><Relationship Id="rId5" Type="http://schemas.openxmlformats.org/officeDocument/2006/relationships/image" Target="../media/image64.svg"/><Relationship Id="rId15" Type="http://schemas.openxmlformats.org/officeDocument/2006/relationships/image" Target="../media/image43.png"/><Relationship Id="rId23" Type="http://schemas.openxmlformats.org/officeDocument/2006/relationships/image" Target="../media/image68.png"/><Relationship Id="rId10" Type="http://schemas.openxmlformats.org/officeDocument/2006/relationships/image" Target="../media/image65.png"/><Relationship Id="rId19" Type="http://schemas.openxmlformats.org/officeDocument/2006/relationships/image" Target="../media/image53.png"/><Relationship Id="rId4" Type="http://schemas.openxmlformats.org/officeDocument/2006/relationships/image" Target="../media/image63.png"/><Relationship Id="rId9" Type="http://schemas.openxmlformats.org/officeDocument/2006/relationships/image" Target="../media/image14.svg"/><Relationship Id="rId14" Type="http://schemas.openxmlformats.org/officeDocument/2006/relationships/image" Target="../media/image95.jpeg"/><Relationship Id="rId22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svg"/><Relationship Id="rId18" Type="http://schemas.openxmlformats.org/officeDocument/2006/relationships/image" Target="../media/image45.png"/><Relationship Id="rId26" Type="http://schemas.openxmlformats.org/officeDocument/2006/relationships/image" Target="../media/image96.png"/><Relationship Id="rId3" Type="http://schemas.openxmlformats.org/officeDocument/2006/relationships/image" Target="../media/image8.svg"/><Relationship Id="rId21" Type="http://schemas.openxmlformats.org/officeDocument/2006/relationships/image" Target="../media/image20.svg"/><Relationship Id="rId7" Type="http://schemas.openxmlformats.org/officeDocument/2006/relationships/image" Target="../media/image12.svg"/><Relationship Id="rId12" Type="http://schemas.openxmlformats.org/officeDocument/2006/relationships/image" Target="../media/image24.png"/><Relationship Id="rId17" Type="http://schemas.openxmlformats.org/officeDocument/2006/relationships/image" Target="../media/image44.svg"/><Relationship Id="rId25" Type="http://schemas.openxmlformats.org/officeDocument/2006/relationships/image" Target="../media/image50.svg"/><Relationship Id="rId2" Type="http://schemas.openxmlformats.org/officeDocument/2006/relationships/image" Target="../media/image7.png"/><Relationship Id="rId16" Type="http://schemas.openxmlformats.org/officeDocument/2006/relationships/image" Target="../media/image43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2.svg"/><Relationship Id="rId24" Type="http://schemas.openxmlformats.org/officeDocument/2006/relationships/image" Target="../media/image49.png"/><Relationship Id="rId5" Type="http://schemas.openxmlformats.org/officeDocument/2006/relationships/image" Target="../media/image2.svg"/><Relationship Id="rId15" Type="http://schemas.openxmlformats.org/officeDocument/2006/relationships/image" Target="../media/image42.svg"/><Relationship Id="rId23" Type="http://schemas.openxmlformats.org/officeDocument/2006/relationships/image" Target="../media/image48.svg"/><Relationship Id="rId10" Type="http://schemas.openxmlformats.org/officeDocument/2006/relationships/image" Target="../media/image21.png"/><Relationship Id="rId19" Type="http://schemas.openxmlformats.org/officeDocument/2006/relationships/image" Target="../media/image46.svg"/><Relationship Id="rId4" Type="http://schemas.openxmlformats.org/officeDocument/2006/relationships/image" Target="../media/image1.png"/><Relationship Id="rId9" Type="http://schemas.openxmlformats.org/officeDocument/2006/relationships/image" Target="../media/image14.svg"/><Relationship Id="rId14" Type="http://schemas.openxmlformats.org/officeDocument/2006/relationships/image" Target="../media/image41.png"/><Relationship Id="rId2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4.png"/><Relationship Id="rId18" Type="http://schemas.openxmlformats.org/officeDocument/2006/relationships/image" Target="../media/image38.svg"/><Relationship Id="rId3" Type="http://schemas.openxmlformats.org/officeDocument/2006/relationships/image" Target="../media/image27.svg"/><Relationship Id="rId7" Type="http://schemas.openxmlformats.org/officeDocument/2006/relationships/image" Target="../media/image31.png"/><Relationship Id="rId12" Type="http://schemas.openxmlformats.org/officeDocument/2006/relationships/image" Target="../media/image34.svg"/><Relationship Id="rId17" Type="http://schemas.openxmlformats.org/officeDocument/2006/relationships/image" Target="../media/image37.png"/><Relationship Id="rId2" Type="http://schemas.openxmlformats.org/officeDocument/2006/relationships/image" Target="../media/image26.png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3.png"/><Relationship Id="rId5" Type="http://schemas.openxmlformats.org/officeDocument/2006/relationships/image" Target="../media/image29.jpeg"/><Relationship Id="rId15" Type="http://schemas.openxmlformats.org/officeDocument/2006/relationships/image" Target="../media/image35.png"/><Relationship Id="rId10" Type="http://schemas.openxmlformats.org/officeDocument/2006/relationships/image" Target="../media/image2.svg"/><Relationship Id="rId19" Type="http://schemas.openxmlformats.org/officeDocument/2006/relationships/image" Target="../media/image39.png"/><Relationship Id="rId4" Type="http://schemas.openxmlformats.org/officeDocument/2006/relationships/image" Target="../media/image28.jpeg"/><Relationship Id="rId9" Type="http://schemas.openxmlformats.org/officeDocument/2006/relationships/image" Target="../media/image1.png"/><Relationship Id="rId1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svg"/><Relationship Id="rId18" Type="http://schemas.openxmlformats.org/officeDocument/2006/relationships/image" Target="../media/image45.png"/><Relationship Id="rId26" Type="http://schemas.openxmlformats.org/officeDocument/2006/relationships/image" Target="../media/image51.jpeg"/><Relationship Id="rId3" Type="http://schemas.openxmlformats.org/officeDocument/2006/relationships/image" Target="../media/image8.svg"/><Relationship Id="rId21" Type="http://schemas.openxmlformats.org/officeDocument/2006/relationships/image" Target="../media/image20.svg"/><Relationship Id="rId7" Type="http://schemas.openxmlformats.org/officeDocument/2006/relationships/image" Target="../media/image12.svg"/><Relationship Id="rId12" Type="http://schemas.openxmlformats.org/officeDocument/2006/relationships/image" Target="../media/image24.png"/><Relationship Id="rId17" Type="http://schemas.openxmlformats.org/officeDocument/2006/relationships/image" Target="../media/image44.svg"/><Relationship Id="rId25" Type="http://schemas.openxmlformats.org/officeDocument/2006/relationships/image" Target="../media/image50.svg"/><Relationship Id="rId2" Type="http://schemas.openxmlformats.org/officeDocument/2006/relationships/image" Target="../media/image7.png"/><Relationship Id="rId16" Type="http://schemas.openxmlformats.org/officeDocument/2006/relationships/image" Target="../media/image43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2.svg"/><Relationship Id="rId24" Type="http://schemas.openxmlformats.org/officeDocument/2006/relationships/image" Target="../media/image49.png"/><Relationship Id="rId5" Type="http://schemas.openxmlformats.org/officeDocument/2006/relationships/image" Target="../media/image2.svg"/><Relationship Id="rId15" Type="http://schemas.openxmlformats.org/officeDocument/2006/relationships/image" Target="../media/image42.svg"/><Relationship Id="rId23" Type="http://schemas.openxmlformats.org/officeDocument/2006/relationships/image" Target="../media/image48.svg"/><Relationship Id="rId10" Type="http://schemas.openxmlformats.org/officeDocument/2006/relationships/image" Target="../media/image21.png"/><Relationship Id="rId19" Type="http://schemas.openxmlformats.org/officeDocument/2006/relationships/image" Target="../media/image46.svg"/><Relationship Id="rId4" Type="http://schemas.openxmlformats.org/officeDocument/2006/relationships/image" Target="../media/image1.png"/><Relationship Id="rId9" Type="http://schemas.openxmlformats.org/officeDocument/2006/relationships/image" Target="../media/image14.svg"/><Relationship Id="rId14" Type="http://schemas.openxmlformats.org/officeDocument/2006/relationships/image" Target="../media/image41.png"/><Relationship Id="rId2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4.svg"/><Relationship Id="rId18" Type="http://schemas.openxmlformats.org/officeDocument/2006/relationships/image" Target="../media/image55.png"/><Relationship Id="rId3" Type="http://schemas.openxmlformats.org/officeDocument/2006/relationships/image" Target="../media/image38.svg"/><Relationship Id="rId21" Type="http://schemas.openxmlformats.org/officeDocument/2006/relationships/image" Target="../media/image50.svg"/><Relationship Id="rId7" Type="http://schemas.openxmlformats.org/officeDocument/2006/relationships/image" Target="../media/image52.svg"/><Relationship Id="rId12" Type="http://schemas.openxmlformats.org/officeDocument/2006/relationships/image" Target="../media/image53.png"/><Relationship Id="rId17" Type="http://schemas.openxmlformats.org/officeDocument/2006/relationships/image" Target="../media/image25.svg"/><Relationship Id="rId2" Type="http://schemas.openxmlformats.org/officeDocument/2006/relationships/image" Target="../media/image37.png"/><Relationship Id="rId16" Type="http://schemas.openxmlformats.org/officeDocument/2006/relationships/image" Target="../media/image24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4.svg"/><Relationship Id="rId5" Type="http://schemas.openxmlformats.org/officeDocument/2006/relationships/image" Target="../media/image12.svg"/><Relationship Id="rId15" Type="http://schemas.openxmlformats.org/officeDocument/2006/relationships/image" Target="../media/image20.svg"/><Relationship Id="rId10" Type="http://schemas.openxmlformats.org/officeDocument/2006/relationships/image" Target="../media/image43.png"/><Relationship Id="rId19" Type="http://schemas.openxmlformats.org/officeDocument/2006/relationships/image" Target="../media/image56.svg"/><Relationship Id="rId4" Type="http://schemas.openxmlformats.org/officeDocument/2006/relationships/image" Target="../media/image11.png"/><Relationship Id="rId9" Type="http://schemas.openxmlformats.org/officeDocument/2006/relationships/image" Target="../media/image32.svg"/><Relationship Id="rId14" Type="http://schemas.openxmlformats.org/officeDocument/2006/relationships/image" Target="../media/image19.png"/><Relationship Id="rId22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1.svg"/><Relationship Id="rId18" Type="http://schemas.openxmlformats.org/officeDocument/2006/relationships/image" Target="../media/image62.jpeg"/><Relationship Id="rId3" Type="http://schemas.openxmlformats.org/officeDocument/2006/relationships/image" Target="../media/image59.svg"/><Relationship Id="rId7" Type="http://schemas.openxmlformats.org/officeDocument/2006/relationships/image" Target="../media/image34.svg"/><Relationship Id="rId12" Type="http://schemas.openxmlformats.org/officeDocument/2006/relationships/image" Target="../media/image60.png"/><Relationship Id="rId17" Type="http://schemas.openxmlformats.org/officeDocument/2006/relationships/image" Target="../media/image50.svg"/><Relationship Id="rId2" Type="http://schemas.openxmlformats.org/officeDocument/2006/relationships/image" Target="../media/image58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2.svg"/><Relationship Id="rId5" Type="http://schemas.openxmlformats.org/officeDocument/2006/relationships/image" Target="../media/image2.svg"/><Relationship Id="rId15" Type="http://schemas.openxmlformats.org/officeDocument/2006/relationships/image" Target="../media/image25.sv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2.svg"/><Relationship Id="rId18" Type="http://schemas.openxmlformats.org/officeDocument/2006/relationships/image" Target="../media/image12.svg"/><Relationship Id="rId26" Type="http://schemas.openxmlformats.org/officeDocument/2006/relationships/image" Target="../media/image71.svg"/><Relationship Id="rId3" Type="http://schemas.openxmlformats.org/officeDocument/2006/relationships/image" Target="../media/image32.svg"/><Relationship Id="rId21" Type="http://schemas.openxmlformats.org/officeDocument/2006/relationships/image" Target="../media/image19.png"/><Relationship Id="rId7" Type="http://schemas.openxmlformats.org/officeDocument/2006/relationships/image" Target="../media/image8.svg"/><Relationship Id="rId12" Type="http://schemas.openxmlformats.org/officeDocument/2006/relationships/image" Target="../media/image26.png"/><Relationship Id="rId17" Type="http://schemas.openxmlformats.org/officeDocument/2006/relationships/image" Target="../media/image11.png"/><Relationship Id="rId25" Type="http://schemas.openxmlformats.org/officeDocument/2006/relationships/image" Target="../media/image70.png"/><Relationship Id="rId2" Type="http://schemas.openxmlformats.org/officeDocument/2006/relationships/image" Target="../media/image31.png"/><Relationship Id="rId16" Type="http://schemas.openxmlformats.org/officeDocument/2006/relationships/image" Target="../media/image44.svg"/><Relationship Id="rId20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6.svg"/><Relationship Id="rId24" Type="http://schemas.openxmlformats.org/officeDocument/2006/relationships/image" Target="../media/image69.svg"/><Relationship Id="rId5" Type="http://schemas.openxmlformats.org/officeDocument/2006/relationships/image" Target="../media/image64.svg"/><Relationship Id="rId15" Type="http://schemas.openxmlformats.org/officeDocument/2006/relationships/image" Target="../media/image43.png"/><Relationship Id="rId23" Type="http://schemas.openxmlformats.org/officeDocument/2006/relationships/image" Target="../media/image68.png"/><Relationship Id="rId10" Type="http://schemas.openxmlformats.org/officeDocument/2006/relationships/image" Target="../media/image65.png"/><Relationship Id="rId19" Type="http://schemas.openxmlformats.org/officeDocument/2006/relationships/image" Target="../media/image53.png"/><Relationship Id="rId4" Type="http://schemas.openxmlformats.org/officeDocument/2006/relationships/image" Target="../media/image63.png"/><Relationship Id="rId9" Type="http://schemas.openxmlformats.org/officeDocument/2006/relationships/image" Target="../media/image14.svg"/><Relationship Id="rId14" Type="http://schemas.openxmlformats.org/officeDocument/2006/relationships/image" Target="../media/image67.jpeg"/><Relationship Id="rId22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20.svg"/><Relationship Id="rId18" Type="http://schemas.openxmlformats.org/officeDocument/2006/relationships/image" Target="../media/image60.pn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77.svg"/><Relationship Id="rId2" Type="http://schemas.openxmlformats.org/officeDocument/2006/relationships/image" Target="../media/image7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.svg"/><Relationship Id="rId5" Type="http://schemas.openxmlformats.org/officeDocument/2006/relationships/image" Target="../media/image12.svg"/><Relationship Id="rId15" Type="http://schemas.openxmlformats.org/officeDocument/2006/relationships/image" Target="../media/image75.svg"/><Relationship Id="rId10" Type="http://schemas.openxmlformats.org/officeDocument/2006/relationships/image" Target="../media/image1.png"/><Relationship Id="rId19" Type="http://schemas.openxmlformats.org/officeDocument/2006/relationships/image" Target="../media/image61.svg"/><Relationship Id="rId4" Type="http://schemas.openxmlformats.org/officeDocument/2006/relationships/image" Target="../media/image11.png"/><Relationship Id="rId9" Type="http://schemas.openxmlformats.org/officeDocument/2006/relationships/image" Target="../media/image73.svg"/><Relationship Id="rId1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1.svg"/><Relationship Id="rId18" Type="http://schemas.openxmlformats.org/officeDocument/2006/relationships/image" Target="../media/image84.png"/><Relationship Id="rId3" Type="http://schemas.openxmlformats.org/officeDocument/2006/relationships/image" Target="../media/image32.svg"/><Relationship Id="rId7" Type="http://schemas.openxmlformats.org/officeDocument/2006/relationships/image" Target="../media/image14.svg"/><Relationship Id="rId12" Type="http://schemas.openxmlformats.org/officeDocument/2006/relationships/image" Target="../media/image80.png"/><Relationship Id="rId17" Type="http://schemas.openxmlformats.org/officeDocument/2006/relationships/image" Target="../media/image83.svg"/><Relationship Id="rId2" Type="http://schemas.openxmlformats.org/officeDocument/2006/relationships/image" Target="../media/image31.png"/><Relationship Id="rId16" Type="http://schemas.openxmlformats.org/officeDocument/2006/relationships/image" Target="../media/image82.png"/><Relationship Id="rId20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8.svg"/><Relationship Id="rId5" Type="http://schemas.openxmlformats.org/officeDocument/2006/relationships/image" Target="../media/image79.svg"/><Relationship Id="rId15" Type="http://schemas.openxmlformats.org/officeDocument/2006/relationships/image" Target="../media/image25.svg"/><Relationship Id="rId10" Type="http://schemas.openxmlformats.org/officeDocument/2006/relationships/image" Target="../media/image37.png"/><Relationship Id="rId19" Type="http://schemas.openxmlformats.org/officeDocument/2006/relationships/image" Target="../media/image85.svg"/><Relationship Id="rId4" Type="http://schemas.openxmlformats.org/officeDocument/2006/relationships/image" Target="../media/image78.png"/><Relationship Id="rId9" Type="http://schemas.openxmlformats.org/officeDocument/2006/relationships/image" Target="../media/image12.sv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png"/><Relationship Id="rId18" Type="http://schemas.openxmlformats.org/officeDocument/2006/relationships/image" Target="../media/image2.svg"/><Relationship Id="rId3" Type="http://schemas.openxmlformats.org/officeDocument/2006/relationships/image" Target="../media/image32.svg"/><Relationship Id="rId21" Type="http://schemas.openxmlformats.org/officeDocument/2006/relationships/image" Target="../media/image43.png"/><Relationship Id="rId7" Type="http://schemas.openxmlformats.org/officeDocument/2006/relationships/image" Target="../media/image50.svg"/><Relationship Id="rId12" Type="http://schemas.openxmlformats.org/officeDocument/2006/relationships/image" Target="../media/image88.jpeg"/><Relationship Id="rId17" Type="http://schemas.openxmlformats.org/officeDocument/2006/relationships/image" Target="../media/image1.png"/><Relationship Id="rId2" Type="http://schemas.openxmlformats.org/officeDocument/2006/relationships/image" Target="../media/image31.png"/><Relationship Id="rId16" Type="http://schemas.openxmlformats.org/officeDocument/2006/relationships/image" Target="../media/image90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87.svg"/><Relationship Id="rId24" Type="http://schemas.openxmlformats.org/officeDocument/2006/relationships/image" Target="../media/image42.svg"/><Relationship Id="rId5" Type="http://schemas.openxmlformats.org/officeDocument/2006/relationships/image" Target="../media/image12.svg"/><Relationship Id="rId15" Type="http://schemas.openxmlformats.org/officeDocument/2006/relationships/image" Target="../media/image89.png"/><Relationship Id="rId23" Type="http://schemas.openxmlformats.org/officeDocument/2006/relationships/image" Target="../media/image41.png"/><Relationship Id="rId10" Type="http://schemas.openxmlformats.org/officeDocument/2006/relationships/image" Target="../media/image26.png"/><Relationship Id="rId19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4.svg"/><Relationship Id="rId14" Type="http://schemas.openxmlformats.org/officeDocument/2006/relationships/image" Target="../media/image25.svg"/><Relationship Id="rId22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0973" y="-805362"/>
            <a:ext cx="998772" cy="4920162"/>
            <a:chOff x="0" y="0"/>
            <a:chExt cx="1331696" cy="6560217"/>
          </a:xfrm>
        </p:grpSpPr>
        <p:sp>
          <p:nvSpPr>
            <p:cNvPr id="3" name="Freeform 3"/>
            <p:cNvSpPr/>
            <p:nvPr/>
          </p:nvSpPr>
          <p:spPr>
            <a:xfrm rot="-5400000">
              <a:off x="-1030580" y="4197940"/>
              <a:ext cx="3392856" cy="1331696"/>
            </a:xfrm>
            <a:custGeom>
              <a:avLst/>
              <a:gdLst/>
              <a:ahLst/>
              <a:cxnLst/>
              <a:rect l="l" t="t" r="r" b="b"/>
              <a:pathLst>
                <a:path w="3392856" h="1331696">
                  <a:moveTo>
                    <a:pt x="0" y="0"/>
                  </a:moveTo>
                  <a:lnTo>
                    <a:pt x="3392856" y="0"/>
                  </a:lnTo>
                  <a:lnTo>
                    <a:pt x="3392856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-848627" y="848627"/>
              <a:ext cx="3028950" cy="1331696"/>
            </a:xfrm>
            <a:custGeom>
              <a:avLst/>
              <a:gdLst/>
              <a:ahLst/>
              <a:cxnLst/>
              <a:rect l="l" t="t" r="r" b="b"/>
              <a:pathLst>
                <a:path w="3028950" h="1331696">
                  <a:moveTo>
                    <a:pt x="0" y="0"/>
                  </a:moveTo>
                  <a:lnTo>
                    <a:pt x="3028950" y="0"/>
                  </a:lnTo>
                  <a:lnTo>
                    <a:pt x="3028950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92072" y="7503606"/>
            <a:ext cx="3250237" cy="857250"/>
            <a:chOff x="0" y="0"/>
            <a:chExt cx="4333649" cy="1143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33649" cy="1143000"/>
            </a:xfrm>
            <a:custGeom>
              <a:avLst/>
              <a:gdLst/>
              <a:ahLst/>
              <a:cxnLst/>
              <a:rect l="l" t="t" r="r" b="b"/>
              <a:pathLst>
                <a:path w="4333649" h="1143000">
                  <a:moveTo>
                    <a:pt x="0" y="0"/>
                  </a:moveTo>
                  <a:lnTo>
                    <a:pt x="4333649" y="0"/>
                  </a:lnTo>
                  <a:lnTo>
                    <a:pt x="4333649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183583" y="422296"/>
              <a:ext cx="643467" cy="298408"/>
            </a:xfrm>
            <a:custGeom>
              <a:avLst/>
              <a:gdLst/>
              <a:ahLst/>
              <a:cxnLst/>
              <a:rect l="l" t="t" r="r" b="b"/>
              <a:pathLst>
                <a:path w="643467" h="298408">
                  <a:moveTo>
                    <a:pt x="0" y="0"/>
                  </a:moveTo>
                  <a:lnTo>
                    <a:pt x="643467" y="0"/>
                  </a:lnTo>
                  <a:lnTo>
                    <a:pt x="643467" y="298408"/>
                  </a:lnTo>
                  <a:lnTo>
                    <a:pt x="0" y="298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12589684" y="-194484"/>
            <a:ext cx="10287000" cy="10675967"/>
          </a:xfrm>
          <a:custGeom>
            <a:avLst/>
            <a:gdLst/>
            <a:ahLst/>
            <a:cxnLst/>
            <a:rect l="l" t="t" r="r" b="b"/>
            <a:pathLst>
              <a:path w="10287000" h="10675967">
                <a:moveTo>
                  <a:pt x="0" y="0"/>
                </a:moveTo>
                <a:lnTo>
                  <a:pt x="10287000" y="0"/>
                </a:lnTo>
                <a:lnTo>
                  <a:pt x="10287000" y="10675968"/>
                </a:lnTo>
                <a:lnTo>
                  <a:pt x="0" y="106759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6366" r="-829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357606" y="569202"/>
            <a:ext cx="3380994" cy="4114800"/>
          </a:xfrm>
          <a:custGeom>
            <a:avLst/>
            <a:gdLst/>
            <a:ahLst/>
            <a:cxnLst/>
            <a:rect l="l" t="t" r="r" b="b"/>
            <a:pathLst>
              <a:path w="3380994" h="4114800">
                <a:moveTo>
                  <a:pt x="0" y="0"/>
                </a:moveTo>
                <a:lnTo>
                  <a:pt x="3380994" y="0"/>
                </a:lnTo>
                <a:lnTo>
                  <a:pt x="33809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7604183" y="6172200"/>
            <a:ext cx="1367634" cy="6737253"/>
            <a:chOff x="0" y="0"/>
            <a:chExt cx="1823512" cy="8983004"/>
          </a:xfrm>
        </p:grpSpPr>
        <p:sp>
          <p:nvSpPr>
            <p:cNvPr id="11" name="Freeform 11"/>
            <p:cNvSpPr/>
            <p:nvPr/>
          </p:nvSpPr>
          <p:spPr>
            <a:xfrm rot="-5400000">
              <a:off x="-1411189" y="5748303"/>
              <a:ext cx="4645890" cy="1823512"/>
            </a:xfrm>
            <a:custGeom>
              <a:avLst/>
              <a:gdLst/>
              <a:ahLst/>
              <a:cxnLst/>
              <a:rect l="l" t="t" r="r" b="b"/>
              <a:pathLst>
                <a:path w="4645890" h="1823512">
                  <a:moveTo>
                    <a:pt x="0" y="0"/>
                  </a:moveTo>
                  <a:lnTo>
                    <a:pt x="4645890" y="0"/>
                  </a:lnTo>
                  <a:lnTo>
                    <a:pt x="4645890" y="1823512"/>
                  </a:lnTo>
                  <a:lnTo>
                    <a:pt x="0" y="1823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5400000">
              <a:off x="-1162038" y="1162038"/>
              <a:ext cx="4147587" cy="1823512"/>
            </a:xfrm>
            <a:custGeom>
              <a:avLst/>
              <a:gdLst/>
              <a:ahLst/>
              <a:cxnLst/>
              <a:rect l="l" t="t" r="r" b="b"/>
              <a:pathLst>
                <a:path w="4147587" h="1823512">
                  <a:moveTo>
                    <a:pt x="0" y="0"/>
                  </a:moveTo>
                  <a:lnTo>
                    <a:pt x="4147587" y="0"/>
                  </a:lnTo>
                  <a:lnTo>
                    <a:pt x="4147587" y="1823511"/>
                  </a:lnTo>
                  <a:lnTo>
                    <a:pt x="0" y="1823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994086" y="-9525"/>
            <a:ext cx="2339544" cy="2339544"/>
          </a:xfrm>
          <a:custGeom>
            <a:avLst/>
            <a:gdLst/>
            <a:ahLst/>
            <a:cxnLst/>
            <a:rect l="l" t="t" r="r" b="b"/>
            <a:pathLst>
              <a:path w="2339544" h="2339544">
                <a:moveTo>
                  <a:pt x="0" y="0"/>
                </a:moveTo>
                <a:lnTo>
                  <a:pt x="2339544" y="0"/>
                </a:lnTo>
                <a:lnTo>
                  <a:pt x="2339544" y="2339544"/>
                </a:lnTo>
                <a:lnTo>
                  <a:pt x="0" y="2339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>
            <a:off x="12376150" y="7503606"/>
            <a:ext cx="2794000" cy="2794000"/>
          </a:xfrm>
          <a:custGeom>
            <a:avLst/>
            <a:gdLst/>
            <a:ahLst/>
            <a:cxnLst/>
            <a:rect l="l" t="t" r="r" b="b"/>
            <a:pathLst>
              <a:path w="2794000" h="2794000">
                <a:moveTo>
                  <a:pt x="0" y="0"/>
                </a:moveTo>
                <a:lnTo>
                  <a:pt x="2794000" y="0"/>
                </a:lnTo>
                <a:lnTo>
                  <a:pt x="2794000" y="2794000"/>
                </a:lnTo>
                <a:lnTo>
                  <a:pt x="0" y="2794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6915999" y="-1457197"/>
            <a:ext cx="2213989" cy="2242014"/>
          </a:xfrm>
          <a:custGeom>
            <a:avLst/>
            <a:gdLst/>
            <a:ahLst/>
            <a:cxnLst/>
            <a:rect l="l" t="t" r="r" b="b"/>
            <a:pathLst>
              <a:path w="2213989" h="2242014">
                <a:moveTo>
                  <a:pt x="0" y="0"/>
                </a:moveTo>
                <a:lnTo>
                  <a:pt x="2213988" y="0"/>
                </a:lnTo>
                <a:lnTo>
                  <a:pt x="2213988" y="2242014"/>
                </a:lnTo>
                <a:lnTo>
                  <a:pt x="0" y="22420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8900537">
            <a:off x="-3192402" y="8266477"/>
            <a:ext cx="4073652" cy="4114800"/>
          </a:xfrm>
          <a:custGeom>
            <a:avLst/>
            <a:gdLst/>
            <a:ahLst/>
            <a:cxnLst/>
            <a:rect l="l" t="t" r="r" b="b"/>
            <a:pathLst>
              <a:path w="4073652" h="4114800">
                <a:moveTo>
                  <a:pt x="0" y="0"/>
                </a:moveTo>
                <a:lnTo>
                  <a:pt x="4073652" y="0"/>
                </a:lnTo>
                <a:lnTo>
                  <a:pt x="4073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463690" y="9531185"/>
            <a:ext cx="927380" cy="755815"/>
          </a:xfrm>
          <a:custGeom>
            <a:avLst/>
            <a:gdLst/>
            <a:ahLst/>
            <a:cxnLst/>
            <a:rect l="l" t="t" r="r" b="b"/>
            <a:pathLst>
              <a:path w="927380" h="755815">
                <a:moveTo>
                  <a:pt x="0" y="0"/>
                </a:moveTo>
                <a:lnTo>
                  <a:pt x="927380" y="0"/>
                </a:lnTo>
                <a:lnTo>
                  <a:pt x="927380" y="755815"/>
                </a:lnTo>
                <a:lnTo>
                  <a:pt x="0" y="75581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144000" y="1392691"/>
            <a:ext cx="7913226" cy="8685640"/>
          </a:xfrm>
          <a:custGeom>
            <a:avLst/>
            <a:gdLst/>
            <a:ahLst/>
            <a:cxnLst/>
            <a:rect l="l" t="t" r="r" b="b"/>
            <a:pathLst>
              <a:path w="7913226" h="8685640">
                <a:moveTo>
                  <a:pt x="0" y="0"/>
                </a:moveTo>
                <a:lnTo>
                  <a:pt x="7913226" y="0"/>
                </a:lnTo>
                <a:lnTo>
                  <a:pt x="7913226" y="8685640"/>
                </a:lnTo>
                <a:lnTo>
                  <a:pt x="0" y="86856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r="-11825" b="-18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9886950" y="1160247"/>
            <a:ext cx="7276908" cy="8098053"/>
            <a:chOff x="0" y="0"/>
            <a:chExt cx="1146606" cy="127599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46606" cy="1275992"/>
            </a:xfrm>
            <a:custGeom>
              <a:avLst/>
              <a:gdLst/>
              <a:ahLst/>
              <a:cxnLst/>
              <a:rect l="l" t="t" r="r" b="b"/>
              <a:pathLst>
                <a:path w="1146606" h="1275992">
                  <a:moveTo>
                    <a:pt x="53195" y="0"/>
                  </a:moveTo>
                  <a:lnTo>
                    <a:pt x="1093411" y="0"/>
                  </a:lnTo>
                  <a:cubicBezTo>
                    <a:pt x="1107519" y="0"/>
                    <a:pt x="1121049" y="5604"/>
                    <a:pt x="1131025" y="15580"/>
                  </a:cubicBezTo>
                  <a:cubicBezTo>
                    <a:pt x="1141001" y="25557"/>
                    <a:pt x="1146606" y="39087"/>
                    <a:pt x="1146606" y="53195"/>
                  </a:cubicBezTo>
                  <a:lnTo>
                    <a:pt x="1146606" y="1222796"/>
                  </a:lnTo>
                  <a:cubicBezTo>
                    <a:pt x="1146606" y="1236905"/>
                    <a:pt x="1141001" y="1250435"/>
                    <a:pt x="1131025" y="1260411"/>
                  </a:cubicBezTo>
                  <a:cubicBezTo>
                    <a:pt x="1121049" y="1270387"/>
                    <a:pt x="1107519" y="1275992"/>
                    <a:pt x="1093411" y="1275992"/>
                  </a:cubicBezTo>
                  <a:lnTo>
                    <a:pt x="53195" y="1275992"/>
                  </a:lnTo>
                  <a:cubicBezTo>
                    <a:pt x="39087" y="1275992"/>
                    <a:pt x="25557" y="1270387"/>
                    <a:pt x="15580" y="1260411"/>
                  </a:cubicBezTo>
                  <a:cubicBezTo>
                    <a:pt x="5604" y="1250435"/>
                    <a:pt x="0" y="1236905"/>
                    <a:pt x="0" y="1222796"/>
                  </a:cubicBezTo>
                  <a:lnTo>
                    <a:pt x="0" y="53195"/>
                  </a:lnTo>
                  <a:cubicBezTo>
                    <a:pt x="0" y="39087"/>
                    <a:pt x="5604" y="25557"/>
                    <a:pt x="15580" y="15580"/>
                  </a:cubicBezTo>
                  <a:cubicBezTo>
                    <a:pt x="25557" y="5604"/>
                    <a:pt x="39087" y="0"/>
                    <a:pt x="53195" y="0"/>
                  </a:cubicBezTo>
                  <a:close/>
                </a:path>
              </a:pathLst>
            </a:custGeom>
            <a:blipFill>
              <a:blip r:embed="rId24"/>
              <a:stretch>
                <a:fillRect l="-64306" r="-33532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69023" y="7503606"/>
            <a:ext cx="4817417" cy="857250"/>
            <a:chOff x="0" y="0"/>
            <a:chExt cx="6423223" cy="1143000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2640111" y="-2640111"/>
              <a:ext cx="1143000" cy="6423223"/>
              <a:chOff x="0" y="0"/>
              <a:chExt cx="660400" cy="371119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60400" cy="3711195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711195">
                    <a:moveTo>
                      <a:pt x="220252" y="3692126"/>
                    </a:moveTo>
                    <a:cubicBezTo>
                      <a:pt x="254109" y="3703640"/>
                      <a:pt x="292600" y="3711195"/>
                      <a:pt x="330378" y="3711195"/>
                    </a:cubicBezTo>
                    <a:cubicBezTo>
                      <a:pt x="368157" y="3711195"/>
                      <a:pt x="404509" y="3704718"/>
                      <a:pt x="438009" y="3693204"/>
                    </a:cubicBezTo>
                    <a:cubicBezTo>
                      <a:pt x="438723" y="3692845"/>
                      <a:pt x="439435" y="3692845"/>
                      <a:pt x="440148" y="3692486"/>
                    </a:cubicBezTo>
                    <a:cubicBezTo>
                      <a:pt x="565955" y="3646431"/>
                      <a:pt x="658618" y="3524817"/>
                      <a:pt x="660400" y="3318312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3315849"/>
                    </a:lnTo>
                    <a:cubicBezTo>
                      <a:pt x="1782" y="3525535"/>
                      <a:pt x="93019" y="3647151"/>
                      <a:pt x="220252" y="3692126"/>
                    </a:cubicBezTo>
                    <a:close/>
                  </a:path>
                </a:pathLst>
              </a:custGeom>
              <a:solidFill>
                <a:srgbClr val="0033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219075"/>
                <a:ext cx="660400" cy="38032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00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222251"/>
              <a:ext cx="6423223" cy="603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Presented by: Keith Andrews</a:t>
              </a:r>
            </a:p>
          </p:txBody>
        </p:sp>
      </p:grpSp>
      <p:sp>
        <p:nvSpPr>
          <p:cNvPr id="26" name="Freeform 26"/>
          <p:cNvSpPr/>
          <p:nvPr/>
        </p:nvSpPr>
        <p:spPr>
          <a:xfrm rot="-10800000">
            <a:off x="7944844" y="9531185"/>
            <a:ext cx="1351556" cy="359712"/>
          </a:xfrm>
          <a:custGeom>
            <a:avLst/>
            <a:gdLst/>
            <a:ahLst/>
            <a:cxnLst/>
            <a:rect l="l" t="t" r="r" b="b"/>
            <a:pathLst>
              <a:path w="1351556" h="359712">
                <a:moveTo>
                  <a:pt x="0" y="0"/>
                </a:moveTo>
                <a:lnTo>
                  <a:pt x="1351556" y="0"/>
                </a:lnTo>
                <a:lnTo>
                  <a:pt x="1351556" y="359712"/>
                </a:lnTo>
                <a:lnTo>
                  <a:pt x="0" y="35971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b="-156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1269023" y="1306966"/>
            <a:ext cx="10259402" cy="496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 dirty="0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YEAR 2025:</a:t>
            </a:r>
          </a:p>
          <a:p>
            <a:pPr algn="l">
              <a:lnSpc>
                <a:spcPts val="9600"/>
              </a:lnSpc>
            </a:pPr>
            <a:r>
              <a:rPr lang="en-US" sz="8000" dirty="0">
                <a:solidFill>
                  <a:srgbClr val="003366"/>
                </a:solidFill>
                <a:latin typeface="Poppins"/>
                <a:ea typeface="Poppins"/>
                <a:cs typeface="Poppins"/>
                <a:sym typeface="Poppins"/>
              </a:rPr>
              <a:t>HOW TO START, GROW, AND</a:t>
            </a:r>
          </a:p>
          <a:p>
            <a:pPr algn="l">
              <a:lnSpc>
                <a:spcPts val="9600"/>
              </a:lnSpc>
            </a:pPr>
            <a:r>
              <a:rPr lang="en-US" sz="8000" dirty="0">
                <a:solidFill>
                  <a:srgbClr val="003366"/>
                </a:solidFill>
                <a:latin typeface="Poppins"/>
                <a:ea typeface="Poppins"/>
                <a:cs typeface="Poppins"/>
                <a:sym typeface="Poppins"/>
              </a:rPr>
              <a:t>SUCCEED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69023" y="6348170"/>
            <a:ext cx="8027377" cy="59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4"/>
              </a:lnSpc>
            </a:pPr>
            <a:r>
              <a:rPr lang="en-US" sz="3149" b="1" spc="31" dirty="0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Your future in Commercial Real Estate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16738600" y="8748273"/>
            <a:ext cx="1549400" cy="1549400"/>
          </a:xfrm>
          <a:custGeom>
            <a:avLst/>
            <a:gdLst/>
            <a:ahLst/>
            <a:cxnLst/>
            <a:rect l="l" t="t" r="r" b="b"/>
            <a:pathLst>
              <a:path w="1549400" h="1549400">
                <a:moveTo>
                  <a:pt x="1549400" y="0"/>
                </a:moveTo>
                <a:lnTo>
                  <a:pt x="0" y="0"/>
                </a:lnTo>
                <a:lnTo>
                  <a:pt x="0" y="1549400"/>
                </a:lnTo>
                <a:lnTo>
                  <a:pt x="1549400" y="1549400"/>
                </a:lnTo>
                <a:lnTo>
                  <a:pt x="15494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359932" y="-6654325"/>
            <a:ext cx="14306737" cy="1430673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3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6065560" y="-1322144"/>
            <a:ext cx="927707" cy="4570082"/>
            <a:chOff x="0" y="0"/>
            <a:chExt cx="1236943" cy="6093442"/>
          </a:xfrm>
        </p:grpSpPr>
        <p:sp>
          <p:nvSpPr>
            <p:cNvPr id="7" name="Freeform 7"/>
            <p:cNvSpPr/>
            <p:nvPr/>
          </p:nvSpPr>
          <p:spPr>
            <a:xfrm rot="-5400000">
              <a:off x="-957252" y="3899247"/>
              <a:ext cx="3151447" cy="1236943"/>
            </a:xfrm>
            <a:custGeom>
              <a:avLst/>
              <a:gdLst/>
              <a:ahLst/>
              <a:cxnLst/>
              <a:rect l="l" t="t" r="r" b="b"/>
              <a:pathLst>
                <a:path w="3151447" h="1236943">
                  <a:moveTo>
                    <a:pt x="0" y="0"/>
                  </a:moveTo>
                  <a:lnTo>
                    <a:pt x="3151447" y="0"/>
                  </a:lnTo>
                  <a:lnTo>
                    <a:pt x="3151447" y="1236943"/>
                  </a:lnTo>
                  <a:lnTo>
                    <a:pt x="0" y="1236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-788245" y="788245"/>
              <a:ext cx="2813433" cy="1236943"/>
            </a:xfrm>
            <a:custGeom>
              <a:avLst/>
              <a:gdLst/>
              <a:ahLst/>
              <a:cxnLst/>
              <a:rect l="l" t="t" r="r" b="b"/>
              <a:pathLst>
                <a:path w="2813433" h="1236943">
                  <a:moveTo>
                    <a:pt x="0" y="0"/>
                  </a:moveTo>
                  <a:lnTo>
                    <a:pt x="2813433" y="0"/>
                  </a:lnTo>
                  <a:lnTo>
                    <a:pt x="2813433" y="1236943"/>
                  </a:lnTo>
                  <a:lnTo>
                    <a:pt x="0" y="1236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1178283" y="2106490"/>
            <a:ext cx="7109717" cy="8180510"/>
          </a:xfrm>
          <a:custGeom>
            <a:avLst/>
            <a:gdLst/>
            <a:ahLst/>
            <a:cxnLst/>
            <a:rect l="l" t="t" r="r" b="b"/>
            <a:pathLst>
              <a:path w="7109717" h="8180510">
                <a:moveTo>
                  <a:pt x="0" y="0"/>
                </a:moveTo>
                <a:lnTo>
                  <a:pt x="7109717" y="0"/>
                </a:lnTo>
                <a:lnTo>
                  <a:pt x="7109717" y="8180510"/>
                </a:lnTo>
                <a:lnTo>
                  <a:pt x="0" y="818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5522" b="-4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-5601998" y="3600961"/>
            <a:ext cx="8737600" cy="3355396"/>
          </a:xfrm>
          <a:custGeom>
            <a:avLst/>
            <a:gdLst/>
            <a:ahLst/>
            <a:cxnLst/>
            <a:rect l="l" t="t" r="r" b="b"/>
            <a:pathLst>
              <a:path w="8737600" h="3355396">
                <a:moveTo>
                  <a:pt x="0" y="0"/>
                </a:moveTo>
                <a:lnTo>
                  <a:pt x="8737600" y="0"/>
                </a:lnTo>
                <a:lnTo>
                  <a:pt x="8737600" y="3355396"/>
                </a:lnTo>
                <a:lnTo>
                  <a:pt x="0" y="33553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308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6495731" y="-1307599"/>
            <a:ext cx="1892939" cy="2351477"/>
          </a:xfrm>
          <a:custGeom>
            <a:avLst/>
            <a:gdLst/>
            <a:ahLst/>
            <a:cxnLst/>
            <a:rect l="l" t="t" r="r" b="b"/>
            <a:pathLst>
              <a:path w="1892939" h="2351477">
                <a:moveTo>
                  <a:pt x="0" y="0"/>
                </a:moveTo>
                <a:lnTo>
                  <a:pt x="1892938" y="0"/>
                </a:lnTo>
                <a:lnTo>
                  <a:pt x="1892938" y="2351477"/>
                </a:lnTo>
                <a:lnTo>
                  <a:pt x="0" y="2351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 rot="-10800000">
            <a:off x="-300944" y="1197050"/>
            <a:ext cx="825068" cy="8163217"/>
            <a:chOff x="0" y="0"/>
            <a:chExt cx="1100091" cy="10884289"/>
          </a:xfrm>
        </p:grpSpPr>
        <p:sp>
          <p:nvSpPr>
            <p:cNvPr id="13" name="Freeform 13"/>
            <p:cNvSpPr/>
            <p:nvPr/>
          </p:nvSpPr>
          <p:spPr>
            <a:xfrm rot="-5400000">
              <a:off x="-851344" y="3467845"/>
              <a:ext cx="2802779" cy="1100091"/>
            </a:xfrm>
            <a:custGeom>
              <a:avLst/>
              <a:gdLst/>
              <a:ahLst/>
              <a:cxnLst/>
              <a:rect l="l" t="t" r="r" b="b"/>
              <a:pathLst>
                <a:path w="2802779" h="1100091">
                  <a:moveTo>
                    <a:pt x="0" y="0"/>
                  </a:moveTo>
                  <a:lnTo>
                    <a:pt x="2802779" y="0"/>
                  </a:lnTo>
                  <a:lnTo>
                    <a:pt x="2802779" y="1100091"/>
                  </a:lnTo>
                  <a:lnTo>
                    <a:pt x="0" y="1100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5400000">
              <a:off x="-701036" y="701036"/>
              <a:ext cx="2502162" cy="1100091"/>
            </a:xfrm>
            <a:custGeom>
              <a:avLst/>
              <a:gdLst/>
              <a:ahLst/>
              <a:cxnLst/>
              <a:rect l="l" t="t" r="r" b="b"/>
              <a:pathLst>
                <a:path w="2502162" h="1100091">
                  <a:moveTo>
                    <a:pt x="0" y="0"/>
                  </a:moveTo>
                  <a:lnTo>
                    <a:pt x="2502163" y="0"/>
                  </a:lnTo>
                  <a:lnTo>
                    <a:pt x="2502163" y="1100091"/>
                  </a:lnTo>
                  <a:lnTo>
                    <a:pt x="0" y="1100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5400000">
              <a:off x="-851344" y="8932854"/>
              <a:ext cx="2802779" cy="1100091"/>
            </a:xfrm>
            <a:custGeom>
              <a:avLst/>
              <a:gdLst/>
              <a:ahLst/>
              <a:cxnLst/>
              <a:rect l="l" t="t" r="r" b="b"/>
              <a:pathLst>
                <a:path w="2802779" h="1100091">
                  <a:moveTo>
                    <a:pt x="0" y="0"/>
                  </a:moveTo>
                  <a:lnTo>
                    <a:pt x="2802779" y="0"/>
                  </a:lnTo>
                  <a:lnTo>
                    <a:pt x="2802779" y="1100091"/>
                  </a:lnTo>
                  <a:lnTo>
                    <a:pt x="0" y="1100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-701036" y="6166045"/>
              <a:ext cx="2502162" cy="1100091"/>
            </a:xfrm>
            <a:custGeom>
              <a:avLst/>
              <a:gdLst/>
              <a:ahLst/>
              <a:cxnLst/>
              <a:rect l="l" t="t" r="r" b="b"/>
              <a:pathLst>
                <a:path w="2502162" h="1100091">
                  <a:moveTo>
                    <a:pt x="0" y="0"/>
                  </a:moveTo>
                  <a:lnTo>
                    <a:pt x="2502163" y="0"/>
                  </a:lnTo>
                  <a:lnTo>
                    <a:pt x="2502163" y="1100091"/>
                  </a:lnTo>
                  <a:lnTo>
                    <a:pt x="0" y="1100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5400000">
            <a:off x="3320044" y="9617168"/>
            <a:ext cx="4345413" cy="4405995"/>
          </a:xfrm>
          <a:custGeom>
            <a:avLst/>
            <a:gdLst/>
            <a:ahLst/>
            <a:cxnLst/>
            <a:rect l="l" t="t" r="r" b="b"/>
            <a:pathLst>
              <a:path w="4345413" h="4405995">
                <a:moveTo>
                  <a:pt x="0" y="0"/>
                </a:moveTo>
                <a:lnTo>
                  <a:pt x="4345412" y="0"/>
                </a:lnTo>
                <a:lnTo>
                  <a:pt x="4345412" y="4405995"/>
                </a:lnTo>
                <a:lnTo>
                  <a:pt x="0" y="440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029060" y="9909093"/>
            <a:ext cx="927380" cy="755815"/>
          </a:xfrm>
          <a:custGeom>
            <a:avLst/>
            <a:gdLst/>
            <a:ahLst/>
            <a:cxnLst/>
            <a:rect l="l" t="t" r="r" b="b"/>
            <a:pathLst>
              <a:path w="927380" h="755815">
                <a:moveTo>
                  <a:pt x="0" y="0"/>
                </a:moveTo>
                <a:lnTo>
                  <a:pt x="927380" y="0"/>
                </a:lnTo>
                <a:lnTo>
                  <a:pt x="927380" y="755814"/>
                </a:lnTo>
                <a:lnTo>
                  <a:pt x="0" y="7558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380358" y="2286001"/>
            <a:ext cx="4265883" cy="4114800"/>
          </a:xfrm>
          <a:custGeom>
            <a:avLst/>
            <a:gdLst/>
            <a:ahLst/>
            <a:cxnLst/>
            <a:rect l="l" t="t" r="r" b="b"/>
            <a:pathLst>
              <a:path w="4265883" h="4114800">
                <a:moveTo>
                  <a:pt x="0" y="0"/>
                </a:moveTo>
                <a:lnTo>
                  <a:pt x="4265884" y="0"/>
                </a:lnTo>
                <a:lnTo>
                  <a:pt x="42658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731158" y="736172"/>
            <a:ext cx="3328084" cy="1715350"/>
          </a:xfrm>
          <a:custGeom>
            <a:avLst/>
            <a:gdLst/>
            <a:ahLst/>
            <a:cxnLst/>
            <a:rect l="l" t="t" r="r" b="b"/>
            <a:pathLst>
              <a:path w="3328084" h="1715350">
                <a:moveTo>
                  <a:pt x="0" y="0"/>
                </a:moveTo>
                <a:lnTo>
                  <a:pt x="3328084" y="0"/>
                </a:lnTo>
                <a:lnTo>
                  <a:pt x="3328084" y="1715350"/>
                </a:lnTo>
                <a:lnTo>
                  <a:pt x="0" y="17153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12082113" y="1028700"/>
            <a:ext cx="5730569" cy="8562853"/>
            <a:chOff x="0" y="0"/>
            <a:chExt cx="897557" cy="134116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97557" cy="1341166"/>
            </a:xfrm>
            <a:custGeom>
              <a:avLst/>
              <a:gdLst/>
              <a:ahLst/>
              <a:cxnLst/>
              <a:rect l="l" t="t" r="r" b="b"/>
              <a:pathLst>
                <a:path w="897557" h="1341166">
                  <a:moveTo>
                    <a:pt x="67549" y="0"/>
                  </a:moveTo>
                  <a:lnTo>
                    <a:pt x="830008" y="0"/>
                  </a:lnTo>
                  <a:cubicBezTo>
                    <a:pt x="867314" y="0"/>
                    <a:pt x="897557" y="30243"/>
                    <a:pt x="897557" y="67549"/>
                  </a:cubicBezTo>
                  <a:lnTo>
                    <a:pt x="897557" y="1273617"/>
                  </a:lnTo>
                  <a:cubicBezTo>
                    <a:pt x="897557" y="1310924"/>
                    <a:pt x="867314" y="1341166"/>
                    <a:pt x="830008" y="1341166"/>
                  </a:cubicBezTo>
                  <a:lnTo>
                    <a:pt x="67549" y="1341166"/>
                  </a:lnTo>
                  <a:cubicBezTo>
                    <a:pt x="49634" y="1341166"/>
                    <a:pt x="32453" y="1334050"/>
                    <a:pt x="19785" y="1321382"/>
                  </a:cubicBezTo>
                  <a:cubicBezTo>
                    <a:pt x="7117" y="1308714"/>
                    <a:pt x="0" y="1291532"/>
                    <a:pt x="0" y="1273617"/>
                  </a:cubicBezTo>
                  <a:lnTo>
                    <a:pt x="0" y="67549"/>
                  </a:lnTo>
                  <a:cubicBezTo>
                    <a:pt x="0" y="30243"/>
                    <a:pt x="30243" y="0"/>
                    <a:pt x="67549" y="0"/>
                  </a:cubicBezTo>
                  <a:close/>
                </a:path>
              </a:pathLst>
            </a:custGeom>
            <a:blipFill>
              <a:blip r:embed="rId20"/>
              <a:stretch>
                <a:fillRect l="-62138" r="-62138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70539" y="843184"/>
            <a:ext cx="744305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 dirty="0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HOW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44500" y="2075279"/>
            <a:ext cx="7247275" cy="923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9150" lvl="1" indent="-529575" algn="l">
              <a:lnSpc>
                <a:spcPts val="7358"/>
              </a:lnSpc>
              <a:buFont typeface="Arial"/>
              <a:buChar char="•"/>
            </a:pPr>
            <a:r>
              <a:rPr lang="en-US" sz="4905" spc="49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WHAT DID YOU DO?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44500" y="3208585"/>
            <a:ext cx="10615814" cy="1296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9150" lvl="1" indent="-529575" algn="l">
              <a:lnSpc>
                <a:spcPts val="4807"/>
              </a:lnSpc>
              <a:buFont typeface="Arial"/>
              <a:buChar char="•"/>
            </a:pPr>
            <a:r>
              <a:rPr lang="en-US" sz="4905" spc="49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WHAT EVENT OR SITUATION OCCURRED?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44500" y="4714469"/>
            <a:ext cx="11257441" cy="68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9150" lvl="1" indent="-529575" algn="l">
              <a:lnSpc>
                <a:spcPts val="4807"/>
              </a:lnSpc>
              <a:buFont typeface="Arial"/>
              <a:buChar char="•"/>
            </a:pPr>
            <a:r>
              <a:rPr lang="en-US" sz="4905" spc="49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DID ANOTHER INTRODUCE YOU?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4500" y="5612144"/>
            <a:ext cx="11257441" cy="1296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9150" lvl="1" indent="-529575" algn="l">
              <a:lnSpc>
                <a:spcPts val="4807"/>
              </a:lnSpc>
              <a:buFont typeface="Arial"/>
              <a:buChar char="•"/>
            </a:pPr>
            <a:r>
              <a:rPr lang="en-US" sz="4905" spc="49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DID YOU GET CALLED OUT IN A CROWD?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44500" y="7003727"/>
            <a:ext cx="11257441" cy="1296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9150" lvl="1" indent="-529575" algn="l">
              <a:lnSpc>
                <a:spcPts val="4807"/>
              </a:lnSpc>
              <a:buFont typeface="Arial"/>
              <a:buChar char="•"/>
            </a:pPr>
            <a:r>
              <a:rPr lang="en-US" sz="4905" spc="49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WHAT LIFE CHANGING EVENT HAPPENED?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4500" y="8474750"/>
            <a:ext cx="11257441" cy="68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9150" lvl="1" indent="-529575" algn="l">
              <a:lnSpc>
                <a:spcPts val="4807"/>
              </a:lnSpc>
              <a:buFont typeface="Arial"/>
              <a:buChar char="•"/>
            </a:pPr>
            <a:r>
              <a:rPr lang="en-US" sz="4905" spc="49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DID YOU PRAY?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3649752" y="3115668"/>
            <a:ext cx="10287000" cy="4055665"/>
          </a:xfrm>
          <a:custGeom>
            <a:avLst/>
            <a:gdLst/>
            <a:ahLst/>
            <a:cxnLst/>
            <a:rect l="l" t="t" r="r" b="b"/>
            <a:pathLst>
              <a:path w="10287000" h="4055665">
                <a:moveTo>
                  <a:pt x="0" y="0"/>
                </a:moveTo>
                <a:lnTo>
                  <a:pt x="10287000" y="0"/>
                </a:lnTo>
                <a:lnTo>
                  <a:pt x="10287000" y="4055664"/>
                </a:lnTo>
                <a:lnTo>
                  <a:pt x="0" y="4055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7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-582279" y="-554762"/>
            <a:ext cx="1060515" cy="5224323"/>
            <a:chOff x="0" y="0"/>
            <a:chExt cx="1414021" cy="6965764"/>
          </a:xfrm>
        </p:grpSpPr>
        <p:sp>
          <p:nvSpPr>
            <p:cNvPr id="4" name="Freeform 4"/>
            <p:cNvSpPr/>
            <p:nvPr/>
          </p:nvSpPr>
          <p:spPr>
            <a:xfrm rot="-5400000">
              <a:off x="-1094290" y="4457454"/>
              <a:ext cx="3602600" cy="1414021"/>
            </a:xfrm>
            <a:custGeom>
              <a:avLst/>
              <a:gdLst/>
              <a:ahLst/>
              <a:cxnLst/>
              <a:rect l="l" t="t" r="r" b="b"/>
              <a:pathLst>
                <a:path w="3602600" h="1414021">
                  <a:moveTo>
                    <a:pt x="0" y="0"/>
                  </a:moveTo>
                  <a:lnTo>
                    <a:pt x="3602600" y="0"/>
                  </a:lnTo>
                  <a:lnTo>
                    <a:pt x="3602600" y="1414020"/>
                  </a:lnTo>
                  <a:lnTo>
                    <a:pt x="0" y="1414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-901088" y="901088"/>
              <a:ext cx="3216197" cy="1414021"/>
            </a:xfrm>
            <a:custGeom>
              <a:avLst/>
              <a:gdLst/>
              <a:ahLst/>
              <a:cxnLst/>
              <a:rect l="l" t="t" r="r" b="b"/>
              <a:pathLst>
                <a:path w="3216197" h="1414021">
                  <a:moveTo>
                    <a:pt x="0" y="0"/>
                  </a:moveTo>
                  <a:lnTo>
                    <a:pt x="3216197" y="0"/>
                  </a:lnTo>
                  <a:lnTo>
                    <a:pt x="3216197" y="1414021"/>
                  </a:lnTo>
                  <a:lnTo>
                    <a:pt x="0" y="1414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78237" y="634993"/>
            <a:ext cx="3328084" cy="1715350"/>
          </a:xfrm>
          <a:custGeom>
            <a:avLst/>
            <a:gdLst/>
            <a:ahLst/>
            <a:cxnLst/>
            <a:rect l="l" t="t" r="r" b="b"/>
            <a:pathLst>
              <a:path w="3328084" h="1715350">
                <a:moveTo>
                  <a:pt x="0" y="0"/>
                </a:moveTo>
                <a:lnTo>
                  <a:pt x="3328084" y="0"/>
                </a:lnTo>
                <a:lnTo>
                  <a:pt x="3328084" y="1715350"/>
                </a:lnTo>
                <a:lnTo>
                  <a:pt x="0" y="17153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 flipH="1">
            <a:off x="0" y="8393249"/>
            <a:ext cx="1893751" cy="1893751"/>
          </a:xfrm>
          <a:custGeom>
            <a:avLst/>
            <a:gdLst/>
            <a:ahLst/>
            <a:cxnLst/>
            <a:rect l="l" t="t" r="r" b="b"/>
            <a:pathLst>
              <a:path w="1893751" h="1893751">
                <a:moveTo>
                  <a:pt x="1893751" y="0"/>
                </a:moveTo>
                <a:lnTo>
                  <a:pt x="0" y="0"/>
                </a:lnTo>
                <a:lnTo>
                  <a:pt x="0" y="1893751"/>
                </a:lnTo>
                <a:lnTo>
                  <a:pt x="1893751" y="1893751"/>
                </a:lnTo>
                <a:lnTo>
                  <a:pt x="189375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58925" y="1690479"/>
            <a:ext cx="6682304" cy="8496378"/>
          </a:xfrm>
          <a:custGeom>
            <a:avLst/>
            <a:gdLst/>
            <a:ahLst/>
            <a:cxnLst/>
            <a:rect l="l" t="t" r="r" b="b"/>
            <a:pathLst>
              <a:path w="6682304" h="8496378">
                <a:moveTo>
                  <a:pt x="0" y="0"/>
                </a:moveTo>
                <a:lnTo>
                  <a:pt x="6682304" y="0"/>
                </a:lnTo>
                <a:lnTo>
                  <a:pt x="6682304" y="8496378"/>
                </a:lnTo>
                <a:lnTo>
                  <a:pt x="0" y="84963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71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946876" y="1028700"/>
            <a:ext cx="6762876" cy="8311424"/>
            <a:chOff x="0" y="0"/>
            <a:chExt cx="1023330" cy="12576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23330" cy="1257650"/>
            </a:xfrm>
            <a:custGeom>
              <a:avLst/>
              <a:gdLst/>
              <a:ahLst/>
              <a:cxnLst/>
              <a:rect l="l" t="t" r="r" b="b"/>
              <a:pathLst>
                <a:path w="1023330" h="1257650">
                  <a:moveTo>
                    <a:pt x="57238" y="0"/>
                  </a:moveTo>
                  <a:lnTo>
                    <a:pt x="966092" y="0"/>
                  </a:lnTo>
                  <a:cubicBezTo>
                    <a:pt x="997703" y="0"/>
                    <a:pt x="1023330" y="25626"/>
                    <a:pt x="1023330" y="57238"/>
                  </a:cubicBezTo>
                  <a:lnTo>
                    <a:pt x="1023330" y="1200411"/>
                  </a:lnTo>
                  <a:cubicBezTo>
                    <a:pt x="1023330" y="1232023"/>
                    <a:pt x="997703" y="1257650"/>
                    <a:pt x="966092" y="1257650"/>
                  </a:cubicBezTo>
                  <a:lnTo>
                    <a:pt x="57238" y="1257650"/>
                  </a:lnTo>
                  <a:cubicBezTo>
                    <a:pt x="25626" y="1257650"/>
                    <a:pt x="0" y="1232023"/>
                    <a:pt x="0" y="1200411"/>
                  </a:cubicBezTo>
                  <a:lnTo>
                    <a:pt x="0" y="57238"/>
                  </a:lnTo>
                  <a:cubicBezTo>
                    <a:pt x="0" y="25626"/>
                    <a:pt x="25626" y="0"/>
                    <a:pt x="57238" y="0"/>
                  </a:cubicBezTo>
                  <a:close/>
                </a:path>
              </a:pathLst>
            </a:custGeom>
            <a:blipFill>
              <a:blip r:embed="rId12"/>
              <a:stretch>
                <a:fillRect l="-42058" r="-42058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10800000">
            <a:off x="7482146" y="9638619"/>
            <a:ext cx="1351556" cy="359712"/>
          </a:xfrm>
          <a:custGeom>
            <a:avLst/>
            <a:gdLst/>
            <a:ahLst/>
            <a:cxnLst/>
            <a:rect l="l" t="t" r="r" b="b"/>
            <a:pathLst>
              <a:path w="1351556" h="359712">
                <a:moveTo>
                  <a:pt x="0" y="0"/>
                </a:moveTo>
                <a:lnTo>
                  <a:pt x="1351556" y="0"/>
                </a:lnTo>
                <a:lnTo>
                  <a:pt x="1351556" y="359712"/>
                </a:lnTo>
                <a:lnTo>
                  <a:pt x="0" y="3597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156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025634">
            <a:off x="16517231" y="9243903"/>
            <a:ext cx="4063365" cy="4114800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7788614" y="2683419"/>
            <a:ext cx="998772" cy="4920162"/>
            <a:chOff x="0" y="0"/>
            <a:chExt cx="1331696" cy="6560217"/>
          </a:xfrm>
        </p:grpSpPr>
        <p:sp>
          <p:nvSpPr>
            <p:cNvPr id="14" name="Freeform 14"/>
            <p:cNvSpPr/>
            <p:nvPr/>
          </p:nvSpPr>
          <p:spPr>
            <a:xfrm rot="-5400000">
              <a:off x="-1030580" y="4197940"/>
              <a:ext cx="3392856" cy="1331696"/>
            </a:xfrm>
            <a:custGeom>
              <a:avLst/>
              <a:gdLst/>
              <a:ahLst/>
              <a:cxnLst/>
              <a:rect l="l" t="t" r="r" b="b"/>
              <a:pathLst>
                <a:path w="3392856" h="1331696">
                  <a:moveTo>
                    <a:pt x="0" y="0"/>
                  </a:moveTo>
                  <a:lnTo>
                    <a:pt x="3392856" y="0"/>
                  </a:lnTo>
                  <a:lnTo>
                    <a:pt x="3392856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5400000">
              <a:off x="-848627" y="848627"/>
              <a:ext cx="3028950" cy="1331696"/>
            </a:xfrm>
            <a:custGeom>
              <a:avLst/>
              <a:gdLst/>
              <a:ahLst/>
              <a:cxnLst/>
              <a:rect l="l" t="t" r="r" b="b"/>
              <a:pathLst>
                <a:path w="3028950" h="1331696">
                  <a:moveTo>
                    <a:pt x="0" y="0"/>
                  </a:moveTo>
                  <a:lnTo>
                    <a:pt x="3028950" y="0"/>
                  </a:lnTo>
                  <a:lnTo>
                    <a:pt x="3028950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451238" y="9818475"/>
            <a:ext cx="927380" cy="755815"/>
          </a:xfrm>
          <a:custGeom>
            <a:avLst/>
            <a:gdLst/>
            <a:ahLst/>
            <a:cxnLst/>
            <a:rect l="l" t="t" r="r" b="b"/>
            <a:pathLst>
              <a:path w="927380" h="755815">
                <a:moveTo>
                  <a:pt x="0" y="0"/>
                </a:moveTo>
                <a:lnTo>
                  <a:pt x="927380" y="0"/>
                </a:lnTo>
                <a:lnTo>
                  <a:pt x="927380" y="755814"/>
                </a:lnTo>
                <a:lnTo>
                  <a:pt x="0" y="7558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5693853" y="-1129222"/>
            <a:ext cx="1559468" cy="1937227"/>
          </a:xfrm>
          <a:custGeom>
            <a:avLst/>
            <a:gdLst/>
            <a:ahLst/>
            <a:cxnLst/>
            <a:rect l="l" t="t" r="r" b="b"/>
            <a:pathLst>
              <a:path w="1559468" h="1937227">
                <a:moveTo>
                  <a:pt x="0" y="0"/>
                </a:moveTo>
                <a:lnTo>
                  <a:pt x="1559467" y="0"/>
                </a:lnTo>
                <a:lnTo>
                  <a:pt x="1559467" y="1937227"/>
                </a:lnTo>
                <a:lnTo>
                  <a:pt x="0" y="193722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453938" flipH="1" flipV="1">
            <a:off x="16703597" y="-669925"/>
            <a:ext cx="1873915" cy="1339849"/>
          </a:xfrm>
          <a:custGeom>
            <a:avLst/>
            <a:gdLst/>
            <a:ahLst/>
            <a:cxnLst/>
            <a:rect l="l" t="t" r="r" b="b"/>
            <a:pathLst>
              <a:path w="1873915" h="1339849">
                <a:moveTo>
                  <a:pt x="1873915" y="1339850"/>
                </a:moveTo>
                <a:lnTo>
                  <a:pt x="0" y="1339850"/>
                </a:lnTo>
                <a:lnTo>
                  <a:pt x="0" y="0"/>
                </a:lnTo>
                <a:lnTo>
                  <a:pt x="1873915" y="0"/>
                </a:lnTo>
                <a:lnTo>
                  <a:pt x="1873915" y="133985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8241229" y="1293068"/>
            <a:ext cx="744305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 dirty="0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WHY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72174" y="2740569"/>
            <a:ext cx="11257441" cy="68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9150" lvl="1" indent="-529575" algn="l">
              <a:lnSpc>
                <a:spcPts val="4807"/>
              </a:lnSpc>
              <a:buFont typeface="Arial"/>
              <a:buChar char="•"/>
            </a:pPr>
            <a:r>
              <a:rPr lang="en-US" sz="4905" spc="49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THEY STILL KNOW YOU!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872174" y="3819219"/>
            <a:ext cx="11257441" cy="68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9150" lvl="1" indent="-529575" algn="l">
              <a:lnSpc>
                <a:spcPts val="4807"/>
              </a:lnSpc>
              <a:buFont typeface="Arial"/>
              <a:buChar char="•"/>
            </a:pPr>
            <a:r>
              <a:rPr lang="en-US" sz="4905" spc="49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REFERRALS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872174" y="4802619"/>
            <a:ext cx="11257441" cy="68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9150" lvl="1" indent="-529575" algn="l">
              <a:lnSpc>
                <a:spcPts val="4807"/>
              </a:lnSpc>
              <a:buFont typeface="Arial"/>
              <a:buChar char="•"/>
            </a:pPr>
            <a:r>
              <a:rPr lang="en-US" sz="4905" spc="49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WISDOM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872174" y="5786018"/>
            <a:ext cx="11257441" cy="68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9150" lvl="1" indent="-529575" algn="l">
              <a:lnSpc>
                <a:spcPts val="4807"/>
              </a:lnSpc>
              <a:buFont typeface="Arial"/>
              <a:buChar char="•"/>
            </a:pPr>
            <a:r>
              <a:rPr lang="en-US" sz="4905" spc="49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SOCIAL OR BUSINESS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872174" y="6769418"/>
            <a:ext cx="11257441" cy="68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9150" lvl="1" indent="-529575" algn="l">
              <a:lnSpc>
                <a:spcPts val="4807"/>
              </a:lnSpc>
              <a:buFont typeface="Arial"/>
              <a:buChar char="•"/>
            </a:pPr>
            <a:r>
              <a:rPr lang="en-US" sz="4905" spc="49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FAMILY OR FRIEND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872174" y="7705124"/>
            <a:ext cx="11257441" cy="68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9150" lvl="1" indent="-529575" algn="l">
              <a:lnSpc>
                <a:spcPts val="4807"/>
              </a:lnSpc>
              <a:buFont typeface="Arial"/>
              <a:buChar char="•"/>
            </a:pPr>
            <a:r>
              <a:rPr lang="en-US" sz="4905" spc="49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PAST OR FUTURE BENEFITS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2589684" y="-194484"/>
            <a:ext cx="10287000" cy="10675967"/>
          </a:xfrm>
          <a:custGeom>
            <a:avLst/>
            <a:gdLst/>
            <a:ahLst/>
            <a:cxnLst/>
            <a:rect l="l" t="t" r="r" b="b"/>
            <a:pathLst>
              <a:path w="10287000" h="10675967">
                <a:moveTo>
                  <a:pt x="0" y="0"/>
                </a:moveTo>
                <a:lnTo>
                  <a:pt x="10287000" y="0"/>
                </a:lnTo>
                <a:lnTo>
                  <a:pt x="10287000" y="10675968"/>
                </a:lnTo>
                <a:lnTo>
                  <a:pt x="0" y="106759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6366" r="-829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99386" y="-805362"/>
            <a:ext cx="998772" cy="4920162"/>
            <a:chOff x="0" y="0"/>
            <a:chExt cx="1331696" cy="6560217"/>
          </a:xfrm>
        </p:grpSpPr>
        <p:sp>
          <p:nvSpPr>
            <p:cNvPr id="4" name="Freeform 4"/>
            <p:cNvSpPr/>
            <p:nvPr/>
          </p:nvSpPr>
          <p:spPr>
            <a:xfrm rot="-5400000">
              <a:off x="-1030580" y="4197940"/>
              <a:ext cx="3392856" cy="1331696"/>
            </a:xfrm>
            <a:custGeom>
              <a:avLst/>
              <a:gdLst/>
              <a:ahLst/>
              <a:cxnLst/>
              <a:rect l="l" t="t" r="r" b="b"/>
              <a:pathLst>
                <a:path w="3392856" h="1331696">
                  <a:moveTo>
                    <a:pt x="0" y="0"/>
                  </a:moveTo>
                  <a:lnTo>
                    <a:pt x="3392856" y="0"/>
                  </a:lnTo>
                  <a:lnTo>
                    <a:pt x="3392856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-848627" y="848627"/>
              <a:ext cx="3028950" cy="1331696"/>
            </a:xfrm>
            <a:custGeom>
              <a:avLst/>
              <a:gdLst/>
              <a:ahLst/>
              <a:cxnLst/>
              <a:rect l="l" t="t" r="r" b="b"/>
              <a:pathLst>
                <a:path w="3028950" h="1331696">
                  <a:moveTo>
                    <a:pt x="0" y="0"/>
                  </a:moveTo>
                  <a:lnTo>
                    <a:pt x="3028950" y="0"/>
                  </a:lnTo>
                  <a:lnTo>
                    <a:pt x="3028950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7604183" y="6172200"/>
            <a:ext cx="1367634" cy="6737253"/>
            <a:chOff x="0" y="0"/>
            <a:chExt cx="1823512" cy="8983004"/>
          </a:xfrm>
        </p:grpSpPr>
        <p:sp>
          <p:nvSpPr>
            <p:cNvPr id="7" name="Freeform 7"/>
            <p:cNvSpPr/>
            <p:nvPr/>
          </p:nvSpPr>
          <p:spPr>
            <a:xfrm rot="-5400000">
              <a:off x="-1411189" y="5748303"/>
              <a:ext cx="4645890" cy="1823512"/>
            </a:xfrm>
            <a:custGeom>
              <a:avLst/>
              <a:gdLst/>
              <a:ahLst/>
              <a:cxnLst/>
              <a:rect l="l" t="t" r="r" b="b"/>
              <a:pathLst>
                <a:path w="4645890" h="1823512">
                  <a:moveTo>
                    <a:pt x="0" y="0"/>
                  </a:moveTo>
                  <a:lnTo>
                    <a:pt x="4645890" y="0"/>
                  </a:lnTo>
                  <a:lnTo>
                    <a:pt x="4645890" y="1823512"/>
                  </a:lnTo>
                  <a:lnTo>
                    <a:pt x="0" y="1823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-1162038" y="1162038"/>
              <a:ext cx="4147587" cy="1823512"/>
            </a:xfrm>
            <a:custGeom>
              <a:avLst/>
              <a:gdLst/>
              <a:ahLst/>
              <a:cxnLst/>
              <a:rect l="l" t="t" r="r" b="b"/>
              <a:pathLst>
                <a:path w="4147587" h="1823512">
                  <a:moveTo>
                    <a:pt x="0" y="0"/>
                  </a:moveTo>
                  <a:lnTo>
                    <a:pt x="4147587" y="0"/>
                  </a:lnTo>
                  <a:lnTo>
                    <a:pt x="4147587" y="1823511"/>
                  </a:lnTo>
                  <a:lnTo>
                    <a:pt x="0" y="1823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5994086" y="-9525"/>
            <a:ext cx="2339544" cy="2339544"/>
          </a:xfrm>
          <a:custGeom>
            <a:avLst/>
            <a:gdLst/>
            <a:ahLst/>
            <a:cxnLst/>
            <a:rect l="l" t="t" r="r" b="b"/>
            <a:pathLst>
              <a:path w="2339544" h="2339544">
                <a:moveTo>
                  <a:pt x="0" y="0"/>
                </a:moveTo>
                <a:lnTo>
                  <a:pt x="2339544" y="0"/>
                </a:lnTo>
                <a:lnTo>
                  <a:pt x="2339544" y="2339544"/>
                </a:lnTo>
                <a:lnTo>
                  <a:pt x="0" y="23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2376150" y="7503606"/>
            <a:ext cx="2794000" cy="2794000"/>
          </a:xfrm>
          <a:custGeom>
            <a:avLst/>
            <a:gdLst/>
            <a:ahLst/>
            <a:cxnLst/>
            <a:rect l="l" t="t" r="r" b="b"/>
            <a:pathLst>
              <a:path w="2794000" h="2794000">
                <a:moveTo>
                  <a:pt x="0" y="0"/>
                </a:moveTo>
                <a:lnTo>
                  <a:pt x="2794000" y="0"/>
                </a:lnTo>
                <a:lnTo>
                  <a:pt x="2794000" y="2794000"/>
                </a:lnTo>
                <a:lnTo>
                  <a:pt x="0" y="279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144000" y="1392691"/>
            <a:ext cx="7913226" cy="8685640"/>
          </a:xfrm>
          <a:custGeom>
            <a:avLst/>
            <a:gdLst/>
            <a:ahLst/>
            <a:cxnLst/>
            <a:rect l="l" t="t" r="r" b="b"/>
            <a:pathLst>
              <a:path w="7913226" h="8685640">
                <a:moveTo>
                  <a:pt x="0" y="0"/>
                </a:moveTo>
                <a:lnTo>
                  <a:pt x="7913226" y="0"/>
                </a:lnTo>
                <a:lnTo>
                  <a:pt x="7913226" y="8685640"/>
                </a:lnTo>
                <a:lnTo>
                  <a:pt x="0" y="8685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1825" b="-18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9542228" y="2683419"/>
            <a:ext cx="998772" cy="4920162"/>
            <a:chOff x="0" y="0"/>
            <a:chExt cx="1331696" cy="6560217"/>
          </a:xfrm>
        </p:grpSpPr>
        <p:sp>
          <p:nvSpPr>
            <p:cNvPr id="13" name="Freeform 13"/>
            <p:cNvSpPr/>
            <p:nvPr/>
          </p:nvSpPr>
          <p:spPr>
            <a:xfrm rot="-5400000">
              <a:off x="-1030580" y="4197940"/>
              <a:ext cx="3392856" cy="1331696"/>
            </a:xfrm>
            <a:custGeom>
              <a:avLst/>
              <a:gdLst/>
              <a:ahLst/>
              <a:cxnLst/>
              <a:rect l="l" t="t" r="r" b="b"/>
              <a:pathLst>
                <a:path w="3392856" h="1331696">
                  <a:moveTo>
                    <a:pt x="0" y="0"/>
                  </a:moveTo>
                  <a:lnTo>
                    <a:pt x="3392856" y="0"/>
                  </a:lnTo>
                  <a:lnTo>
                    <a:pt x="3392856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5400000">
              <a:off x="-848627" y="848627"/>
              <a:ext cx="3028950" cy="1331696"/>
            </a:xfrm>
            <a:custGeom>
              <a:avLst/>
              <a:gdLst/>
              <a:ahLst/>
              <a:cxnLst/>
              <a:rect l="l" t="t" r="r" b="b"/>
              <a:pathLst>
                <a:path w="3028950" h="1331696">
                  <a:moveTo>
                    <a:pt x="0" y="0"/>
                  </a:moveTo>
                  <a:lnTo>
                    <a:pt x="3028950" y="0"/>
                  </a:lnTo>
                  <a:lnTo>
                    <a:pt x="3028950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3137340" flipH="1" flipV="1">
            <a:off x="-911310" y="9429288"/>
            <a:ext cx="2067166" cy="1478024"/>
          </a:xfrm>
          <a:custGeom>
            <a:avLst/>
            <a:gdLst/>
            <a:ahLst/>
            <a:cxnLst/>
            <a:rect l="l" t="t" r="r" b="b"/>
            <a:pathLst>
              <a:path w="2067166" h="1478024">
                <a:moveTo>
                  <a:pt x="2067166" y="1478024"/>
                </a:moveTo>
                <a:lnTo>
                  <a:pt x="0" y="1478024"/>
                </a:lnTo>
                <a:lnTo>
                  <a:pt x="0" y="0"/>
                </a:lnTo>
                <a:lnTo>
                  <a:pt x="2067166" y="0"/>
                </a:lnTo>
                <a:lnTo>
                  <a:pt x="2067166" y="147802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6495731" y="-1307599"/>
            <a:ext cx="1892939" cy="2351477"/>
          </a:xfrm>
          <a:custGeom>
            <a:avLst/>
            <a:gdLst/>
            <a:ahLst/>
            <a:cxnLst/>
            <a:rect l="l" t="t" r="r" b="b"/>
            <a:pathLst>
              <a:path w="1892939" h="2351477">
                <a:moveTo>
                  <a:pt x="0" y="0"/>
                </a:moveTo>
                <a:lnTo>
                  <a:pt x="1892938" y="0"/>
                </a:lnTo>
                <a:lnTo>
                  <a:pt x="1892938" y="2351477"/>
                </a:lnTo>
                <a:lnTo>
                  <a:pt x="0" y="23514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5400000">
            <a:off x="3320044" y="9617168"/>
            <a:ext cx="4345413" cy="4405995"/>
          </a:xfrm>
          <a:custGeom>
            <a:avLst/>
            <a:gdLst/>
            <a:ahLst/>
            <a:cxnLst/>
            <a:rect l="l" t="t" r="r" b="b"/>
            <a:pathLst>
              <a:path w="4345413" h="4405995">
                <a:moveTo>
                  <a:pt x="0" y="0"/>
                </a:moveTo>
                <a:lnTo>
                  <a:pt x="4345412" y="0"/>
                </a:lnTo>
                <a:lnTo>
                  <a:pt x="4345412" y="4405995"/>
                </a:lnTo>
                <a:lnTo>
                  <a:pt x="0" y="44059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029060" y="9909093"/>
            <a:ext cx="927380" cy="755815"/>
          </a:xfrm>
          <a:custGeom>
            <a:avLst/>
            <a:gdLst/>
            <a:ahLst/>
            <a:cxnLst/>
            <a:rect l="l" t="t" r="r" b="b"/>
            <a:pathLst>
              <a:path w="927380" h="755815">
                <a:moveTo>
                  <a:pt x="0" y="0"/>
                </a:moveTo>
                <a:lnTo>
                  <a:pt x="927380" y="0"/>
                </a:lnTo>
                <a:lnTo>
                  <a:pt x="927380" y="755814"/>
                </a:lnTo>
                <a:lnTo>
                  <a:pt x="0" y="7558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865100" y="626019"/>
            <a:ext cx="3947701" cy="3488781"/>
          </a:xfrm>
          <a:custGeom>
            <a:avLst/>
            <a:gdLst/>
            <a:ahLst/>
            <a:cxnLst/>
            <a:rect l="l" t="t" r="r" b="b"/>
            <a:pathLst>
              <a:path w="3947701" h="3488781">
                <a:moveTo>
                  <a:pt x="0" y="0"/>
                </a:moveTo>
                <a:lnTo>
                  <a:pt x="3947701" y="0"/>
                </a:lnTo>
                <a:lnTo>
                  <a:pt x="3947701" y="3488781"/>
                </a:lnTo>
                <a:lnTo>
                  <a:pt x="0" y="348878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865100" y="814609"/>
            <a:ext cx="3328084" cy="1715350"/>
          </a:xfrm>
          <a:custGeom>
            <a:avLst/>
            <a:gdLst/>
            <a:ahLst/>
            <a:cxnLst/>
            <a:rect l="l" t="t" r="r" b="b"/>
            <a:pathLst>
              <a:path w="3328084" h="1715350">
                <a:moveTo>
                  <a:pt x="0" y="0"/>
                </a:moveTo>
                <a:lnTo>
                  <a:pt x="3328084" y="0"/>
                </a:lnTo>
                <a:lnTo>
                  <a:pt x="3328084" y="1715350"/>
                </a:lnTo>
                <a:lnTo>
                  <a:pt x="0" y="17153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9886950" y="1160247"/>
            <a:ext cx="7276908" cy="8098053"/>
            <a:chOff x="0" y="0"/>
            <a:chExt cx="1146606" cy="127599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46606" cy="1275992"/>
            </a:xfrm>
            <a:custGeom>
              <a:avLst/>
              <a:gdLst/>
              <a:ahLst/>
              <a:cxnLst/>
              <a:rect l="l" t="t" r="r" b="b"/>
              <a:pathLst>
                <a:path w="1146606" h="1275992">
                  <a:moveTo>
                    <a:pt x="53195" y="0"/>
                  </a:moveTo>
                  <a:lnTo>
                    <a:pt x="1093411" y="0"/>
                  </a:lnTo>
                  <a:cubicBezTo>
                    <a:pt x="1107519" y="0"/>
                    <a:pt x="1121049" y="5604"/>
                    <a:pt x="1131025" y="15580"/>
                  </a:cubicBezTo>
                  <a:cubicBezTo>
                    <a:pt x="1141001" y="25557"/>
                    <a:pt x="1146606" y="39087"/>
                    <a:pt x="1146606" y="53195"/>
                  </a:cubicBezTo>
                  <a:lnTo>
                    <a:pt x="1146606" y="1222796"/>
                  </a:lnTo>
                  <a:cubicBezTo>
                    <a:pt x="1146606" y="1236905"/>
                    <a:pt x="1141001" y="1250435"/>
                    <a:pt x="1131025" y="1260411"/>
                  </a:cubicBezTo>
                  <a:cubicBezTo>
                    <a:pt x="1121049" y="1270387"/>
                    <a:pt x="1107519" y="1275992"/>
                    <a:pt x="1093411" y="1275992"/>
                  </a:cubicBezTo>
                  <a:lnTo>
                    <a:pt x="53195" y="1275992"/>
                  </a:lnTo>
                  <a:cubicBezTo>
                    <a:pt x="39087" y="1275992"/>
                    <a:pt x="25557" y="1270387"/>
                    <a:pt x="15580" y="1260411"/>
                  </a:cubicBezTo>
                  <a:cubicBezTo>
                    <a:pt x="5604" y="1250435"/>
                    <a:pt x="0" y="1236905"/>
                    <a:pt x="0" y="1222796"/>
                  </a:cubicBezTo>
                  <a:lnTo>
                    <a:pt x="0" y="53195"/>
                  </a:lnTo>
                  <a:cubicBezTo>
                    <a:pt x="0" y="39087"/>
                    <a:pt x="5604" y="25557"/>
                    <a:pt x="15580" y="15580"/>
                  </a:cubicBezTo>
                  <a:cubicBezTo>
                    <a:pt x="25557" y="5604"/>
                    <a:pt x="39087" y="0"/>
                    <a:pt x="53195" y="0"/>
                  </a:cubicBezTo>
                  <a:close/>
                </a:path>
              </a:pathLst>
            </a:custGeom>
            <a:blipFill>
              <a:blip r:embed="rId24"/>
              <a:stretch>
                <a:fillRect l="-33515" r="-33515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44600" y="1313134"/>
            <a:ext cx="744305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 dirty="0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WHO ARE YOU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06076" y="2722834"/>
            <a:ext cx="7944844" cy="10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1096" lvl="1" indent="-580548" algn="l">
              <a:lnSpc>
                <a:spcPts val="8066"/>
              </a:lnSpc>
              <a:buFont typeface="Arial"/>
              <a:buChar char="•"/>
            </a:pPr>
            <a:r>
              <a:rPr lang="en-US" sz="5377" b="1" spc="53" dirty="0">
                <a:solidFill>
                  <a:srgbClr val="008080"/>
                </a:solidFill>
                <a:latin typeface="Poppins Bold"/>
                <a:ea typeface="Poppins Bold"/>
                <a:cs typeface="Poppins Bold"/>
                <a:sym typeface="Poppins Bold"/>
              </a:rPr>
              <a:t>EXTROVERT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06076" y="3705026"/>
            <a:ext cx="8736152" cy="10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1096" lvl="1" indent="-580548" algn="l">
              <a:lnSpc>
                <a:spcPts val="8066"/>
              </a:lnSpc>
              <a:buFont typeface="Arial"/>
              <a:buChar char="•"/>
            </a:pPr>
            <a:r>
              <a:rPr lang="en-US" sz="5377" b="1" spc="53" dirty="0">
                <a:solidFill>
                  <a:srgbClr val="008080"/>
                </a:solidFill>
                <a:latin typeface="Poppins Bold"/>
                <a:ea typeface="Poppins Bold"/>
                <a:cs typeface="Poppins Bold"/>
                <a:sym typeface="Poppins Bold"/>
              </a:rPr>
              <a:t>ENGAGE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06076" y="4686548"/>
            <a:ext cx="7944844" cy="10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1096" lvl="1" indent="-580548" algn="l">
              <a:lnSpc>
                <a:spcPts val="8066"/>
              </a:lnSpc>
              <a:buFont typeface="Arial"/>
              <a:buChar char="•"/>
            </a:pPr>
            <a:r>
              <a:rPr lang="en-US" sz="5377" b="1" spc="53" dirty="0">
                <a:solidFill>
                  <a:srgbClr val="008080"/>
                </a:solidFill>
                <a:latin typeface="Poppins Bold"/>
                <a:ea typeface="Poppins Bold"/>
                <a:cs typeface="Poppins Bold"/>
                <a:sym typeface="Poppins Bold"/>
              </a:rPr>
              <a:t>EXECUTE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06076" y="5668070"/>
            <a:ext cx="7944844" cy="10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1096" lvl="1" indent="-580548" algn="l">
              <a:lnSpc>
                <a:spcPts val="8066"/>
              </a:lnSpc>
              <a:buFont typeface="Arial"/>
              <a:buChar char="•"/>
            </a:pPr>
            <a:r>
              <a:rPr lang="en-US" sz="5377" b="1" spc="53" dirty="0">
                <a:solidFill>
                  <a:srgbClr val="008080"/>
                </a:solidFill>
                <a:latin typeface="Poppins Bold"/>
                <a:ea typeface="Poppins Bold"/>
                <a:cs typeface="Poppins Bold"/>
                <a:sym typeface="Poppins Bold"/>
              </a:rPr>
              <a:t>EDUCATE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06076" y="6590996"/>
            <a:ext cx="7944844" cy="10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1096" lvl="1" indent="-580548" algn="l">
              <a:lnSpc>
                <a:spcPts val="8066"/>
              </a:lnSpc>
              <a:buFont typeface="Arial"/>
              <a:buChar char="•"/>
            </a:pPr>
            <a:r>
              <a:rPr lang="en-US" sz="5377" b="1" spc="53" dirty="0">
                <a:solidFill>
                  <a:srgbClr val="008080"/>
                </a:solidFill>
                <a:latin typeface="Poppins Bold"/>
                <a:ea typeface="Poppins Bold"/>
                <a:cs typeface="Poppins Bold"/>
                <a:sym typeface="Poppins Bold"/>
              </a:rPr>
              <a:t>ENTERTAIN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06076" y="7515367"/>
            <a:ext cx="7944844" cy="10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1096" lvl="1" indent="-580548" algn="l">
              <a:lnSpc>
                <a:spcPts val="8066"/>
              </a:lnSpc>
              <a:buFont typeface="Arial"/>
              <a:buChar char="•"/>
            </a:pPr>
            <a:r>
              <a:rPr lang="en-US" sz="5377" b="1" spc="53" dirty="0">
                <a:solidFill>
                  <a:srgbClr val="008080"/>
                </a:solidFill>
                <a:latin typeface="Poppins Bold"/>
                <a:ea typeface="Poppins Bold"/>
                <a:cs typeface="Poppins Bold"/>
                <a:sym typeface="Poppins Bold"/>
              </a:rPr>
              <a:t>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328069" y="9362284"/>
            <a:ext cx="1892939" cy="2351477"/>
          </a:xfrm>
          <a:custGeom>
            <a:avLst/>
            <a:gdLst/>
            <a:ahLst/>
            <a:cxnLst/>
            <a:rect l="l" t="t" r="r" b="b"/>
            <a:pathLst>
              <a:path w="1892939" h="2351477">
                <a:moveTo>
                  <a:pt x="0" y="0"/>
                </a:moveTo>
                <a:lnTo>
                  <a:pt x="1892939" y="0"/>
                </a:lnTo>
                <a:lnTo>
                  <a:pt x="1892939" y="2351477"/>
                </a:lnTo>
                <a:lnTo>
                  <a:pt x="0" y="235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77912" y="6457053"/>
            <a:ext cx="955825" cy="4708595"/>
            <a:chOff x="0" y="0"/>
            <a:chExt cx="1274433" cy="6278126"/>
          </a:xfrm>
        </p:grpSpPr>
        <p:sp>
          <p:nvSpPr>
            <p:cNvPr id="4" name="Freeform 4"/>
            <p:cNvSpPr/>
            <p:nvPr/>
          </p:nvSpPr>
          <p:spPr>
            <a:xfrm rot="5400000">
              <a:off x="-986265" y="986265"/>
              <a:ext cx="3246963" cy="1274433"/>
            </a:xfrm>
            <a:custGeom>
              <a:avLst/>
              <a:gdLst/>
              <a:ahLst/>
              <a:cxnLst/>
              <a:rect l="l" t="t" r="r" b="b"/>
              <a:pathLst>
                <a:path w="3246963" h="1274433">
                  <a:moveTo>
                    <a:pt x="0" y="0"/>
                  </a:moveTo>
                  <a:lnTo>
                    <a:pt x="3246963" y="0"/>
                  </a:lnTo>
                  <a:lnTo>
                    <a:pt x="3246963" y="1274433"/>
                  </a:lnTo>
                  <a:lnTo>
                    <a:pt x="0" y="1274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5400000">
              <a:off x="-812136" y="4191557"/>
              <a:ext cx="2898705" cy="1274433"/>
            </a:xfrm>
            <a:custGeom>
              <a:avLst/>
              <a:gdLst/>
              <a:ahLst/>
              <a:cxnLst/>
              <a:rect l="l" t="t" r="r" b="b"/>
              <a:pathLst>
                <a:path w="2898705" h="1274433">
                  <a:moveTo>
                    <a:pt x="0" y="0"/>
                  </a:moveTo>
                  <a:lnTo>
                    <a:pt x="2898705" y="0"/>
                  </a:lnTo>
                  <a:lnTo>
                    <a:pt x="2898705" y="1274433"/>
                  </a:lnTo>
                  <a:lnTo>
                    <a:pt x="0" y="1274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-2841767" flipH="1">
            <a:off x="-871334" y="-1056423"/>
            <a:ext cx="1917818" cy="1855489"/>
          </a:xfrm>
          <a:custGeom>
            <a:avLst/>
            <a:gdLst/>
            <a:ahLst/>
            <a:cxnLst/>
            <a:rect l="l" t="t" r="r" b="b"/>
            <a:pathLst>
              <a:path w="1917818" h="1855489">
                <a:moveTo>
                  <a:pt x="1917818" y="0"/>
                </a:moveTo>
                <a:lnTo>
                  <a:pt x="0" y="0"/>
                </a:lnTo>
                <a:lnTo>
                  <a:pt x="0" y="1855489"/>
                </a:lnTo>
                <a:lnTo>
                  <a:pt x="1917818" y="1855489"/>
                </a:lnTo>
                <a:lnTo>
                  <a:pt x="19178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2090400" y="-6190472"/>
            <a:ext cx="14306737" cy="1430673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3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0800000" flipH="1">
            <a:off x="16582402" y="8592075"/>
            <a:ext cx="1705598" cy="1705598"/>
          </a:xfrm>
          <a:custGeom>
            <a:avLst/>
            <a:gdLst/>
            <a:ahLst/>
            <a:cxnLst/>
            <a:rect l="l" t="t" r="r" b="b"/>
            <a:pathLst>
              <a:path w="1705598" h="1705598">
                <a:moveTo>
                  <a:pt x="1705598" y="0"/>
                </a:moveTo>
                <a:lnTo>
                  <a:pt x="0" y="0"/>
                </a:lnTo>
                <a:lnTo>
                  <a:pt x="0" y="1705598"/>
                </a:lnTo>
                <a:lnTo>
                  <a:pt x="1705598" y="1705598"/>
                </a:lnTo>
                <a:lnTo>
                  <a:pt x="170559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041574" y="2073712"/>
            <a:ext cx="6405598" cy="8213288"/>
          </a:xfrm>
          <a:custGeom>
            <a:avLst/>
            <a:gdLst/>
            <a:ahLst/>
            <a:cxnLst/>
            <a:rect l="l" t="t" r="r" b="b"/>
            <a:pathLst>
              <a:path w="6405598" h="8213288">
                <a:moveTo>
                  <a:pt x="0" y="0"/>
                </a:moveTo>
                <a:lnTo>
                  <a:pt x="6405598" y="0"/>
                </a:lnTo>
                <a:lnTo>
                  <a:pt x="6405598" y="8213288"/>
                </a:lnTo>
                <a:lnTo>
                  <a:pt x="0" y="8213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82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469079" y="622443"/>
            <a:ext cx="1704478" cy="1165437"/>
          </a:xfrm>
          <a:custGeom>
            <a:avLst/>
            <a:gdLst/>
            <a:ahLst/>
            <a:cxnLst/>
            <a:rect l="l" t="t" r="r" b="b"/>
            <a:pathLst>
              <a:path w="1704478" h="1165437">
                <a:moveTo>
                  <a:pt x="0" y="0"/>
                </a:moveTo>
                <a:lnTo>
                  <a:pt x="1704478" y="0"/>
                </a:lnTo>
                <a:lnTo>
                  <a:pt x="1704478" y="1165436"/>
                </a:lnTo>
                <a:lnTo>
                  <a:pt x="0" y="11654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800000">
            <a:off x="9144000" y="602508"/>
            <a:ext cx="1351556" cy="359712"/>
          </a:xfrm>
          <a:custGeom>
            <a:avLst/>
            <a:gdLst/>
            <a:ahLst/>
            <a:cxnLst/>
            <a:rect l="l" t="t" r="r" b="b"/>
            <a:pathLst>
              <a:path w="1351556" h="359712">
                <a:moveTo>
                  <a:pt x="0" y="0"/>
                </a:moveTo>
                <a:lnTo>
                  <a:pt x="1351556" y="0"/>
                </a:lnTo>
                <a:lnTo>
                  <a:pt x="1351556" y="359712"/>
                </a:lnTo>
                <a:lnTo>
                  <a:pt x="0" y="3597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156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090400" y="782364"/>
            <a:ext cx="7315200" cy="3770376"/>
          </a:xfrm>
          <a:custGeom>
            <a:avLst/>
            <a:gdLst/>
            <a:ahLst/>
            <a:cxnLst/>
            <a:rect l="l" t="t" r="r" b="b"/>
            <a:pathLst>
              <a:path w="7315200" h="3770376">
                <a:moveTo>
                  <a:pt x="0" y="0"/>
                </a:moveTo>
                <a:lnTo>
                  <a:pt x="7315200" y="0"/>
                </a:lnTo>
                <a:lnTo>
                  <a:pt x="7315200" y="3770376"/>
                </a:lnTo>
                <a:lnTo>
                  <a:pt x="0" y="37703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1472264" y="1028700"/>
            <a:ext cx="6109616" cy="8562853"/>
            <a:chOff x="0" y="0"/>
            <a:chExt cx="956926" cy="13411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56926" cy="1341166"/>
            </a:xfrm>
            <a:custGeom>
              <a:avLst/>
              <a:gdLst/>
              <a:ahLst/>
              <a:cxnLst/>
              <a:rect l="l" t="t" r="r" b="b"/>
              <a:pathLst>
                <a:path w="956926" h="1341166">
                  <a:moveTo>
                    <a:pt x="63358" y="0"/>
                  </a:moveTo>
                  <a:lnTo>
                    <a:pt x="893567" y="0"/>
                  </a:lnTo>
                  <a:cubicBezTo>
                    <a:pt x="910371" y="0"/>
                    <a:pt x="926486" y="6675"/>
                    <a:pt x="938368" y="18557"/>
                  </a:cubicBezTo>
                  <a:cubicBezTo>
                    <a:pt x="950250" y="30439"/>
                    <a:pt x="956926" y="46555"/>
                    <a:pt x="956926" y="63358"/>
                  </a:cubicBezTo>
                  <a:lnTo>
                    <a:pt x="956926" y="1277808"/>
                  </a:lnTo>
                  <a:cubicBezTo>
                    <a:pt x="956926" y="1312800"/>
                    <a:pt x="928559" y="1341166"/>
                    <a:pt x="893567" y="1341166"/>
                  </a:cubicBezTo>
                  <a:lnTo>
                    <a:pt x="63358" y="1341166"/>
                  </a:lnTo>
                  <a:cubicBezTo>
                    <a:pt x="28367" y="1341166"/>
                    <a:pt x="0" y="1312800"/>
                    <a:pt x="0" y="1277808"/>
                  </a:cubicBezTo>
                  <a:lnTo>
                    <a:pt x="0" y="63358"/>
                  </a:lnTo>
                  <a:cubicBezTo>
                    <a:pt x="0" y="28367"/>
                    <a:pt x="28367" y="0"/>
                    <a:pt x="63358" y="0"/>
                  </a:cubicBezTo>
                  <a:close/>
                </a:path>
              </a:pathLst>
            </a:custGeom>
            <a:blipFill>
              <a:blip r:embed="rId18"/>
              <a:stretch>
                <a:fillRect l="-55181" r="-55181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24030" y="622791"/>
            <a:ext cx="8051800" cy="1000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5"/>
              </a:lnSpc>
            </a:pPr>
            <a:r>
              <a:rPr lang="en-US" sz="6500" b="1" dirty="0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THESE PEOPLE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62955" y="1975976"/>
            <a:ext cx="9532601" cy="960273"/>
            <a:chOff x="0" y="0"/>
            <a:chExt cx="2510644" cy="2529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510644" cy="252912"/>
            </a:xfrm>
            <a:custGeom>
              <a:avLst/>
              <a:gdLst/>
              <a:ahLst/>
              <a:cxnLst/>
              <a:rect l="l" t="t" r="r" b="b"/>
              <a:pathLst>
                <a:path w="2510644" h="252912">
                  <a:moveTo>
                    <a:pt x="32486" y="0"/>
                  </a:moveTo>
                  <a:lnTo>
                    <a:pt x="2478158" y="0"/>
                  </a:lnTo>
                  <a:cubicBezTo>
                    <a:pt x="2486774" y="0"/>
                    <a:pt x="2495037" y="3423"/>
                    <a:pt x="2501129" y="9515"/>
                  </a:cubicBezTo>
                  <a:cubicBezTo>
                    <a:pt x="2507221" y="15607"/>
                    <a:pt x="2510644" y="23870"/>
                    <a:pt x="2510644" y="32486"/>
                  </a:cubicBezTo>
                  <a:lnTo>
                    <a:pt x="2510644" y="220425"/>
                  </a:lnTo>
                  <a:cubicBezTo>
                    <a:pt x="2510644" y="229041"/>
                    <a:pt x="2507221" y="237304"/>
                    <a:pt x="2501129" y="243397"/>
                  </a:cubicBezTo>
                  <a:cubicBezTo>
                    <a:pt x="2495037" y="249489"/>
                    <a:pt x="2486774" y="252912"/>
                    <a:pt x="2478158" y="252912"/>
                  </a:cubicBezTo>
                  <a:lnTo>
                    <a:pt x="32486" y="252912"/>
                  </a:lnTo>
                  <a:cubicBezTo>
                    <a:pt x="23870" y="252912"/>
                    <a:pt x="15607" y="249489"/>
                    <a:pt x="9515" y="243397"/>
                  </a:cubicBezTo>
                  <a:cubicBezTo>
                    <a:pt x="3423" y="237304"/>
                    <a:pt x="0" y="229041"/>
                    <a:pt x="0" y="220425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solidFill>
              <a:srgbClr val="0080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2510644" cy="34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82418" y="2056047"/>
            <a:ext cx="7826664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RESIDENTIAL PROFESSIONALS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924030" y="3108432"/>
            <a:ext cx="9532601" cy="960273"/>
            <a:chOff x="0" y="0"/>
            <a:chExt cx="2510644" cy="25291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510644" cy="252912"/>
            </a:xfrm>
            <a:custGeom>
              <a:avLst/>
              <a:gdLst/>
              <a:ahLst/>
              <a:cxnLst/>
              <a:rect l="l" t="t" r="r" b="b"/>
              <a:pathLst>
                <a:path w="2510644" h="252912">
                  <a:moveTo>
                    <a:pt x="32486" y="0"/>
                  </a:moveTo>
                  <a:lnTo>
                    <a:pt x="2478158" y="0"/>
                  </a:lnTo>
                  <a:cubicBezTo>
                    <a:pt x="2486774" y="0"/>
                    <a:pt x="2495037" y="3423"/>
                    <a:pt x="2501129" y="9515"/>
                  </a:cubicBezTo>
                  <a:cubicBezTo>
                    <a:pt x="2507221" y="15607"/>
                    <a:pt x="2510644" y="23870"/>
                    <a:pt x="2510644" y="32486"/>
                  </a:cubicBezTo>
                  <a:lnTo>
                    <a:pt x="2510644" y="220425"/>
                  </a:lnTo>
                  <a:cubicBezTo>
                    <a:pt x="2510644" y="229041"/>
                    <a:pt x="2507221" y="237304"/>
                    <a:pt x="2501129" y="243397"/>
                  </a:cubicBezTo>
                  <a:cubicBezTo>
                    <a:pt x="2495037" y="249489"/>
                    <a:pt x="2486774" y="252912"/>
                    <a:pt x="2478158" y="252912"/>
                  </a:cubicBezTo>
                  <a:lnTo>
                    <a:pt x="32486" y="252912"/>
                  </a:lnTo>
                  <a:cubicBezTo>
                    <a:pt x="23870" y="252912"/>
                    <a:pt x="15607" y="249489"/>
                    <a:pt x="9515" y="243397"/>
                  </a:cubicBezTo>
                  <a:cubicBezTo>
                    <a:pt x="3423" y="237304"/>
                    <a:pt x="0" y="229041"/>
                    <a:pt x="0" y="220425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solidFill>
              <a:srgbClr val="032D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0"/>
              <a:ext cx="2510644" cy="34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943493" y="3188503"/>
            <a:ext cx="8420145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COMMERCIAL PROFESSIONALS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982418" y="4240155"/>
            <a:ext cx="9532601" cy="960273"/>
            <a:chOff x="0" y="0"/>
            <a:chExt cx="2510644" cy="25291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510644" cy="252912"/>
            </a:xfrm>
            <a:custGeom>
              <a:avLst/>
              <a:gdLst/>
              <a:ahLst/>
              <a:cxnLst/>
              <a:rect l="l" t="t" r="r" b="b"/>
              <a:pathLst>
                <a:path w="2510644" h="252912">
                  <a:moveTo>
                    <a:pt x="32486" y="0"/>
                  </a:moveTo>
                  <a:lnTo>
                    <a:pt x="2478158" y="0"/>
                  </a:lnTo>
                  <a:cubicBezTo>
                    <a:pt x="2486774" y="0"/>
                    <a:pt x="2495037" y="3423"/>
                    <a:pt x="2501129" y="9515"/>
                  </a:cubicBezTo>
                  <a:cubicBezTo>
                    <a:pt x="2507221" y="15607"/>
                    <a:pt x="2510644" y="23870"/>
                    <a:pt x="2510644" y="32486"/>
                  </a:cubicBezTo>
                  <a:lnTo>
                    <a:pt x="2510644" y="220425"/>
                  </a:lnTo>
                  <a:cubicBezTo>
                    <a:pt x="2510644" y="229041"/>
                    <a:pt x="2507221" y="237304"/>
                    <a:pt x="2501129" y="243397"/>
                  </a:cubicBezTo>
                  <a:cubicBezTo>
                    <a:pt x="2495037" y="249489"/>
                    <a:pt x="2486774" y="252912"/>
                    <a:pt x="2478158" y="252912"/>
                  </a:cubicBezTo>
                  <a:lnTo>
                    <a:pt x="32486" y="252912"/>
                  </a:lnTo>
                  <a:cubicBezTo>
                    <a:pt x="23870" y="252912"/>
                    <a:pt x="15607" y="249489"/>
                    <a:pt x="9515" y="243397"/>
                  </a:cubicBezTo>
                  <a:cubicBezTo>
                    <a:pt x="3423" y="237304"/>
                    <a:pt x="0" y="229041"/>
                    <a:pt x="0" y="220425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solidFill>
              <a:srgbClr val="0080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95250"/>
              <a:ext cx="2510644" cy="34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01880" y="4320227"/>
            <a:ext cx="5254914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PROPERTY OWNERS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982418" y="5382137"/>
            <a:ext cx="9532601" cy="960273"/>
            <a:chOff x="0" y="0"/>
            <a:chExt cx="2510644" cy="25291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510644" cy="252912"/>
            </a:xfrm>
            <a:custGeom>
              <a:avLst/>
              <a:gdLst/>
              <a:ahLst/>
              <a:cxnLst/>
              <a:rect l="l" t="t" r="r" b="b"/>
              <a:pathLst>
                <a:path w="2510644" h="252912">
                  <a:moveTo>
                    <a:pt x="32486" y="0"/>
                  </a:moveTo>
                  <a:lnTo>
                    <a:pt x="2478158" y="0"/>
                  </a:lnTo>
                  <a:cubicBezTo>
                    <a:pt x="2486774" y="0"/>
                    <a:pt x="2495037" y="3423"/>
                    <a:pt x="2501129" y="9515"/>
                  </a:cubicBezTo>
                  <a:cubicBezTo>
                    <a:pt x="2507221" y="15607"/>
                    <a:pt x="2510644" y="23870"/>
                    <a:pt x="2510644" y="32486"/>
                  </a:cubicBezTo>
                  <a:lnTo>
                    <a:pt x="2510644" y="220425"/>
                  </a:lnTo>
                  <a:cubicBezTo>
                    <a:pt x="2510644" y="229041"/>
                    <a:pt x="2507221" y="237304"/>
                    <a:pt x="2501129" y="243397"/>
                  </a:cubicBezTo>
                  <a:cubicBezTo>
                    <a:pt x="2495037" y="249489"/>
                    <a:pt x="2486774" y="252912"/>
                    <a:pt x="2478158" y="252912"/>
                  </a:cubicBezTo>
                  <a:lnTo>
                    <a:pt x="32486" y="252912"/>
                  </a:lnTo>
                  <a:cubicBezTo>
                    <a:pt x="23870" y="252912"/>
                    <a:pt x="15607" y="249489"/>
                    <a:pt x="9515" y="243397"/>
                  </a:cubicBezTo>
                  <a:cubicBezTo>
                    <a:pt x="3423" y="237304"/>
                    <a:pt x="0" y="229041"/>
                    <a:pt x="0" y="220425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solidFill>
              <a:srgbClr val="032D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95250"/>
              <a:ext cx="2510644" cy="34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001880" y="5462208"/>
            <a:ext cx="4727375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GOVERNMENTS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943493" y="6523385"/>
            <a:ext cx="9532601" cy="960273"/>
            <a:chOff x="0" y="0"/>
            <a:chExt cx="2510644" cy="25291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510644" cy="252912"/>
            </a:xfrm>
            <a:custGeom>
              <a:avLst/>
              <a:gdLst/>
              <a:ahLst/>
              <a:cxnLst/>
              <a:rect l="l" t="t" r="r" b="b"/>
              <a:pathLst>
                <a:path w="2510644" h="252912">
                  <a:moveTo>
                    <a:pt x="32486" y="0"/>
                  </a:moveTo>
                  <a:lnTo>
                    <a:pt x="2478158" y="0"/>
                  </a:lnTo>
                  <a:cubicBezTo>
                    <a:pt x="2486774" y="0"/>
                    <a:pt x="2495037" y="3423"/>
                    <a:pt x="2501129" y="9515"/>
                  </a:cubicBezTo>
                  <a:cubicBezTo>
                    <a:pt x="2507221" y="15607"/>
                    <a:pt x="2510644" y="23870"/>
                    <a:pt x="2510644" y="32486"/>
                  </a:cubicBezTo>
                  <a:lnTo>
                    <a:pt x="2510644" y="220425"/>
                  </a:lnTo>
                  <a:cubicBezTo>
                    <a:pt x="2510644" y="229041"/>
                    <a:pt x="2507221" y="237304"/>
                    <a:pt x="2501129" y="243397"/>
                  </a:cubicBezTo>
                  <a:cubicBezTo>
                    <a:pt x="2495037" y="249489"/>
                    <a:pt x="2486774" y="252912"/>
                    <a:pt x="2478158" y="252912"/>
                  </a:cubicBezTo>
                  <a:lnTo>
                    <a:pt x="32486" y="252912"/>
                  </a:lnTo>
                  <a:cubicBezTo>
                    <a:pt x="23870" y="252912"/>
                    <a:pt x="15607" y="249489"/>
                    <a:pt x="9515" y="243397"/>
                  </a:cubicBezTo>
                  <a:cubicBezTo>
                    <a:pt x="3423" y="237304"/>
                    <a:pt x="0" y="229041"/>
                    <a:pt x="0" y="220425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solidFill>
              <a:srgbClr val="0080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95250"/>
              <a:ext cx="2510644" cy="34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962955" y="6603456"/>
            <a:ext cx="7035356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SPHERE OF INFLUENCE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962955" y="7636128"/>
            <a:ext cx="9532601" cy="960273"/>
            <a:chOff x="0" y="0"/>
            <a:chExt cx="2510644" cy="25291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510644" cy="252912"/>
            </a:xfrm>
            <a:custGeom>
              <a:avLst/>
              <a:gdLst/>
              <a:ahLst/>
              <a:cxnLst/>
              <a:rect l="l" t="t" r="r" b="b"/>
              <a:pathLst>
                <a:path w="2510644" h="252912">
                  <a:moveTo>
                    <a:pt x="32486" y="0"/>
                  </a:moveTo>
                  <a:lnTo>
                    <a:pt x="2478158" y="0"/>
                  </a:lnTo>
                  <a:cubicBezTo>
                    <a:pt x="2486774" y="0"/>
                    <a:pt x="2495037" y="3423"/>
                    <a:pt x="2501129" y="9515"/>
                  </a:cubicBezTo>
                  <a:cubicBezTo>
                    <a:pt x="2507221" y="15607"/>
                    <a:pt x="2510644" y="23870"/>
                    <a:pt x="2510644" y="32486"/>
                  </a:cubicBezTo>
                  <a:lnTo>
                    <a:pt x="2510644" y="220425"/>
                  </a:lnTo>
                  <a:cubicBezTo>
                    <a:pt x="2510644" y="229041"/>
                    <a:pt x="2507221" y="237304"/>
                    <a:pt x="2501129" y="243397"/>
                  </a:cubicBezTo>
                  <a:cubicBezTo>
                    <a:pt x="2495037" y="249489"/>
                    <a:pt x="2486774" y="252912"/>
                    <a:pt x="2478158" y="252912"/>
                  </a:cubicBezTo>
                  <a:lnTo>
                    <a:pt x="32486" y="252912"/>
                  </a:lnTo>
                  <a:cubicBezTo>
                    <a:pt x="23870" y="252912"/>
                    <a:pt x="15607" y="249489"/>
                    <a:pt x="9515" y="243397"/>
                  </a:cubicBezTo>
                  <a:cubicBezTo>
                    <a:pt x="3423" y="237304"/>
                    <a:pt x="0" y="229041"/>
                    <a:pt x="0" y="220425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solidFill>
              <a:srgbClr val="032D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95250"/>
              <a:ext cx="2510644" cy="34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982418" y="7716200"/>
            <a:ext cx="4727375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CLIENTS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993443" y="8748802"/>
            <a:ext cx="9532601" cy="960273"/>
            <a:chOff x="0" y="0"/>
            <a:chExt cx="2510644" cy="252912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510644" cy="252912"/>
            </a:xfrm>
            <a:custGeom>
              <a:avLst/>
              <a:gdLst/>
              <a:ahLst/>
              <a:cxnLst/>
              <a:rect l="l" t="t" r="r" b="b"/>
              <a:pathLst>
                <a:path w="2510644" h="252912">
                  <a:moveTo>
                    <a:pt x="32486" y="0"/>
                  </a:moveTo>
                  <a:lnTo>
                    <a:pt x="2478158" y="0"/>
                  </a:lnTo>
                  <a:cubicBezTo>
                    <a:pt x="2486774" y="0"/>
                    <a:pt x="2495037" y="3423"/>
                    <a:pt x="2501129" y="9515"/>
                  </a:cubicBezTo>
                  <a:cubicBezTo>
                    <a:pt x="2507221" y="15607"/>
                    <a:pt x="2510644" y="23870"/>
                    <a:pt x="2510644" y="32486"/>
                  </a:cubicBezTo>
                  <a:lnTo>
                    <a:pt x="2510644" y="220425"/>
                  </a:lnTo>
                  <a:cubicBezTo>
                    <a:pt x="2510644" y="229041"/>
                    <a:pt x="2507221" y="237304"/>
                    <a:pt x="2501129" y="243397"/>
                  </a:cubicBezTo>
                  <a:cubicBezTo>
                    <a:pt x="2495037" y="249489"/>
                    <a:pt x="2486774" y="252912"/>
                    <a:pt x="2478158" y="252912"/>
                  </a:cubicBezTo>
                  <a:lnTo>
                    <a:pt x="32486" y="252912"/>
                  </a:lnTo>
                  <a:cubicBezTo>
                    <a:pt x="23870" y="252912"/>
                    <a:pt x="15607" y="249489"/>
                    <a:pt x="9515" y="243397"/>
                  </a:cubicBezTo>
                  <a:cubicBezTo>
                    <a:pt x="3423" y="237304"/>
                    <a:pt x="0" y="229041"/>
                    <a:pt x="0" y="220425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solidFill>
              <a:srgbClr val="0080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95250"/>
              <a:ext cx="2510644" cy="34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012905" y="8828873"/>
            <a:ext cx="7431010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ANCILLARY PROFESSIONALS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5" grpId="0"/>
      <p:bldP spid="29" grpId="0"/>
      <p:bldP spid="33" grpId="0"/>
      <p:bldP spid="37" grpId="0"/>
      <p:bldP spid="41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5601998" y="3600961"/>
            <a:ext cx="8737600" cy="3355396"/>
          </a:xfrm>
          <a:custGeom>
            <a:avLst/>
            <a:gdLst/>
            <a:ahLst/>
            <a:cxnLst/>
            <a:rect l="l" t="t" r="r" b="b"/>
            <a:pathLst>
              <a:path w="8737600" h="3355396">
                <a:moveTo>
                  <a:pt x="0" y="0"/>
                </a:moveTo>
                <a:lnTo>
                  <a:pt x="8737600" y="0"/>
                </a:lnTo>
                <a:lnTo>
                  <a:pt x="8737600" y="3355396"/>
                </a:lnTo>
                <a:lnTo>
                  <a:pt x="0" y="33553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08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4705" y="2741428"/>
            <a:ext cx="631244" cy="631244"/>
          </a:xfrm>
          <a:custGeom>
            <a:avLst/>
            <a:gdLst/>
            <a:ahLst/>
            <a:cxnLst/>
            <a:rect l="l" t="t" r="r" b="b"/>
            <a:pathLst>
              <a:path w="631244" h="631244">
                <a:moveTo>
                  <a:pt x="0" y="0"/>
                </a:moveTo>
                <a:lnTo>
                  <a:pt x="631244" y="0"/>
                </a:lnTo>
                <a:lnTo>
                  <a:pt x="631244" y="631244"/>
                </a:lnTo>
                <a:lnTo>
                  <a:pt x="0" y="63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10918813" y="2488433"/>
            <a:ext cx="10524922" cy="5548056"/>
          </a:xfrm>
          <a:custGeom>
            <a:avLst/>
            <a:gdLst/>
            <a:ahLst/>
            <a:cxnLst/>
            <a:rect l="l" t="t" r="r" b="b"/>
            <a:pathLst>
              <a:path w="10524922" h="5548056">
                <a:moveTo>
                  <a:pt x="0" y="0"/>
                </a:moveTo>
                <a:lnTo>
                  <a:pt x="10524922" y="0"/>
                </a:lnTo>
                <a:lnTo>
                  <a:pt x="10524922" y="5548056"/>
                </a:lnTo>
                <a:lnTo>
                  <a:pt x="0" y="554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5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266705" y="-9525"/>
            <a:ext cx="2066925" cy="2066925"/>
          </a:xfrm>
          <a:custGeom>
            <a:avLst/>
            <a:gdLst/>
            <a:ahLst/>
            <a:cxnLst/>
            <a:rect l="l" t="t" r="r" b="b"/>
            <a:pathLst>
              <a:path w="2066925" h="2066925">
                <a:moveTo>
                  <a:pt x="0" y="0"/>
                </a:moveTo>
                <a:lnTo>
                  <a:pt x="2066925" y="0"/>
                </a:lnTo>
                <a:lnTo>
                  <a:pt x="2066925" y="2066925"/>
                </a:lnTo>
                <a:lnTo>
                  <a:pt x="0" y="2066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1201204" y="6033083"/>
            <a:ext cx="4263442" cy="4263442"/>
          </a:xfrm>
          <a:custGeom>
            <a:avLst/>
            <a:gdLst/>
            <a:ahLst/>
            <a:cxnLst/>
            <a:rect l="l" t="t" r="r" b="b"/>
            <a:pathLst>
              <a:path w="4263442" h="4263442">
                <a:moveTo>
                  <a:pt x="0" y="0"/>
                </a:moveTo>
                <a:lnTo>
                  <a:pt x="4263442" y="0"/>
                </a:lnTo>
                <a:lnTo>
                  <a:pt x="4263442" y="4263442"/>
                </a:lnTo>
                <a:lnTo>
                  <a:pt x="0" y="42634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69700" y="1487636"/>
            <a:ext cx="6203832" cy="8808889"/>
          </a:xfrm>
          <a:custGeom>
            <a:avLst/>
            <a:gdLst/>
            <a:ahLst/>
            <a:cxnLst/>
            <a:rect l="l" t="t" r="r" b="b"/>
            <a:pathLst>
              <a:path w="6203832" h="8808889">
                <a:moveTo>
                  <a:pt x="0" y="0"/>
                </a:moveTo>
                <a:lnTo>
                  <a:pt x="6203832" y="0"/>
                </a:lnTo>
                <a:lnTo>
                  <a:pt x="6203832" y="8808889"/>
                </a:lnTo>
                <a:lnTo>
                  <a:pt x="0" y="88088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19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688329" y="909859"/>
            <a:ext cx="8141556" cy="8470589"/>
            <a:chOff x="0" y="0"/>
            <a:chExt cx="1231946" cy="12817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1946" cy="1281734"/>
            </a:xfrm>
            <a:custGeom>
              <a:avLst/>
              <a:gdLst/>
              <a:ahLst/>
              <a:cxnLst/>
              <a:rect l="l" t="t" r="r" b="b"/>
              <a:pathLst>
                <a:path w="1231946" h="1281734">
                  <a:moveTo>
                    <a:pt x="47546" y="0"/>
                  </a:moveTo>
                  <a:lnTo>
                    <a:pt x="1184400" y="0"/>
                  </a:lnTo>
                  <a:cubicBezTo>
                    <a:pt x="1197010" y="0"/>
                    <a:pt x="1209104" y="5009"/>
                    <a:pt x="1218020" y="13926"/>
                  </a:cubicBezTo>
                  <a:cubicBezTo>
                    <a:pt x="1226937" y="22842"/>
                    <a:pt x="1231946" y="34936"/>
                    <a:pt x="1231946" y="47546"/>
                  </a:cubicBezTo>
                  <a:lnTo>
                    <a:pt x="1231946" y="1234188"/>
                  </a:lnTo>
                  <a:cubicBezTo>
                    <a:pt x="1231946" y="1246798"/>
                    <a:pt x="1226937" y="1258892"/>
                    <a:pt x="1218020" y="1267808"/>
                  </a:cubicBezTo>
                  <a:cubicBezTo>
                    <a:pt x="1209104" y="1276725"/>
                    <a:pt x="1197010" y="1281734"/>
                    <a:pt x="1184400" y="1281734"/>
                  </a:cubicBezTo>
                  <a:lnTo>
                    <a:pt x="47546" y="1281734"/>
                  </a:lnTo>
                  <a:cubicBezTo>
                    <a:pt x="34936" y="1281734"/>
                    <a:pt x="22842" y="1276725"/>
                    <a:pt x="13926" y="1267808"/>
                  </a:cubicBezTo>
                  <a:cubicBezTo>
                    <a:pt x="5009" y="1258892"/>
                    <a:pt x="0" y="1246798"/>
                    <a:pt x="0" y="1234188"/>
                  </a:cubicBezTo>
                  <a:lnTo>
                    <a:pt x="0" y="47546"/>
                  </a:lnTo>
                  <a:cubicBezTo>
                    <a:pt x="0" y="34936"/>
                    <a:pt x="5009" y="22842"/>
                    <a:pt x="13926" y="13926"/>
                  </a:cubicBezTo>
                  <a:cubicBezTo>
                    <a:pt x="22842" y="5009"/>
                    <a:pt x="34936" y="0"/>
                    <a:pt x="47546" y="0"/>
                  </a:cubicBezTo>
                  <a:close/>
                </a:path>
              </a:pathLst>
            </a:custGeom>
            <a:blipFill>
              <a:blip r:embed="rId14"/>
              <a:stretch>
                <a:fillRect l="-28079" r="-28079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-5400000">
            <a:off x="6495731" y="-1307599"/>
            <a:ext cx="1892939" cy="2351477"/>
          </a:xfrm>
          <a:custGeom>
            <a:avLst/>
            <a:gdLst/>
            <a:ahLst/>
            <a:cxnLst/>
            <a:rect l="l" t="t" r="r" b="b"/>
            <a:pathLst>
              <a:path w="1892939" h="2351477">
                <a:moveTo>
                  <a:pt x="0" y="0"/>
                </a:moveTo>
                <a:lnTo>
                  <a:pt x="1892938" y="0"/>
                </a:lnTo>
                <a:lnTo>
                  <a:pt x="1892938" y="2351477"/>
                </a:lnTo>
                <a:lnTo>
                  <a:pt x="0" y="23514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-300944" y="1197050"/>
            <a:ext cx="825068" cy="8163217"/>
            <a:chOff x="0" y="0"/>
            <a:chExt cx="1100091" cy="10884289"/>
          </a:xfrm>
        </p:grpSpPr>
        <p:sp>
          <p:nvSpPr>
            <p:cNvPr id="12" name="Freeform 12"/>
            <p:cNvSpPr/>
            <p:nvPr/>
          </p:nvSpPr>
          <p:spPr>
            <a:xfrm rot="-5400000">
              <a:off x="-851344" y="3467845"/>
              <a:ext cx="2802779" cy="1100091"/>
            </a:xfrm>
            <a:custGeom>
              <a:avLst/>
              <a:gdLst/>
              <a:ahLst/>
              <a:cxnLst/>
              <a:rect l="l" t="t" r="r" b="b"/>
              <a:pathLst>
                <a:path w="2802779" h="1100091">
                  <a:moveTo>
                    <a:pt x="0" y="0"/>
                  </a:moveTo>
                  <a:lnTo>
                    <a:pt x="2802779" y="0"/>
                  </a:lnTo>
                  <a:lnTo>
                    <a:pt x="2802779" y="1100091"/>
                  </a:lnTo>
                  <a:lnTo>
                    <a:pt x="0" y="1100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5400000">
              <a:off x="-701036" y="701036"/>
              <a:ext cx="2502162" cy="1100091"/>
            </a:xfrm>
            <a:custGeom>
              <a:avLst/>
              <a:gdLst/>
              <a:ahLst/>
              <a:cxnLst/>
              <a:rect l="l" t="t" r="r" b="b"/>
              <a:pathLst>
                <a:path w="2502162" h="1100091">
                  <a:moveTo>
                    <a:pt x="0" y="0"/>
                  </a:moveTo>
                  <a:lnTo>
                    <a:pt x="2502163" y="0"/>
                  </a:lnTo>
                  <a:lnTo>
                    <a:pt x="2502163" y="1100091"/>
                  </a:lnTo>
                  <a:lnTo>
                    <a:pt x="0" y="1100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5400000">
              <a:off x="-851344" y="8932854"/>
              <a:ext cx="2802779" cy="1100091"/>
            </a:xfrm>
            <a:custGeom>
              <a:avLst/>
              <a:gdLst/>
              <a:ahLst/>
              <a:cxnLst/>
              <a:rect l="l" t="t" r="r" b="b"/>
              <a:pathLst>
                <a:path w="2802779" h="1100091">
                  <a:moveTo>
                    <a:pt x="0" y="0"/>
                  </a:moveTo>
                  <a:lnTo>
                    <a:pt x="2802779" y="0"/>
                  </a:lnTo>
                  <a:lnTo>
                    <a:pt x="2802779" y="1100091"/>
                  </a:lnTo>
                  <a:lnTo>
                    <a:pt x="0" y="1100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5400000">
              <a:off x="-701036" y="6166045"/>
              <a:ext cx="2502162" cy="1100091"/>
            </a:xfrm>
            <a:custGeom>
              <a:avLst/>
              <a:gdLst/>
              <a:ahLst/>
              <a:cxnLst/>
              <a:rect l="l" t="t" r="r" b="b"/>
              <a:pathLst>
                <a:path w="2502162" h="1100091">
                  <a:moveTo>
                    <a:pt x="0" y="0"/>
                  </a:moveTo>
                  <a:lnTo>
                    <a:pt x="2502163" y="0"/>
                  </a:lnTo>
                  <a:lnTo>
                    <a:pt x="2502163" y="1100091"/>
                  </a:lnTo>
                  <a:lnTo>
                    <a:pt x="0" y="1100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2786770" y="9617168"/>
            <a:ext cx="4345413" cy="4405995"/>
          </a:xfrm>
          <a:custGeom>
            <a:avLst/>
            <a:gdLst/>
            <a:ahLst/>
            <a:cxnLst/>
            <a:rect l="l" t="t" r="r" b="b"/>
            <a:pathLst>
              <a:path w="4345413" h="4405995">
                <a:moveTo>
                  <a:pt x="0" y="0"/>
                </a:moveTo>
                <a:lnTo>
                  <a:pt x="4345413" y="0"/>
                </a:lnTo>
                <a:lnTo>
                  <a:pt x="4345413" y="4405995"/>
                </a:lnTo>
                <a:lnTo>
                  <a:pt x="0" y="44059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495787" y="9909093"/>
            <a:ext cx="927380" cy="755815"/>
          </a:xfrm>
          <a:custGeom>
            <a:avLst/>
            <a:gdLst/>
            <a:ahLst/>
            <a:cxnLst/>
            <a:rect l="l" t="t" r="r" b="b"/>
            <a:pathLst>
              <a:path w="927380" h="755815">
                <a:moveTo>
                  <a:pt x="0" y="0"/>
                </a:moveTo>
                <a:lnTo>
                  <a:pt x="927380" y="0"/>
                </a:lnTo>
                <a:lnTo>
                  <a:pt x="927380" y="755814"/>
                </a:lnTo>
                <a:lnTo>
                  <a:pt x="0" y="75581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951451" y="9817391"/>
            <a:ext cx="1878434" cy="939217"/>
          </a:xfrm>
          <a:custGeom>
            <a:avLst/>
            <a:gdLst/>
            <a:ahLst/>
            <a:cxnLst/>
            <a:rect l="l" t="t" r="r" b="b"/>
            <a:pathLst>
              <a:path w="1878434" h="939217">
                <a:moveTo>
                  <a:pt x="0" y="0"/>
                </a:moveTo>
                <a:lnTo>
                  <a:pt x="1878434" y="0"/>
                </a:lnTo>
                <a:lnTo>
                  <a:pt x="1878434" y="939218"/>
                </a:lnTo>
                <a:lnTo>
                  <a:pt x="0" y="93921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7839762" y="-3940561"/>
            <a:ext cx="1980247" cy="4114800"/>
          </a:xfrm>
          <a:custGeom>
            <a:avLst/>
            <a:gdLst/>
            <a:ahLst/>
            <a:cxnLst/>
            <a:rect l="l" t="t" r="r" b="b"/>
            <a:pathLst>
              <a:path w="1980247" h="4114800">
                <a:moveTo>
                  <a:pt x="0" y="0"/>
                </a:moveTo>
                <a:lnTo>
                  <a:pt x="1980247" y="0"/>
                </a:lnTo>
                <a:lnTo>
                  <a:pt x="1980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2167342" y="2579503"/>
            <a:ext cx="6520499" cy="79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2"/>
              </a:lnSpc>
            </a:pPr>
            <a:r>
              <a:rPr lang="en-US" sz="4248" b="1" spc="42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Call people</a:t>
            </a:r>
          </a:p>
        </p:txBody>
      </p:sp>
      <p:sp>
        <p:nvSpPr>
          <p:cNvPr id="21" name="Freeform 21"/>
          <p:cNvSpPr/>
          <p:nvPr/>
        </p:nvSpPr>
        <p:spPr>
          <a:xfrm>
            <a:off x="1184705" y="3997789"/>
            <a:ext cx="631244" cy="631244"/>
          </a:xfrm>
          <a:custGeom>
            <a:avLst/>
            <a:gdLst/>
            <a:ahLst/>
            <a:cxnLst/>
            <a:rect l="l" t="t" r="r" b="b"/>
            <a:pathLst>
              <a:path w="631244" h="631244">
                <a:moveTo>
                  <a:pt x="0" y="0"/>
                </a:moveTo>
                <a:lnTo>
                  <a:pt x="631244" y="0"/>
                </a:lnTo>
                <a:lnTo>
                  <a:pt x="631244" y="631244"/>
                </a:lnTo>
                <a:lnTo>
                  <a:pt x="0" y="63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2167342" y="3835864"/>
            <a:ext cx="6520499" cy="79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2"/>
              </a:lnSpc>
            </a:pPr>
            <a:r>
              <a:rPr lang="en-US" sz="4248" b="1" spc="42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Network</a:t>
            </a:r>
          </a:p>
        </p:txBody>
      </p:sp>
      <p:sp>
        <p:nvSpPr>
          <p:cNvPr id="23" name="Freeform 23"/>
          <p:cNvSpPr/>
          <p:nvPr/>
        </p:nvSpPr>
        <p:spPr>
          <a:xfrm>
            <a:off x="1184705" y="5254150"/>
            <a:ext cx="631244" cy="631244"/>
          </a:xfrm>
          <a:custGeom>
            <a:avLst/>
            <a:gdLst/>
            <a:ahLst/>
            <a:cxnLst/>
            <a:rect l="l" t="t" r="r" b="b"/>
            <a:pathLst>
              <a:path w="631244" h="631244">
                <a:moveTo>
                  <a:pt x="0" y="0"/>
                </a:moveTo>
                <a:lnTo>
                  <a:pt x="631244" y="0"/>
                </a:lnTo>
                <a:lnTo>
                  <a:pt x="631244" y="631244"/>
                </a:lnTo>
                <a:lnTo>
                  <a:pt x="0" y="63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2167342" y="5092225"/>
            <a:ext cx="6520499" cy="79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2"/>
              </a:lnSpc>
            </a:pPr>
            <a:r>
              <a:rPr lang="en-US" sz="4248" b="1" spc="42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Educate</a:t>
            </a:r>
          </a:p>
        </p:txBody>
      </p:sp>
      <p:sp>
        <p:nvSpPr>
          <p:cNvPr id="25" name="Freeform 25"/>
          <p:cNvSpPr/>
          <p:nvPr/>
        </p:nvSpPr>
        <p:spPr>
          <a:xfrm>
            <a:off x="1184705" y="6510511"/>
            <a:ext cx="631244" cy="631244"/>
          </a:xfrm>
          <a:custGeom>
            <a:avLst/>
            <a:gdLst/>
            <a:ahLst/>
            <a:cxnLst/>
            <a:rect l="l" t="t" r="r" b="b"/>
            <a:pathLst>
              <a:path w="631244" h="631244">
                <a:moveTo>
                  <a:pt x="0" y="0"/>
                </a:moveTo>
                <a:lnTo>
                  <a:pt x="631244" y="0"/>
                </a:lnTo>
                <a:lnTo>
                  <a:pt x="631244" y="631244"/>
                </a:lnTo>
                <a:lnTo>
                  <a:pt x="0" y="63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2167342" y="6348586"/>
            <a:ext cx="6520499" cy="79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2"/>
              </a:lnSpc>
            </a:pPr>
            <a:r>
              <a:rPr lang="en-US" sz="4248" b="1" spc="42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Research</a:t>
            </a:r>
          </a:p>
        </p:txBody>
      </p:sp>
      <p:sp>
        <p:nvSpPr>
          <p:cNvPr id="27" name="Freeform 27"/>
          <p:cNvSpPr/>
          <p:nvPr/>
        </p:nvSpPr>
        <p:spPr>
          <a:xfrm>
            <a:off x="1184705" y="7766872"/>
            <a:ext cx="631244" cy="631244"/>
          </a:xfrm>
          <a:custGeom>
            <a:avLst/>
            <a:gdLst/>
            <a:ahLst/>
            <a:cxnLst/>
            <a:rect l="l" t="t" r="r" b="b"/>
            <a:pathLst>
              <a:path w="631244" h="631244">
                <a:moveTo>
                  <a:pt x="0" y="0"/>
                </a:moveTo>
                <a:lnTo>
                  <a:pt x="631244" y="0"/>
                </a:lnTo>
                <a:lnTo>
                  <a:pt x="631244" y="631244"/>
                </a:lnTo>
                <a:lnTo>
                  <a:pt x="0" y="63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6196558" y="2741428"/>
            <a:ext cx="631244" cy="631244"/>
          </a:xfrm>
          <a:custGeom>
            <a:avLst/>
            <a:gdLst/>
            <a:ahLst/>
            <a:cxnLst/>
            <a:rect l="l" t="t" r="r" b="b"/>
            <a:pathLst>
              <a:path w="631244" h="631244">
                <a:moveTo>
                  <a:pt x="0" y="0"/>
                </a:moveTo>
                <a:lnTo>
                  <a:pt x="631244" y="0"/>
                </a:lnTo>
                <a:lnTo>
                  <a:pt x="631244" y="631244"/>
                </a:lnTo>
                <a:lnTo>
                  <a:pt x="0" y="63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6196558" y="3997789"/>
            <a:ext cx="631244" cy="631244"/>
          </a:xfrm>
          <a:custGeom>
            <a:avLst/>
            <a:gdLst/>
            <a:ahLst/>
            <a:cxnLst/>
            <a:rect l="l" t="t" r="r" b="b"/>
            <a:pathLst>
              <a:path w="631244" h="631244">
                <a:moveTo>
                  <a:pt x="0" y="0"/>
                </a:moveTo>
                <a:lnTo>
                  <a:pt x="631244" y="0"/>
                </a:lnTo>
                <a:lnTo>
                  <a:pt x="631244" y="631244"/>
                </a:lnTo>
                <a:lnTo>
                  <a:pt x="0" y="63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6196558" y="5254150"/>
            <a:ext cx="631244" cy="631244"/>
          </a:xfrm>
          <a:custGeom>
            <a:avLst/>
            <a:gdLst/>
            <a:ahLst/>
            <a:cxnLst/>
            <a:rect l="l" t="t" r="r" b="b"/>
            <a:pathLst>
              <a:path w="631244" h="631244">
                <a:moveTo>
                  <a:pt x="0" y="0"/>
                </a:moveTo>
                <a:lnTo>
                  <a:pt x="631244" y="0"/>
                </a:lnTo>
                <a:lnTo>
                  <a:pt x="631244" y="631244"/>
                </a:lnTo>
                <a:lnTo>
                  <a:pt x="0" y="63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6196558" y="6510511"/>
            <a:ext cx="631244" cy="631244"/>
          </a:xfrm>
          <a:custGeom>
            <a:avLst/>
            <a:gdLst/>
            <a:ahLst/>
            <a:cxnLst/>
            <a:rect l="l" t="t" r="r" b="b"/>
            <a:pathLst>
              <a:path w="631244" h="631244">
                <a:moveTo>
                  <a:pt x="0" y="0"/>
                </a:moveTo>
                <a:lnTo>
                  <a:pt x="631244" y="0"/>
                </a:lnTo>
                <a:lnTo>
                  <a:pt x="631244" y="631244"/>
                </a:lnTo>
                <a:lnTo>
                  <a:pt x="0" y="63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1184705" y="1268114"/>
            <a:ext cx="8051800" cy="1000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5"/>
              </a:lnSpc>
            </a:pPr>
            <a:r>
              <a:rPr lang="en-US" sz="6500" b="1" dirty="0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YOU WILL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167342" y="7604947"/>
            <a:ext cx="6520499" cy="79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2"/>
              </a:lnSpc>
            </a:pPr>
            <a:r>
              <a:rPr lang="en-US" sz="4248" b="1" spc="42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Smile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179195" y="2579503"/>
            <a:ext cx="3025557" cy="79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2"/>
              </a:lnSpc>
            </a:pPr>
            <a:r>
              <a:rPr lang="en-US" sz="4248" b="1" spc="42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Truth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179195" y="3835864"/>
            <a:ext cx="3509134" cy="79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2"/>
              </a:lnSpc>
            </a:pPr>
            <a:r>
              <a:rPr lang="en-US" sz="4248" b="1" spc="42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Integrity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179195" y="5092225"/>
            <a:ext cx="3260250" cy="79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2"/>
              </a:lnSpc>
            </a:pPr>
            <a:r>
              <a:rPr lang="en-US" sz="4248" b="1" spc="42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Help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179195" y="6348586"/>
            <a:ext cx="3753062" cy="79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2"/>
              </a:lnSpc>
            </a:pPr>
            <a:r>
              <a:rPr lang="en-US" sz="4248" b="1" spc="42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Connect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2589684" y="-194484"/>
            <a:ext cx="10287000" cy="10675967"/>
          </a:xfrm>
          <a:custGeom>
            <a:avLst/>
            <a:gdLst/>
            <a:ahLst/>
            <a:cxnLst/>
            <a:rect l="l" t="t" r="r" b="b"/>
            <a:pathLst>
              <a:path w="10287000" h="10675967">
                <a:moveTo>
                  <a:pt x="0" y="0"/>
                </a:moveTo>
                <a:lnTo>
                  <a:pt x="10287000" y="0"/>
                </a:lnTo>
                <a:lnTo>
                  <a:pt x="10287000" y="10675968"/>
                </a:lnTo>
                <a:lnTo>
                  <a:pt x="0" y="106759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6366" r="-829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99386" y="-805362"/>
            <a:ext cx="998772" cy="4920162"/>
            <a:chOff x="0" y="0"/>
            <a:chExt cx="1331696" cy="6560217"/>
          </a:xfrm>
        </p:grpSpPr>
        <p:sp>
          <p:nvSpPr>
            <p:cNvPr id="4" name="Freeform 4"/>
            <p:cNvSpPr/>
            <p:nvPr/>
          </p:nvSpPr>
          <p:spPr>
            <a:xfrm rot="-5400000">
              <a:off x="-1030580" y="4197940"/>
              <a:ext cx="3392856" cy="1331696"/>
            </a:xfrm>
            <a:custGeom>
              <a:avLst/>
              <a:gdLst/>
              <a:ahLst/>
              <a:cxnLst/>
              <a:rect l="l" t="t" r="r" b="b"/>
              <a:pathLst>
                <a:path w="3392856" h="1331696">
                  <a:moveTo>
                    <a:pt x="0" y="0"/>
                  </a:moveTo>
                  <a:lnTo>
                    <a:pt x="3392856" y="0"/>
                  </a:lnTo>
                  <a:lnTo>
                    <a:pt x="3392856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-848627" y="848627"/>
              <a:ext cx="3028950" cy="1331696"/>
            </a:xfrm>
            <a:custGeom>
              <a:avLst/>
              <a:gdLst/>
              <a:ahLst/>
              <a:cxnLst/>
              <a:rect l="l" t="t" r="r" b="b"/>
              <a:pathLst>
                <a:path w="3028950" h="1331696">
                  <a:moveTo>
                    <a:pt x="0" y="0"/>
                  </a:moveTo>
                  <a:lnTo>
                    <a:pt x="3028950" y="0"/>
                  </a:lnTo>
                  <a:lnTo>
                    <a:pt x="3028950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7604183" y="6172200"/>
            <a:ext cx="1367634" cy="6737253"/>
            <a:chOff x="0" y="0"/>
            <a:chExt cx="1823512" cy="8983004"/>
          </a:xfrm>
        </p:grpSpPr>
        <p:sp>
          <p:nvSpPr>
            <p:cNvPr id="7" name="Freeform 7"/>
            <p:cNvSpPr/>
            <p:nvPr/>
          </p:nvSpPr>
          <p:spPr>
            <a:xfrm rot="-5400000">
              <a:off x="-1411189" y="5748303"/>
              <a:ext cx="4645890" cy="1823512"/>
            </a:xfrm>
            <a:custGeom>
              <a:avLst/>
              <a:gdLst/>
              <a:ahLst/>
              <a:cxnLst/>
              <a:rect l="l" t="t" r="r" b="b"/>
              <a:pathLst>
                <a:path w="4645890" h="1823512">
                  <a:moveTo>
                    <a:pt x="0" y="0"/>
                  </a:moveTo>
                  <a:lnTo>
                    <a:pt x="4645890" y="0"/>
                  </a:lnTo>
                  <a:lnTo>
                    <a:pt x="4645890" y="1823512"/>
                  </a:lnTo>
                  <a:lnTo>
                    <a:pt x="0" y="1823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-1162038" y="1162038"/>
              <a:ext cx="4147587" cy="1823512"/>
            </a:xfrm>
            <a:custGeom>
              <a:avLst/>
              <a:gdLst/>
              <a:ahLst/>
              <a:cxnLst/>
              <a:rect l="l" t="t" r="r" b="b"/>
              <a:pathLst>
                <a:path w="4147587" h="1823512">
                  <a:moveTo>
                    <a:pt x="0" y="0"/>
                  </a:moveTo>
                  <a:lnTo>
                    <a:pt x="4147587" y="0"/>
                  </a:lnTo>
                  <a:lnTo>
                    <a:pt x="4147587" y="1823511"/>
                  </a:lnTo>
                  <a:lnTo>
                    <a:pt x="0" y="1823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5994086" y="-9525"/>
            <a:ext cx="2339544" cy="2339544"/>
          </a:xfrm>
          <a:custGeom>
            <a:avLst/>
            <a:gdLst/>
            <a:ahLst/>
            <a:cxnLst/>
            <a:rect l="l" t="t" r="r" b="b"/>
            <a:pathLst>
              <a:path w="2339544" h="2339544">
                <a:moveTo>
                  <a:pt x="0" y="0"/>
                </a:moveTo>
                <a:lnTo>
                  <a:pt x="2339544" y="0"/>
                </a:lnTo>
                <a:lnTo>
                  <a:pt x="2339544" y="2339544"/>
                </a:lnTo>
                <a:lnTo>
                  <a:pt x="0" y="23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2376150" y="7503606"/>
            <a:ext cx="2794000" cy="2794000"/>
          </a:xfrm>
          <a:custGeom>
            <a:avLst/>
            <a:gdLst/>
            <a:ahLst/>
            <a:cxnLst/>
            <a:rect l="l" t="t" r="r" b="b"/>
            <a:pathLst>
              <a:path w="2794000" h="2794000">
                <a:moveTo>
                  <a:pt x="0" y="0"/>
                </a:moveTo>
                <a:lnTo>
                  <a:pt x="2794000" y="0"/>
                </a:lnTo>
                <a:lnTo>
                  <a:pt x="2794000" y="2794000"/>
                </a:lnTo>
                <a:lnTo>
                  <a:pt x="0" y="279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059423" y="2333493"/>
            <a:ext cx="5288264" cy="5804454"/>
          </a:xfrm>
          <a:custGeom>
            <a:avLst/>
            <a:gdLst/>
            <a:ahLst/>
            <a:cxnLst/>
            <a:rect l="l" t="t" r="r" b="b"/>
            <a:pathLst>
              <a:path w="5288264" h="5804454">
                <a:moveTo>
                  <a:pt x="0" y="0"/>
                </a:moveTo>
                <a:lnTo>
                  <a:pt x="5288264" y="0"/>
                </a:lnTo>
                <a:lnTo>
                  <a:pt x="5288264" y="5804454"/>
                </a:lnTo>
                <a:lnTo>
                  <a:pt x="0" y="58044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1825" b="-18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1325552" y="3196063"/>
            <a:ext cx="667461" cy="3288055"/>
            <a:chOff x="0" y="0"/>
            <a:chExt cx="889948" cy="4384073"/>
          </a:xfrm>
        </p:grpSpPr>
        <p:sp>
          <p:nvSpPr>
            <p:cNvPr id="13" name="Freeform 13"/>
            <p:cNvSpPr/>
            <p:nvPr/>
          </p:nvSpPr>
          <p:spPr>
            <a:xfrm rot="-5400000">
              <a:off x="-688718" y="2805407"/>
              <a:ext cx="2267384" cy="889948"/>
            </a:xfrm>
            <a:custGeom>
              <a:avLst/>
              <a:gdLst/>
              <a:ahLst/>
              <a:cxnLst/>
              <a:rect l="l" t="t" r="r" b="b"/>
              <a:pathLst>
                <a:path w="2267384" h="889948">
                  <a:moveTo>
                    <a:pt x="0" y="0"/>
                  </a:moveTo>
                  <a:lnTo>
                    <a:pt x="2267384" y="0"/>
                  </a:lnTo>
                  <a:lnTo>
                    <a:pt x="2267384" y="889948"/>
                  </a:lnTo>
                  <a:lnTo>
                    <a:pt x="0" y="889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5400000">
              <a:off x="-567122" y="567122"/>
              <a:ext cx="2024192" cy="889948"/>
            </a:xfrm>
            <a:custGeom>
              <a:avLst/>
              <a:gdLst/>
              <a:ahLst/>
              <a:cxnLst/>
              <a:rect l="l" t="t" r="r" b="b"/>
              <a:pathLst>
                <a:path w="2024192" h="889948">
                  <a:moveTo>
                    <a:pt x="0" y="0"/>
                  </a:moveTo>
                  <a:lnTo>
                    <a:pt x="2024192" y="0"/>
                  </a:lnTo>
                  <a:lnTo>
                    <a:pt x="2024192" y="889948"/>
                  </a:lnTo>
                  <a:lnTo>
                    <a:pt x="0" y="889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1244600" y="8541831"/>
            <a:ext cx="1351556" cy="359712"/>
          </a:xfrm>
          <a:custGeom>
            <a:avLst/>
            <a:gdLst/>
            <a:ahLst/>
            <a:cxnLst/>
            <a:rect l="l" t="t" r="r" b="b"/>
            <a:pathLst>
              <a:path w="1351556" h="359712">
                <a:moveTo>
                  <a:pt x="0" y="0"/>
                </a:moveTo>
                <a:lnTo>
                  <a:pt x="1351556" y="0"/>
                </a:lnTo>
                <a:lnTo>
                  <a:pt x="1351556" y="359712"/>
                </a:lnTo>
                <a:lnTo>
                  <a:pt x="0" y="3597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156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137340" flipH="1" flipV="1">
            <a:off x="-911310" y="9429288"/>
            <a:ext cx="2067166" cy="1478024"/>
          </a:xfrm>
          <a:custGeom>
            <a:avLst/>
            <a:gdLst/>
            <a:ahLst/>
            <a:cxnLst/>
            <a:rect l="l" t="t" r="r" b="b"/>
            <a:pathLst>
              <a:path w="2067166" h="1478024">
                <a:moveTo>
                  <a:pt x="2067166" y="1478024"/>
                </a:moveTo>
                <a:lnTo>
                  <a:pt x="0" y="1478024"/>
                </a:lnTo>
                <a:lnTo>
                  <a:pt x="0" y="0"/>
                </a:lnTo>
                <a:lnTo>
                  <a:pt x="2067166" y="0"/>
                </a:lnTo>
                <a:lnTo>
                  <a:pt x="2067166" y="1478024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6495731" y="-1307599"/>
            <a:ext cx="1892939" cy="2351477"/>
          </a:xfrm>
          <a:custGeom>
            <a:avLst/>
            <a:gdLst/>
            <a:ahLst/>
            <a:cxnLst/>
            <a:rect l="l" t="t" r="r" b="b"/>
            <a:pathLst>
              <a:path w="1892939" h="2351477">
                <a:moveTo>
                  <a:pt x="0" y="0"/>
                </a:moveTo>
                <a:lnTo>
                  <a:pt x="1892938" y="0"/>
                </a:lnTo>
                <a:lnTo>
                  <a:pt x="1892938" y="2351477"/>
                </a:lnTo>
                <a:lnTo>
                  <a:pt x="0" y="23514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3320044" y="9617168"/>
            <a:ext cx="4345413" cy="4405995"/>
          </a:xfrm>
          <a:custGeom>
            <a:avLst/>
            <a:gdLst/>
            <a:ahLst/>
            <a:cxnLst/>
            <a:rect l="l" t="t" r="r" b="b"/>
            <a:pathLst>
              <a:path w="4345413" h="4405995">
                <a:moveTo>
                  <a:pt x="0" y="0"/>
                </a:moveTo>
                <a:lnTo>
                  <a:pt x="4345412" y="0"/>
                </a:lnTo>
                <a:lnTo>
                  <a:pt x="4345412" y="4405995"/>
                </a:lnTo>
                <a:lnTo>
                  <a:pt x="0" y="44059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5029060" y="9909093"/>
            <a:ext cx="927380" cy="755815"/>
          </a:xfrm>
          <a:custGeom>
            <a:avLst/>
            <a:gdLst/>
            <a:ahLst/>
            <a:cxnLst/>
            <a:rect l="l" t="t" r="r" b="b"/>
            <a:pathLst>
              <a:path w="927380" h="755815">
                <a:moveTo>
                  <a:pt x="0" y="0"/>
                </a:moveTo>
                <a:lnTo>
                  <a:pt x="927380" y="0"/>
                </a:lnTo>
                <a:lnTo>
                  <a:pt x="927380" y="755814"/>
                </a:lnTo>
                <a:lnTo>
                  <a:pt x="0" y="7558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865100" y="626019"/>
            <a:ext cx="3947701" cy="3488781"/>
          </a:xfrm>
          <a:custGeom>
            <a:avLst/>
            <a:gdLst/>
            <a:ahLst/>
            <a:cxnLst/>
            <a:rect l="l" t="t" r="r" b="b"/>
            <a:pathLst>
              <a:path w="3947701" h="3488781">
                <a:moveTo>
                  <a:pt x="0" y="0"/>
                </a:moveTo>
                <a:lnTo>
                  <a:pt x="3947701" y="0"/>
                </a:lnTo>
                <a:lnTo>
                  <a:pt x="3947701" y="3488781"/>
                </a:lnTo>
                <a:lnTo>
                  <a:pt x="0" y="3488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2865100" y="814609"/>
            <a:ext cx="3328084" cy="1715350"/>
          </a:xfrm>
          <a:custGeom>
            <a:avLst/>
            <a:gdLst/>
            <a:ahLst/>
            <a:cxnLst/>
            <a:rect l="l" t="t" r="r" b="b"/>
            <a:pathLst>
              <a:path w="3328084" h="1715350">
                <a:moveTo>
                  <a:pt x="0" y="0"/>
                </a:moveTo>
                <a:lnTo>
                  <a:pt x="3328084" y="0"/>
                </a:lnTo>
                <a:lnTo>
                  <a:pt x="3328084" y="1715350"/>
                </a:lnTo>
                <a:lnTo>
                  <a:pt x="0" y="17153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1555923" y="2178155"/>
            <a:ext cx="4863025" cy="5411781"/>
            <a:chOff x="0" y="0"/>
            <a:chExt cx="1146606" cy="127599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46606" cy="1275992"/>
            </a:xfrm>
            <a:custGeom>
              <a:avLst/>
              <a:gdLst/>
              <a:ahLst/>
              <a:cxnLst/>
              <a:rect l="l" t="t" r="r" b="b"/>
              <a:pathLst>
                <a:path w="1146606" h="1275992">
                  <a:moveTo>
                    <a:pt x="79600" y="0"/>
                  </a:moveTo>
                  <a:lnTo>
                    <a:pt x="1067006" y="0"/>
                  </a:lnTo>
                  <a:cubicBezTo>
                    <a:pt x="1088117" y="0"/>
                    <a:pt x="1108364" y="8386"/>
                    <a:pt x="1123291" y="23314"/>
                  </a:cubicBezTo>
                  <a:cubicBezTo>
                    <a:pt x="1138219" y="38242"/>
                    <a:pt x="1146606" y="58489"/>
                    <a:pt x="1146606" y="79600"/>
                  </a:cubicBezTo>
                  <a:lnTo>
                    <a:pt x="1146606" y="1196392"/>
                  </a:lnTo>
                  <a:cubicBezTo>
                    <a:pt x="1146606" y="1217503"/>
                    <a:pt x="1138219" y="1237749"/>
                    <a:pt x="1123291" y="1252677"/>
                  </a:cubicBezTo>
                  <a:cubicBezTo>
                    <a:pt x="1108364" y="1267605"/>
                    <a:pt x="1088117" y="1275992"/>
                    <a:pt x="1067006" y="1275992"/>
                  </a:cubicBezTo>
                  <a:lnTo>
                    <a:pt x="79600" y="1275992"/>
                  </a:lnTo>
                  <a:cubicBezTo>
                    <a:pt x="58489" y="1275992"/>
                    <a:pt x="38242" y="1267605"/>
                    <a:pt x="23314" y="1252677"/>
                  </a:cubicBezTo>
                  <a:cubicBezTo>
                    <a:pt x="8386" y="1237749"/>
                    <a:pt x="0" y="1217503"/>
                    <a:pt x="0" y="1196392"/>
                  </a:cubicBezTo>
                  <a:lnTo>
                    <a:pt x="0" y="79600"/>
                  </a:lnTo>
                  <a:cubicBezTo>
                    <a:pt x="0" y="58489"/>
                    <a:pt x="8386" y="38242"/>
                    <a:pt x="23314" y="23314"/>
                  </a:cubicBezTo>
                  <a:cubicBezTo>
                    <a:pt x="38242" y="8386"/>
                    <a:pt x="58489" y="0"/>
                    <a:pt x="79600" y="0"/>
                  </a:cubicBezTo>
                  <a:close/>
                </a:path>
              </a:pathLst>
            </a:custGeom>
            <a:blipFill>
              <a:blip r:embed="rId26"/>
              <a:stretch>
                <a:fillRect l="-5642" r="-5642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339130" y="2092430"/>
            <a:ext cx="8051800" cy="252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 dirty="0">
                <a:solidFill>
                  <a:srgbClr val="008080"/>
                </a:solidFill>
                <a:latin typeface="Poppins Bold"/>
                <a:ea typeface="Poppins Bold"/>
                <a:cs typeface="Poppins Bold"/>
                <a:sym typeface="Poppins Bold"/>
              </a:rPr>
              <a:t>GROW AND SUCCEED!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39130" y="5281428"/>
            <a:ext cx="8256560" cy="761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i="1" spc="39" dirty="0">
                <a:solidFill>
                  <a:srgbClr val="003366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Keith Andrews CCIM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39130" y="6018775"/>
            <a:ext cx="8535057" cy="624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7"/>
              </a:lnSpc>
            </a:pPr>
            <a:r>
              <a:rPr lang="en-US" sz="3338" i="1" spc="33" dirty="0">
                <a:solidFill>
                  <a:srgbClr val="00336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KEITH.ANDREWS@EXPCOMMERCIAL.COM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39130" y="6614907"/>
            <a:ext cx="8535057" cy="624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7"/>
              </a:lnSpc>
            </a:pPr>
            <a:r>
              <a:rPr lang="en-US" sz="3338" i="1" spc="33">
                <a:solidFill>
                  <a:srgbClr val="00336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+1.205.451.8889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61350" y="4570650"/>
            <a:ext cx="5260500" cy="5260500"/>
          </a:xfrm>
          <a:custGeom>
            <a:avLst/>
            <a:gdLst/>
            <a:ahLst/>
            <a:cxnLst/>
            <a:rect l="l" t="t" r="r" b="b"/>
            <a:pathLst>
              <a:path w="5260500" h="5260500">
                <a:moveTo>
                  <a:pt x="0" y="0"/>
                </a:moveTo>
                <a:lnTo>
                  <a:pt x="5260500" y="0"/>
                </a:lnTo>
                <a:lnTo>
                  <a:pt x="5260500" y="5260500"/>
                </a:lnTo>
                <a:lnTo>
                  <a:pt x="0" y="5260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54331" y="3712564"/>
            <a:ext cx="4626038" cy="5347906"/>
            <a:chOff x="0" y="0"/>
            <a:chExt cx="1218380" cy="14085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18380" cy="1408502"/>
            </a:xfrm>
            <a:custGeom>
              <a:avLst/>
              <a:gdLst/>
              <a:ahLst/>
              <a:cxnLst/>
              <a:rect l="l" t="t" r="r" b="b"/>
              <a:pathLst>
                <a:path w="1218380" h="1408502">
                  <a:moveTo>
                    <a:pt x="66942" y="0"/>
                  </a:moveTo>
                  <a:lnTo>
                    <a:pt x="1151438" y="0"/>
                  </a:lnTo>
                  <a:cubicBezTo>
                    <a:pt x="1169192" y="0"/>
                    <a:pt x="1186219" y="7053"/>
                    <a:pt x="1198774" y="19607"/>
                  </a:cubicBezTo>
                  <a:cubicBezTo>
                    <a:pt x="1211328" y="32161"/>
                    <a:pt x="1218380" y="49188"/>
                    <a:pt x="1218380" y="66942"/>
                  </a:cubicBezTo>
                  <a:lnTo>
                    <a:pt x="1218380" y="1341560"/>
                  </a:lnTo>
                  <a:cubicBezTo>
                    <a:pt x="1218380" y="1359314"/>
                    <a:pt x="1211328" y="1376341"/>
                    <a:pt x="1198774" y="1388895"/>
                  </a:cubicBezTo>
                  <a:cubicBezTo>
                    <a:pt x="1186219" y="1401449"/>
                    <a:pt x="1169192" y="1408502"/>
                    <a:pt x="1151438" y="1408502"/>
                  </a:cubicBezTo>
                  <a:lnTo>
                    <a:pt x="66942" y="1408502"/>
                  </a:lnTo>
                  <a:cubicBezTo>
                    <a:pt x="49188" y="1408502"/>
                    <a:pt x="32161" y="1401449"/>
                    <a:pt x="19607" y="1388895"/>
                  </a:cubicBezTo>
                  <a:cubicBezTo>
                    <a:pt x="7053" y="1376341"/>
                    <a:pt x="0" y="1359314"/>
                    <a:pt x="0" y="1341560"/>
                  </a:cubicBezTo>
                  <a:lnTo>
                    <a:pt x="0" y="66942"/>
                  </a:lnTo>
                  <a:cubicBezTo>
                    <a:pt x="0" y="49188"/>
                    <a:pt x="7053" y="32161"/>
                    <a:pt x="19607" y="19607"/>
                  </a:cubicBezTo>
                  <a:cubicBezTo>
                    <a:pt x="32161" y="7053"/>
                    <a:pt x="49188" y="0"/>
                    <a:pt x="66942" y="0"/>
                  </a:cubicBezTo>
                  <a:close/>
                </a:path>
              </a:pathLst>
            </a:custGeom>
            <a:solidFill>
              <a:srgbClr val="0080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218380" cy="150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69704" y="6142815"/>
            <a:ext cx="3595293" cy="1893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</a:pPr>
            <a:r>
              <a:rPr lang="en-US" sz="5038" b="1" spc="5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HOW DO I GET STARTED?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678581" y="3712564"/>
            <a:ext cx="4626038" cy="5347906"/>
            <a:chOff x="0" y="0"/>
            <a:chExt cx="1218380" cy="14085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18380" cy="1408502"/>
            </a:xfrm>
            <a:custGeom>
              <a:avLst/>
              <a:gdLst/>
              <a:ahLst/>
              <a:cxnLst/>
              <a:rect l="l" t="t" r="r" b="b"/>
              <a:pathLst>
                <a:path w="1218380" h="1408502">
                  <a:moveTo>
                    <a:pt x="66942" y="0"/>
                  </a:moveTo>
                  <a:lnTo>
                    <a:pt x="1151438" y="0"/>
                  </a:lnTo>
                  <a:cubicBezTo>
                    <a:pt x="1169192" y="0"/>
                    <a:pt x="1186219" y="7053"/>
                    <a:pt x="1198774" y="19607"/>
                  </a:cubicBezTo>
                  <a:cubicBezTo>
                    <a:pt x="1211328" y="32161"/>
                    <a:pt x="1218380" y="49188"/>
                    <a:pt x="1218380" y="66942"/>
                  </a:cubicBezTo>
                  <a:lnTo>
                    <a:pt x="1218380" y="1341560"/>
                  </a:lnTo>
                  <a:cubicBezTo>
                    <a:pt x="1218380" y="1359314"/>
                    <a:pt x="1211328" y="1376341"/>
                    <a:pt x="1198774" y="1388895"/>
                  </a:cubicBezTo>
                  <a:cubicBezTo>
                    <a:pt x="1186219" y="1401449"/>
                    <a:pt x="1169192" y="1408502"/>
                    <a:pt x="1151438" y="1408502"/>
                  </a:cubicBezTo>
                  <a:lnTo>
                    <a:pt x="66942" y="1408502"/>
                  </a:lnTo>
                  <a:cubicBezTo>
                    <a:pt x="49188" y="1408502"/>
                    <a:pt x="32161" y="1401449"/>
                    <a:pt x="19607" y="1388895"/>
                  </a:cubicBezTo>
                  <a:cubicBezTo>
                    <a:pt x="7053" y="1376341"/>
                    <a:pt x="0" y="1359314"/>
                    <a:pt x="0" y="1341560"/>
                  </a:cubicBezTo>
                  <a:lnTo>
                    <a:pt x="0" y="66942"/>
                  </a:lnTo>
                  <a:cubicBezTo>
                    <a:pt x="0" y="49188"/>
                    <a:pt x="7053" y="32161"/>
                    <a:pt x="19607" y="19607"/>
                  </a:cubicBezTo>
                  <a:cubicBezTo>
                    <a:pt x="32161" y="7053"/>
                    <a:pt x="49188" y="0"/>
                    <a:pt x="66942" y="0"/>
                  </a:cubicBezTo>
                  <a:close/>
                </a:path>
              </a:pathLst>
            </a:custGeom>
            <a:solidFill>
              <a:srgbClr val="0080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0"/>
              <a:ext cx="1218380" cy="150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90400" y="3712564"/>
            <a:ext cx="4626038" cy="5347906"/>
            <a:chOff x="0" y="0"/>
            <a:chExt cx="1218380" cy="14085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18380" cy="1408502"/>
            </a:xfrm>
            <a:custGeom>
              <a:avLst/>
              <a:gdLst/>
              <a:ahLst/>
              <a:cxnLst/>
              <a:rect l="l" t="t" r="r" b="b"/>
              <a:pathLst>
                <a:path w="1218380" h="1408502">
                  <a:moveTo>
                    <a:pt x="66942" y="0"/>
                  </a:moveTo>
                  <a:lnTo>
                    <a:pt x="1151438" y="0"/>
                  </a:lnTo>
                  <a:cubicBezTo>
                    <a:pt x="1169192" y="0"/>
                    <a:pt x="1186219" y="7053"/>
                    <a:pt x="1198774" y="19607"/>
                  </a:cubicBezTo>
                  <a:cubicBezTo>
                    <a:pt x="1211328" y="32161"/>
                    <a:pt x="1218380" y="49188"/>
                    <a:pt x="1218380" y="66942"/>
                  </a:cubicBezTo>
                  <a:lnTo>
                    <a:pt x="1218380" y="1341560"/>
                  </a:lnTo>
                  <a:cubicBezTo>
                    <a:pt x="1218380" y="1359314"/>
                    <a:pt x="1211328" y="1376341"/>
                    <a:pt x="1198774" y="1388895"/>
                  </a:cubicBezTo>
                  <a:cubicBezTo>
                    <a:pt x="1186219" y="1401449"/>
                    <a:pt x="1169192" y="1408502"/>
                    <a:pt x="1151438" y="1408502"/>
                  </a:cubicBezTo>
                  <a:lnTo>
                    <a:pt x="66942" y="1408502"/>
                  </a:lnTo>
                  <a:cubicBezTo>
                    <a:pt x="49188" y="1408502"/>
                    <a:pt x="32161" y="1401449"/>
                    <a:pt x="19607" y="1388895"/>
                  </a:cubicBezTo>
                  <a:cubicBezTo>
                    <a:pt x="7053" y="1376341"/>
                    <a:pt x="0" y="1359314"/>
                    <a:pt x="0" y="1341560"/>
                  </a:cubicBezTo>
                  <a:lnTo>
                    <a:pt x="0" y="66942"/>
                  </a:lnTo>
                  <a:cubicBezTo>
                    <a:pt x="0" y="49188"/>
                    <a:pt x="7053" y="32161"/>
                    <a:pt x="19607" y="19607"/>
                  </a:cubicBezTo>
                  <a:cubicBezTo>
                    <a:pt x="32161" y="7053"/>
                    <a:pt x="49188" y="0"/>
                    <a:pt x="66942" y="0"/>
                  </a:cubicBezTo>
                  <a:close/>
                </a:path>
              </a:pathLst>
            </a:custGeom>
            <a:solidFill>
              <a:srgbClr val="0080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0"/>
              <a:ext cx="1218380" cy="150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935400" y="2550513"/>
            <a:ext cx="3263900" cy="3263900"/>
          </a:xfrm>
          <a:custGeom>
            <a:avLst/>
            <a:gdLst/>
            <a:ahLst/>
            <a:cxnLst/>
            <a:rect l="l" t="t" r="r" b="b"/>
            <a:pathLst>
              <a:path w="3263900" h="3263900">
                <a:moveTo>
                  <a:pt x="0" y="0"/>
                </a:moveTo>
                <a:lnTo>
                  <a:pt x="3263900" y="0"/>
                </a:lnTo>
                <a:lnTo>
                  <a:pt x="3263900" y="3263900"/>
                </a:lnTo>
                <a:lnTo>
                  <a:pt x="0" y="3263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359650" y="2550513"/>
            <a:ext cx="3263900" cy="3263900"/>
          </a:xfrm>
          <a:custGeom>
            <a:avLst/>
            <a:gdLst/>
            <a:ahLst/>
            <a:cxnLst/>
            <a:rect l="l" t="t" r="r" b="b"/>
            <a:pathLst>
              <a:path w="3263900" h="3263900">
                <a:moveTo>
                  <a:pt x="0" y="0"/>
                </a:moveTo>
                <a:lnTo>
                  <a:pt x="3263900" y="0"/>
                </a:lnTo>
                <a:lnTo>
                  <a:pt x="3263900" y="3263900"/>
                </a:lnTo>
                <a:lnTo>
                  <a:pt x="0" y="3263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648125" y="2550513"/>
            <a:ext cx="3838451" cy="2843239"/>
            <a:chOff x="0" y="0"/>
            <a:chExt cx="1728568" cy="12803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28568" cy="1280395"/>
            </a:xfrm>
            <a:custGeom>
              <a:avLst/>
              <a:gdLst/>
              <a:ahLst/>
              <a:cxnLst/>
              <a:rect l="l" t="t" r="r" b="b"/>
              <a:pathLst>
                <a:path w="1728568" h="1280395">
                  <a:moveTo>
                    <a:pt x="80678" y="0"/>
                  </a:moveTo>
                  <a:lnTo>
                    <a:pt x="1647891" y="0"/>
                  </a:lnTo>
                  <a:cubicBezTo>
                    <a:pt x="1669288" y="0"/>
                    <a:pt x="1689808" y="8500"/>
                    <a:pt x="1704938" y="23630"/>
                  </a:cubicBezTo>
                  <a:cubicBezTo>
                    <a:pt x="1720068" y="38760"/>
                    <a:pt x="1728568" y="59281"/>
                    <a:pt x="1728568" y="80678"/>
                  </a:cubicBezTo>
                  <a:lnTo>
                    <a:pt x="1728568" y="1199717"/>
                  </a:lnTo>
                  <a:cubicBezTo>
                    <a:pt x="1728568" y="1221114"/>
                    <a:pt x="1720068" y="1241635"/>
                    <a:pt x="1704938" y="1256765"/>
                  </a:cubicBezTo>
                  <a:cubicBezTo>
                    <a:pt x="1689808" y="1271895"/>
                    <a:pt x="1669288" y="1280395"/>
                    <a:pt x="1647891" y="1280395"/>
                  </a:cubicBezTo>
                  <a:lnTo>
                    <a:pt x="80678" y="1280395"/>
                  </a:lnTo>
                  <a:cubicBezTo>
                    <a:pt x="36121" y="1280395"/>
                    <a:pt x="0" y="1244274"/>
                    <a:pt x="0" y="1199717"/>
                  </a:cubicBezTo>
                  <a:lnTo>
                    <a:pt x="0" y="80678"/>
                  </a:lnTo>
                  <a:cubicBezTo>
                    <a:pt x="0" y="59281"/>
                    <a:pt x="8500" y="38760"/>
                    <a:pt x="23630" y="23630"/>
                  </a:cubicBezTo>
                  <a:cubicBezTo>
                    <a:pt x="38760" y="8500"/>
                    <a:pt x="59281" y="0"/>
                    <a:pt x="80678" y="0"/>
                  </a:cubicBezTo>
                  <a:close/>
                </a:path>
              </a:pathLst>
            </a:custGeom>
            <a:blipFill>
              <a:blip r:embed="rId4"/>
              <a:stretch>
                <a:fillRect l="-5589" r="-5589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072374" y="2550513"/>
            <a:ext cx="3838451" cy="2843239"/>
            <a:chOff x="0" y="0"/>
            <a:chExt cx="1728568" cy="128039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28568" cy="1280395"/>
            </a:xfrm>
            <a:custGeom>
              <a:avLst/>
              <a:gdLst/>
              <a:ahLst/>
              <a:cxnLst/>
              <a:rect l="l" t="t" r="r" b="b"/>
              <a:pathLst>
                <a:path w="1728568" h="1280395">
                  <a:moveTo>
                    <a:pt x="80678" y="0"/>
                  </a:moveTo>
                  <a:lnTo>
                    <a:pt x="1647891" y="0"/>
                  </a:lnTo>
                  <a:cubicBezTo>
                    <a:pt x="1669288" y="0"/>
                    <a:pt x="1689808" y="8500"/>
                    <a:pt x="1704938" y="23630"/>
                  </a:cubicBezTo>
                  <a:cubicBezTo>
                    <a:pt x="1720068" y="38760"/>
                    <a:pt x="1728568" y="59281"/>
                    <a:pt x="1728568" y="80678"/>
                  </a:cubicBezTo>
                  <a:lnTo>
                    <a:pt x="1728568" y="1199717"/>
                  </a:lnTo>
                  <a:cubicBezTo>
                    <a:pt x="1728568" y="1221114"/>
                    <a:pt x="1720068" y="1241635"/>
                    <a:pt x="1704938" y="1256765"/>
                  </a:cubicBezTo>
                  <a:cubicBezTo>
                    <a:pt x="1689808" y="1271895"/>
                    <a:pt x="1669288" y="1280395"/>
                    <a:pt x="1647891" y="1280395"/>
                  </a:cubicBezTo>
                  <a:lnTo>
                    <a:pt x="80678" y="1280395"/>
                  </a:lnTo>
                  <a:cubicBezTo>
                    <a:pt x="36121" y="1280395"/>
                    <a:pt x="0" y="1244274"/>
                    <a:pt x="0" y="1199717"/>
                  </a:cubicBezTo>
                  <a:lnTo>
                    <a:pt x="0" y="80678"/>
                  </a:lnTo>
                  <a:cubicBezTo>
                    <a:pt x="0" y="59281"/>
                    <a:pt x="8500" y="38760"/>
                    <a:pt x="23630" y="23630"/>
                  </a:cubicBezTo>
                  <a:cubicBezTo>
                    <a:pt x="38760" y="8500"/>
                    <a:pt x="59281" y="0"/>
                    <a:pt x="80678" y="0"/>
                  </a:cubicBezTo>
                  <a:close/>
                </a:path>
              </a:pathLst>
            </a:custGeom>
            <a:blipFill>
              <a:blip r:embed="rId5"/>
              <a:stretch>
                <a:fillRect l="-5589" r="-5589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771469" y="2550513"/>
            <a:ext cx="3263900" cy="3263900"/>
          </a:xfrm>
          <a:custGeom>
            <a:avLst/>
            <a:gdLst/>
            <a:ahLst/>
            <a:cxnLst/>
            <a:rect l="l" t="t" r="r" b="b"/>
            <a:pathLst>
              <a:path w="3263900" h="3263900">
                <a:moveTo>
                  <a:pt x="0" y="0"/>
                </a:moveTo>
                <a:lnTo>
                  <a:pt x="3263900" y="0"/>
                </a:lnTo>
                <a:lnTo>
                  <a:pt x="3263900" y="3263900"/>
                </a:lnTo>
                <a:lnTo>
                  <a:pt x="0" y="3263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2484193" y="2550513"/>
            <a:ext cx="3838451" cy="2843239"/>
            <a:chOff x="0" y="0"/>
            <a:chExt cx="1728568" cy="12803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728568" cy="1280395"/>
            </a:xfrm>
            <a:custGeom>
              <a:avLst/>
              <a:gdLst/>
              <a:ahLst/>
              <a:cxnLst/>
              <a:rect l="l" t="t" r="r" b="b"/>
              <a:pathLst>
                <a:path w="1728568" h="1280395">
                  <a:moveTo>
                    <a:pt x="80678" y="0"/>
                  </a:moveTo>
                  <a:lnTo>
                    <a:pt x="1647891" y="0"/>
                  </a:lnTo>
                  <a:cubicBezTo>
                    <a:pt x="1669288" y="0"/>
                    <a:pt x="1689808" y="8500"/>
                    <a:pt x="1704938" y="23630"/>
                  </a:cubicBezTo>
                  <a:cubicBezTo>
                    <a:pt x="1720068" y="38760"/>
                    <a:pt x="1728568" y="59281"/>
                    <a:pt x="1728568" y="80678"/>
                  </a:cubicBezTo>
                  <a:lnTo>
                    <a:pt x="1728568" y="1199717"/>
                  </a:lnTo>
                  <a:cubicBezTo>
                    <a:pt x="1728568" y="1221114"/>
                    <a:pt x="1720068" y="1241635"/>
                    <a:pt x="1704938" y="1256765"/>
                  </a:cubicBezTo>
                  <a:cubicBezTo>
                    <a:pt x="1689808" y="1271895"/>
                    <a:pt x="1669288" y="1280395"/>
                    <a:pt x="1647891" y="1280395"/>
                  </a:cubicBezTo>
                  <a:lnTo>
                    <a:pt x="80678" y="1280395"/>
                  </a:lnTo>
                  <a:cubicBezTo>
                    <a:pt x="36121" y="1280395"/>
                    <a:pt x="0" y="1244274"/>
                    <a:pt x="0" y="1199717"/>
                  </a:cubicBezTo>
                  <a:lnTo>
                    <a:pt x="0" y="80678"/>
                  </a:lnTo>
                  <a:cubicBezTo>
                    <a:pt x="0" y="59281"/>
                    <a:pt x="8500" y="38760"/>
                    <a:pt x="23630" y="23630"/>
                  </a:cubicBezTo>
                  <a:cubicBezTo>
                    <a:pt x="38760" y="8500"/>
                    <a:pt x="59281" y="0"/>
                    <a:pt x="80678" y="0"/>
                  </a:cubicBezTo>
                  <a:close/>
                </a:path>
              </a:pathLst>
            </a:custGeom>
            <a:blipFill>
              <a:blip r:embed="rId6"/>
              <a:stretch>
                <a:fillRect l="-5589" r="-5589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-587059" y="10032027"/>
            <a:ext cx="17303497" cy="1494062"/>
          </a:xfrm>
          <a:custGeom>
            <a:avLst/>
            <a:gdLst/>
            <a:ahLst/>
            <a:cxnLst/>
            <a:rect l="l" t="t" r="r" b="b"/>
            <a:pathLst>
              <a:path w="17303497" h="1494062">
                <a:moveTo>
                  <a:pt x="0" y="0"/>
                </a:moveTo>
                <a:lnTo>
                  <a:pt x="17303497" y="0"/>
                </a:lnTo>
                <a:lnTo>
                  <a:pt x="17303497" y="1494063"/>
                </a:lnTo>
                <a:lnTo>
                  <a:pt x="0" y="14940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37219" b="-3447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17788614" y="3116189"/>
            <a:ext cx="998772" cy="4920162"/>
            <a:chOff x="0" y="0"/>
            <a:chExt cx="1331696" cy="6560217"/>
          </a:xfrm>
        </p:grpSpPr>
        <p:sp>
          <p:nvSpPr>
            <p:cNvPr id="24" name="Freeform 24"/>
            <p:cNvSpPr/>
            <p:nvPr/>
          </p:nvSpPr>
          <p:spPr>
            <a:xfrm rot="-5400000">
              <a:off x="-1030580" y="4197940"/>
              <a:ext cx="3392856" cy="1331696"/>
            </a:xfrm>
            <a:custGeom>
              <a:avLst/>
              <a:gdLst/>
              <a:ahLst/>
              <a:cxnLst/>
              <a:rect l="l" t="t" r="r" b="b"/>
              <a:pathLst>
                <a:path w="3392856" h="1331696">
                  <a:moveTo>
                    <a:pt x="0" y="0"/>
                  </a:moveTo>
                  <a:lnTo>
                    <a:pt x="3392856" y="0"/>
                  </a:lnTo>
                  <a:lnTo>
                    <a:pt x="3392856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5400000">
              <a:off x="-848627" y="848627"/>
              <a:ext cx="3028950" cy="1331696"/>
            </a:xfrm>
            <a:custGeom>
              <a:avLst/>
              <a:gdLst/>
              <a:ahLst/>
              <a:cxnLst/>
              <a:rect l="l" t="t" r="r" b="b"/>
              <a:pathLst>
                <a:path w="3028950" h="1331696">
                  <a:moveTo>
                    <a:pt x="0" y="0"/>
                  </a:moveTo>
                  <a:lnTo>
                    <a:pt x="3028950" y="0"/>
                  </a:lnTo>
                  <a:lnTo>
                    <a:pt x="3028950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 rot="-2841767" flipH="1">
            <a:off x="-959383" y="-1017806"/>
            <a:ext cx="2100189" cy="2031933"/>
          </a:xfrm>
          <a:custGeom>
            <a:avLst/>
            <a:gdLst/>
            <a:ahLst/>
            <a:cxnLst/>
            <a:rect l="l" t="t" r="r" b="b"/>
            <a:pathLst>
              <a:path w="2100189" h="2031933">
                <a:moveTo>
                  <a:pt x="2100189" y="0"/>
                </a:moveTo>
                <a:lnTo>
                  <a:pt x="0" y="0"/>
                </a:lnTo>
                <a:lnTo>
                  <a:pt x="0" y="2031932"/>
                </a:lnTo>
                <a:lnTo>
                  <a:pt x="2100189" y="2031932"/>
                </a:lnTo>
                <a:lnTo>
                  <a:pt x="210018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2125900" y="848844"/>
            <a:ext cx="1351556" cy="359712"/>
          </a:xfrm>
          <a:custGeom>
            <a:avLst/>
            <a:gdLst/>
            <a:ahLst/>
            <a:cxnLst/>
            <a:rect l="l" t="t" r="r" b="b"/>
            <a:pathLst>
              <a:path w="1351556" h="359712">
                <a:moveTo>
                  <a:pt x="0" y="0"/>
                </a:moveTo>
                <a:lnTo>
                  <a:pt x="1351556" y="0"/>
                </a:lnTo>
                <a:lnTo>
                  <a:pt x="1351556" y="359712"/>
                </a:lnTo>
                <a:lnTo>
                  <a:pt x="0" y="3597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156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4493313" y="848844"/>
            <a:ext cx="1351556" cy="359712"/>
          </a:xfrm>
          <a:custGeom>
            <a:avLst/>
            <a:gdLst/>
            <a:ahLst/>
            <a:cxnLst/>
            <a:rect l="l" t="t" r="r" b="b"/>
            <a:pathLst>
              <a:path w="1351556" h="359712">
                <a:moveTo>
                  <a:pt x="0" y="0"/>
                </a:moveTo>
                <a:lnTo>
                  <a:pt x="1351556" y="0"/>
                </a:lnTo>
                <a:lnTo>
                  <a:pt x="1351556" y="359712"/>
                </a:lnTo>
                <a:lnTo>
                  <a:pt x="0" y="3597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156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-914936" y="8290362"/>
            <a:ext cx="1598542" cy="1021069"/>
          </a:xfrm>
          <a:custGeom>
            <a:avLst/>
            <a:gdLst/>
            <a:ahLst/>
            <a:cxnLst/>
            <a:rect l="l" t="t" r="r" b="b"/>
            <a:pathLst>
              <a:path w="1598542" h="1021069">
                <a:moveTo>
                  <a:pt x="0" y="0"/>
                </a:moveTo>
                <a:lnTo>
                  <a:pt x="1598542" y="0"/>
                </a:lnTo>
                <a:lnTo>
                  <a:pt x="1598542" y="1021069"/>
                </a:lnTo>
                <a:lnTo>
                  <a:pt x="0" y="10210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17170586" y="0"/>
            <a:ext cx="1117414" cy="1028700"/>
            <a:chOff x="0" y="0"/>
            <a:chExt cx="1489885" cy="1371600"/>
          </a:xfrm>
        </p:grpSpPr>
        <p:sp>
          <p:nvSpPr>
            <p:cNvPr id="31" name="Freeform 31"/>
            <p:cNvSpPr/>
            <p:nvPr/>
          </p:nvSpPr>
          <p:spPr>
            <a:xfrm>
              <a:off x="118285" y="0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0" y="0"/>
                  </a:moveTo>
                  <a:lnTo>
                    <a:pt x="1371600" y="0"/>
                  </a:lnTo>
                  <a:lnTo>
                    <a:pt x="137160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887454"/>
              <a:ext cx="596989" cy="361676"/>
            </a:xfrm>
            <a:custGeom>
              <a:avLst/>
              <a:gdLst/>
              <a:ahLst/>
              <a:cxnLst/>
              <a:rect l="l" t="t" r="r" b="b"/>
              <a:pathLst>
                <a:path w="596989" h="361676">
                  <a:moveTo>
                    <a:pt x="0" y="0"/>
                  </a:moveTo>
                  <a:lnTo>
                    <a:pt x="596989" y="0"/>
                  </a:lnTo>
                  <a:lnTo>
                    <a:pt x="596989" y="361676"/>
                  </a:lnTo>
                  <a:lnTo>
                    <a:pt x="0" y="361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4743740" y="1009650"/>
            <a:ext cx="8425598" cy="1000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5"/>
              </a:lnSpc>
            </a:pPr>
            <a:r>
              <a:rPr lang="en-US" sz="6500" b="1" dirty="0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SAID ANOTHER WAY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072374" y="6453192"/>
            <a:ext cx="3855182" cy="129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</a:pPr>
            <a:r>
              <a:rPr lang="en-US" sz="5038" b="1" spc="5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HOW DO I CONTINUE?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560439" y="6587507"/>
            <a:ext cx="3595293" cy="129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</a:pPr>
            <a:r>
              <a:rPr lang="en-US" sz="5038" b="1" spc="5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HOW DO I GROW?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2589684" y="-194484"/>
            <a:ext cx="10287000" cy="10675967"/>
          </a:xfrm>
          <a:custGeom>
            <a:avLst/>
            <a:gdLst/>
            <a:ahLst/>
            <a:cxnLst/>
            <a:rect l="l" t="t" r="r" b="b"/>
            <a:pathLst>
              <a:path w="10287000" h="10675967">
                <a:moveTo>
                  <a:pt x="0" y="0"/>
                </a:moveTo>
                <a:lnTo>
                  <a:pt x="10287000" y="0"/>
                </a:lnTo>
                <a:lnTo>
                  <a:pt x="10287000" y="10675968"/>
                </a:lnTo>
                <a:lnTo>
                  <a:pt x="0" y="106759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6366" r="-829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99386" y="-805362"/>
            <a:ext cx="998772" cy="4920162"/>
            <a:chOff x="0" y="0"/>
            <a:chExt cx="1331696" cy="6560217"/>
          </a:xfrm>
        </p:grpSpPr>
        <p:sp>
          <p:nvSpPr>
            <p:cNvPr id="4" name="Freeform 4"/>
            <p:cNvSpPr/>
            <p:nvPr/>
          </p:nvSpPr>
          <p:spPr>
            <a:xfrm rot="-5400000">
              <a:off x="-1030580" y="4197940"/>
              <a:ext cx="3392856" cy="1331696"/>
            </a:xfrm>
            <a:custGeom>
              <a:avLst/>
              <a:gdLst/>
              <a:ahLst/>
              <a:cxnLst/>
              <a:rect l="l" t="t" r="r" b="b"/>
              <a:pathLst>
                <a:path w="3392856" h="1331696">
                  <a:moveTo>
                    <a:pt x="0" y="0"/>
                  </a:moveTo>
                  <a:lnTo>
                    <a:pt x="3392856" y="0"/>
                  </a:lnTo>
                  <a:lnTo>
                    <a:pt x="3392856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-848627" y="848627"/>
              <a:ext cx="3028950" cy="1331696"/>
            </a:xfrm>
            <a:custGeom>
              <a:avLst/>
              <a:gdLst/>
              <a:ahLst/>
              <a:cxnLst/>
              <a:rect l="l" t="t" r="r" b="b"/>
              <a:pathLst>
                <a:path w="3028950" h="1331696">
                  <a:moveTo>
                    <a:pt x="0" y="0"/>
                  </a:moveTo>
                  <a:lnTo>
                    <a:pt x="3028950" y="0"/>
                  </a:lnTo>
                  <a:lnTo>
                    <a:pt x="3028950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7604183" y="6172200"/>
            <a:ext cx="1367634" cy="6737253"/>
            <a:chOff x="0" y="0"/>
            <a:chExt cx="1823512" cy="8983004"/>
          </a:xfrm>
        </p:grpSpPr>
        <p:sp>
          <p:nvSpPr>
            <p:cNvPr id="7" name="Freeform 7"/>
            <p:cNvSpPr/>
            <p:nvPr/>
          </p:nvSpPr>
          <p:spPr>
            <a:xfrm rot="-5400000">
              <a:off x="-1411189" y="5748303"/>
              <a:ext cx="4645890" cy="1823512"/>
            </a:xfrm>
            <a:custGeom>
              <a:avLst/>
              <a:gdLst/>
              <a:ahLst/>
              <a:cxnLst/>
              <a:rect l="l" t="t" r="r" b="b"/>
              <a:pathLst>
                <a:path w="4645890" h="1823512">
                  <a:moveTo>
                    <a:pt x="0" y="0"/>
                  </a:moveTo>
                  <a:lnTo>
                    <a:pt x="4645890" y="0"/>
                  </a:lnTo>
                  <a:lnTo>
                    <a:pt x="4645890" y="1823512"/>
                  </a:lnTo>
                  <a:lnTo>
                    <a:pt x="0" y="1823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-1162038" y="1162038"/>
              <a:ext cx="4147587" cy="1823512"/>
            </a:xfrm>
            <a:custGeom>
              <a:avLst/>
              <a:gdLst/>
              <a:ahLst/>
              <a:cxnLst/>
              <a:rect l="l" t="t" r="r" b="b"/>
              <a:pathLst>
                <a:path w="4147587" h="1823512">
                  <a:moveTo>
                    <a:pt x="0" y="0"/>
                  </a:moveTo>
                  <a:lnTo>
                    <a:pt x="4147587" y="0"/>
                  </a:lnTo>
                  <a:lnTo>
                    <a:pt x="4147587" y="1823511"/>
                  </a:lnTo>
                  <a:lnTo>
                    <a:pt x="0" y="1823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5994086" y="-9525"/>
            <a:ext cx="2339544" cy="2339544"/>
          </a:xfrm>
          <a:custGeom>
            <a:avLst/>
            <a:gdLst/>
            <a:ahLst/>
            <a:cxnLst/>
            <a:rect l="l" t="t" r="r" b="b"/>
            <a:pathLst>
              <a:path w="2339544" h="2339544">
                <a:moveTo>
                  <a:pt x="0" y="0"/>
                </a:moveTo>
                <a:lnTo>
                  <a:pt x="2339544" y="0"/>
                </a:lnTo>
                <a:lnTo>
                  <a:pt x="2339544" y="2339544"/>
                </a:lnTo>
                <a:lnTo>
                  <a:pt x="0" y="23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2376150" y="7503606"/>
            <a:ext cx="2794000" cy="2794000"/>
          </a:xfrm>
          <a:custGeom>
            <a:avLst/>
            <a:gdLst/>
            <a:ahLst/>
            <a:cxnLst/>
            <a:rect l="l" t="t" r="r" b="b"/>
            <a:pathLst>
              <a:path w="2794000" h="2794000">
                <a:moveTo>
                  <a:pt x="0" y="0"/>
                </a:moveTo>
                <a:lnTo>
                  <a:pt x="2794000" y="0"/>
                </a:lnTo>
                <a:lnTo>
                  <a:pt x="2794000" y="2794000"/>
                </a:lnTo>
                <a:lnTo>
                  <a:pt x="0" y="279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144000" y="1392691"/>
            <a:ext cx="7913226" cy="8685640"/>
          </a:xfrm>
          <a:custGeom>
            <a:avLst/>
            <a:gdLst/>
            <a:ahLst/>
            <a:cxnLst/>
            <a:rect l="l" t="t" r="r" b="b"/>
            <a:pathLst>
              <a:path w="7913226" h="8685640">
                <a:moveTo>
                  <a:pt x="0" y="0"/>
                </a:moveTo>
                <a:lnTo>
                  <a:pt x="7913226" y="0"/>
                </a:lnTo>
                <a:lnTo>
                  <a:pt x="7913226" y="8685640"/>
                </a:lnTo>
                <a:lnTo>
                  <a:pt x="0" y="8685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1825" b="-18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9542228" y="2683419"/>
            <a:ext cx="998772" cy="4920162"/>
            <a:chOff x="0" y="0"/>
            <a:chExt cx="1331696" cy="6560217"/>
          </a:xfrm>
        </p:grpSpPr>
        <p:sp>
          <p:nvSpPr>
            <p:cNvPr id="13" name="Freeform 13"/>
            <p:cNvSpPr/>
            <p:nvPr/>
          </p:nvSpPr>
          <p:spPr>
            <a:xfrm rot="-5400000">
              <a:off x="-1030580" y="4197940"/>
              <a:ext cx="3392856" cy="1331696"/>
            </a:xfrm>
            <a:custGeom>
              <a:avLst/>
              <a:gdLst/>
              <a:ahLst/>
              <a:cxnLst/>
              <a:rect l="l" t="t" r="r" b="b"/>
              <a:pathLst>
                <a:path w="3392856" h="1331696">
                  <a:moveTo>
                    <a:pt x="0" y="0"/>
                  </a:moveTo>
                  <a:lnTo>
                    <a:pt x="3392856" y="0"/>
                  </a:lnTo>
                  <a:lnTo>
                    <a:pt x="3392856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5400000">
              <a:off x="-848627" y="848627"/>
              <a:ext cx="3028950" cy="1331696"/>
            </a:xfrm>
            <a:custGeom>
              <a:avLst/>
              <a:gdLst/>
              <a:ahLst/>
              <a:cxnLst/>
              <a:rect l="l" t="t" r="r" b="b"/>
              <a:pathLst>
                <a:path w="3028950" h="1331696">
                  <a:moveTo>
                    <a:pt x="0" y="0"/>
                  </a:moveTo>
                  <a:lnTo>
                    <a:pt x="3028950" y="0"/>
                  </a:lnTo>
                  <a:lnTo>
                    <a:pt x="3028950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1244600" y="8541831"/>
            <a:ext cx="1351556" cy="359712"/>
          </a:xfrm>
          <a:custGeom>
            <a:avLst/>
            <a:gdLst/>
            <a:ahLst/>
            <a:cxnLst/>
            <a:rect l="l" t="t" r="r" b="b"/>
            <a:pathLst>
              <a:path w="1351556" h="359712">
                <a:moveTo>
                  <a:pt x="0" y="0"/>
                </a:moveTo>
                <a:lnTo>
                  <a:pt x="1351556" y="0"/>
                </a:lnTo>
                <a:lnTo>
                  <a:pt x="1351556" y="359712"/>
                </a:lnTo>
                <a:lnTo>
                  <a:pt x="0" y="3597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156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137340" flipH="1" flipV="1">
            <a:off x="-911310" y="9429288"/>
            <a:ext cx="2067166" cy="1478024"/>
          </a:xfrm>
          <a:custGeom>
            <a:avLst/>
            <a:gdLst/>
            <a:ahLst/>
            <a:cxnLst/>
            <a:rect l="l" t="t" r="r" b="b"/>
            <a:pathLst>
              <a:path w="2067166" h="1478024">
                <a:moveTo>
                  <a:pt x="2067166" y="1478024"/>
                </a:moveTo>
                <a:lnTo>
                  <a:pt x="0" y="1478024"/>
                </a:lnTo>
                <a:lnTo>
                  <a:pt x="0" y="0"/>
                </a:lnTo>
                <a:lnTo>
                  <a:pt x="2067166" y="0"/>
                </a:lnTo>
                <a:lnTo>
                  <a:pt x="2067166" y="1478024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6495731" y="-1307599"/>
            <a:ext cx="1892939" cy="2351477"/>
          </a:xfrm>
          <a:custGeom>
            <a:avLst/>
            <a:gdLst/>
            <a:ahLst/>
            <a:cxnLst/>
            <a:rect l="l" t="t" r="r" b="b"/>
            <a:pathLst>
              <a:path w="1892939" h="2351477">
                <a:moveTo>
                  <a:pt x="0" y="0"/>
                </a:moveTo>
                <a:lnTo>
                  <a:pt x="1892938" y="0"/>
                </a:lnTo>
                <a:lnTo>
                  <a:pt x="1892938" y="2351477"/>
                </a:lnTo>
                <a:lnTo>
                  <a:pt x="0" y="23514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3320044" y="9617168"/>
            <a:ext cx="4345413" cy="4405995"/>
          </a:xfrm>
          <a:custGeom>
            <a:avLst/>
            <a:gdLst/>
            <a:ahLst/>
            <a:cxnLst/>
            <a:rect l="l" t="t" r="r" b="b"/>
            <a:pathLst>
              <a:path w="4345413" h="4405995">
                <a:moveTo>
                  <a:pt x="0" y="0"/>
                </a:moveTo>
                <a:lnTo>
                  <a:pt x="4345412" y="0"/>
                </a:lnTo>
                <a:lnTo>
                  <a:pt x="4345412" y="4405995"/>
                </a:lnTo>
                <a:lnTo>
                  <a:pt x="0" y="44059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5029060" y="9909093"/>
            <a:ext cx="927380" cy="755815"/>
          </a:xfrm>
          <a:custGeom>
            <a:avLst/>
            <a:gdLst/>
            <a:ahLst/>
            <a:cxnLst/>
            <a:rect l="l" t="t" r="r" b="b"/>
            <a:pathLst>
              <a:path w="927380" h="755815">
                <a:moveTo>
                  <a:pt x="0" y="0"/>
                </a:moveTo>
                <a:lnTo>
                  <a:pt x="927380" y="0"/>
                </a:lnTo>
                <a:lnTo>
                  <a:pt x="927380" y="755814"/>
                </a:lnTo>
                <a:lnTo>
                  <a:pt x="0" y="7558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865100" y="626019"/>
            <a:ext cx="3947701" cy="3488781"/>
          </a:xfrm>
          <a:custGeom>
            <a:avLst/>
            <a:gdLst/>
            <a:ahLst/>
            <a:cxnLst/>
            <a:rect l="l" t="t" r="r" b="b"/>
            <a:pathLst>
              <a:path w="3947701" h="3488781">
                <a:moveTo>
                  <a:pt x="0" y="0"/>
                </a:moveTo>
                <a:lnTo>
                  <a:pt x="3947701" y="0"/>
                </a:lnTo>
                <a:lnTo>
                  <a:pt x="3947701" y="3488781"/>
                </a:lnTo>
                <a:lnTo>
                  <a:pt x="0" y="3488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2865100" y="814609"/>
            <a:ext cx="3328084" cy="1715350"/>
          </a:xfrm>
          <a:custGeom>
            <a:avLst/>
            <a:gdLst/>
            <a:ahLst/>
            <a:cxnLst/>
            <a:rect l="l" t="t" r="r" b="b"/>
            <a:pathLst>
              <a:path w="3328084" h="1715350">
                <a:moveTo>
                  <a:pt x="0" y="0"/>
                </a:moveTo>
                <a:lnTo>
                  <a:pt x="3328084" y="0"/>
                </a:lnTo>
                <a:lnTo>
                  <a:pt x="3328084" y="1715350"/>
                </a:lnTo>
                <a:lnTo>
                  <a:pt x="0" y="17153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9886950" y="1160247"/>
            <a:ext cx="7276908" cy="8098053"/>
            <a:chOff x="0" y="0"/>
            <a:chExt cx="1146606" cy="127599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46606" cy="1275992"/>
            </a:xfrm>
            <a:custGeom>
              <a:avLst/>
              <a:gdLst/>
              <a:ahLst/>
              <a:cxnLst/>
              <a:rect l="l" t="t" r="r" b="b"/>
              <a:pathLst>
                <a:path w="1146606" h="1275992">
                  <a:moveTo>
                    <a:pt x="53195" y="0"/>
                  </a:moveTo>
                  <a:lnTo>
                    <a:pt x="1093411" y="0"/>
                  </a:lnTo>
                  <a:cubicBezTo>
                    <a:pt x="1107519" y="0"/>
                    <a:pt x="1121049" y="5604"/>
                    <a:pt x="1131025" y="15580"/>
                  </a:cubicBezTo>
                  <a:cubicBezTo>
                    <a:pt x="1141001" y="25557"/>
                    <a:pt x="1146606" y="39087"/>
                    <a:pt x="1146606" y="53195"/>
                  </a:cubicBezTo>
                  <a:lnTo>
                    <a:pt x="1146606" y="1222796"/>
                  </a:lnTo>
                  <a:cubicBezTo>
                    <a:pt x="1146606" y="1236905"/>
                    <a:pt x="1141001" y="1250435"/>
                    <a:pt x="1131025" y="1260411"/>
                  </a:cubicBezTo>
                  <a:cubicBezTo>
                    <a:pt x="1121049" y="1270387"/>
                    <a:pt x="1107519" y="1275992"/>
                    <a:pt x="1093411" y="1275992"/>
                  </a:cubicBezTo>
                  <a:lnTo>
                    <a:pt x="53195" y="1275992"/>
                  </a:lnTo>
                  <a:cubicBezTo>
                    <a:pt x="39087" y="1275992"/>
                    <a:pt x="25557" y="1270387"/>
                    <a:pt x="15580" y="1260411"/>
                  </a:cubicBezTo>
                  <a:cubicBezTo>
                    <a:pt x="5604" y="1250435"/>
                    <a:pt x="0" y="1236905"/>
                    <a:pt x="0" y="1222796"/>
                  </a:cubicBezTo>
                  <a:lnTo>
                    <a:pt x="0" y="53195"/>
                  </a:lnTo>
                  <a:cubicBezTo>
                    <a:pt x="0" y="39087"/>
                    <a:pt x="5604" y="25557"/>
                    <a:pt x="15580" y="15580"/>
                  </a:cubicBezTo>
                  <a:cubicBezTo>
                    <a:pt x="25557" y="5604"/>
                    <a:pt x="39087" y="0"/>
                    <a:pt x="53195" y="0"/>
                  </a:cubicBezTo>
                  <a:close/>
                </a:path>
              </a:pathLst>
            </a:custGeom>
            <a:blipFill>
              <a:blip r:embed="rId26"/>
              <a:stretch>
                <a:fillRect l="-48626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22273" y="1789384"/>
            <a:ext cx="1004492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98"/>
              </a:lnSpc>
            </a:pPr>
            <a:r>
              <a:rPr lang="en-US" sz="6915" b="1" dirty="0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KEITH’S MANTRA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99386" y="3654608"/>
            <a:ext cx="8763262" cy="2711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38"/>
              </a:lnSpc>
            </a:pPr>
            <a:r>
              <a:rPr lang="en-US" sz="7159" spc="71" dirty="0">
                <a:solidFill>
                  <a:srgbClr val="003366"/>
                </a:solidFill>
                <a:latin typeface="Poppins"/>
                <a:ea typeface="Poppins"/>
                <a:cs typeface="Poppins"/>
                <a:sym typeface="Poppins"/>
              </a:rPr>
              <a:t>IT IS NOT ABOUT</a:t>
            </a:r>
          </a:p>
          <a:p>
            <a:pPr algn="ctr">
              <a:lnSpc>
                <a:spcPts val="10738"/>
              </a:lnSpc>
            </a:pPr>
            <a:r>
              <a:rPr lang="en-US" sz="7159" spc="71" dirty="0">
                <a:solidFill>
                  <a:srgbClr val="003366"/>
                </a:solidFill>
                <a:latin typeface="Poppins"/>
                <a:ea typeface="Poppins"/>
                <a:cs typeface="Poppins"/>
                <a:sym typeface="Poppins"/>
              </a:rPr>
              <a:t>WHO YOU KNOW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20378" y="6902060"/>
            <a:ext cx="5767075" cy="896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7"/>
              </a:lnSpc>
            </a:pPr>
            <a:r>
              <a:rPr lang="en-US" sz="4711" i="1" spc="47" dirty="0">
                <a:solidFill>
                  <a:srgbClr val="00336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Really?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16738600" y="8748273"/>
            <a:ext cx="1549400" cy="1549400"/>
          </a:xfrm>
          <a:custGeom>
            <a:avLst/>
            <a:gdLst/>
            <a:ahLst/>
            <a:cxnLst/>
            <a:rect l="l" t="t" r="r" b="b"/>
            <a:pathLst>
              <a:path w="1549400" h="1549400">
                <a:moveTo>
                  <a:pt x="1549400" y="0"/>
                </a:moveTo>
                <a:lnTo>
                  <a:pt x="0" y="0"/>
                </a:lnTo>
                <a:lnTo>
                  <a:pt x="0" y="1549400"/>
                </a:lnTo>
                <a:lnTo>
                  <a:pt x="1549400" y="1549400"/>
                </a:lnTo>
                <a:lnTo>
                  <a:pt x="15494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359932" y="-6654325"/>
            <a:ext cx="14306737" cy="1430673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3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6065560" y="-1322144"/>
            <a:ext cx="927707" cy="4570082"/>
            <a:chOff x="0" y="0"/>
            <a:chExt cx="1236943" cy="6093442"/>
          </a:xfrm>
        </p:grpSpPr>
        <p:sp>
          <p:nvSpPr>
            <p:cNvPr id="7" name="Freeform 7"/>
            <p:cNvSpPr/>
            <p:nvPr/>
          </p:nvSpPr>
          <p:spPr>
            <a:xfrm rot="-5400000">
              <a:off x="-957252" y="3899247"/>
              <a:ext cx="3151447" cy="1236943"/>
            </a:xfrm>
            <a:custGeom>
              <a:avLst/>
              <a:gdLst/>
              <a:ahLst/>
              <a:cxnLst/>
              <a:rect l="l" t="t" r="r" b="b"/>
              <a:pathLst>
                <a:path w="3151447" h="1236943">
                  <a:moveTo>
                    <a:pt x="0" y="0"/>
                  </a:moveTo>
                  <a:lnTo>
                    <a:pt x="3151447" y="0"/>
                  </a:lnTo>
                  <a:lnTo>
                    <a:pt x="3151447" y="1236943"/>
                  </a:lnTo>
                  <a:lnTo>
                    <a:pt x="0" y="1236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-788245" y="788245"/>
              <a:ext cx="2813433" cy="1236943"/>
            </a:xfrm>
            <a:custGeom>
              <a:avLst/>
              <a:gdLst/>
              <a:ahLst/>
              <a:cxnLst/>
              <a:rect l="l" t="t" r="r" b="b"/>
              <a:pathLst>
                <a:path w="2813433" h="1236943">
                  <a:moveTo>
                    <a:pt x="0" y="0"/>
                  </a:moveTo>
                  <a:lnTo>
                    <a:pt x="2813433" y="0"/>
                  </a:lnTo>
                  <a:lnTo>
                    <a:pt x="2813433" y="1236943"/>
                  </a:lnTo>
                  <a:lnTo>
                    <a:pt x="0" y="1236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0541000" y="2073712"/>
            <a:ext cx="7109717" cy="8180510"/>
          </a:xfrm>
          <a:custGeom>
            <a:avLst/>
            <a:gdLst/>
            <a:ahLst/>
            <a:cxnLst/>
            <a:rect l="l" t="t" r="r" b="b"/>
            <a:pathLst>
              <a:path w="7109717" h="8180510">
                <a:moveTo>
                  <a:pt x="0" y="0"/>
                </a:moveTo>
                <a:lnTo>
                  <a:pt x="7109717" y="0"/>
                </a:lnTo>
                <a:lnTo>
                  <a:pt x="7109717" y="8180509"/>
                </a:lnTo>
                <a:lnTo>
                  <a:pt x="0" y="8180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5522" b="-4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-5601998" y="3600961"/>
            <a:ext cx="8737600" cy="3355396"/>
          </a:xfrm>
          <a:custGeom>
            <a:avLst/>
            <a:gdLst/>
            <a:ahLst/>
            <a:cxnLst/>
            <a:rect l="l" t="t" r="r" b="b"/>
            <a:pathLst>
              <a:path w="8737600" h="3355396">
                <a:moveTo>
                  <a:pt x="0" y="0"/>
                </a:moveTo>
                <a:lnTo>
                  <a:pt x="8737600" y="0"/>
                </a:lnTo>
                <a:lnTo>
                  <a:pt x="8737600" y="3355396"/>
                </a:lnTo>
                <a:lnTo>
                  <a:pt x="0" y="33553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308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6495731" y="-1307599"/>
            <a:ext cx="1892939" cy="2351477"/>
          </a:xfrm>
          <a:custGeom>
            <a:avLst/>
            <a:gdLst/>
            <a:ahLst/>
            <a:cxnLst/>
            <a:rect l="l" t="t" r="r" b="b"/>
            <a:pathLst>
              <a:path w="1892939" h="2351477">
                <a:moveTo>
                  <a:pt x="0" y="0"/>
                </a:moveTo>
                <a:lnTo>
                  <a:pt x="1892938" y="0"/>
                </a:lnTo>
                <a:lnTo>
                  <a:pt x="1892938" y="2351477"/>
                </a:lnTo>
                <a:lnTo>
                  <a:pt x="0" y="2351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 rot="-10800000">
            <a:off x="-300944" y="1197050"/>
            <a:ext cx="825068" cy="8163217"/>
            <a:chOff x="0" y="0"/>
            <a:chExt cx="1100091" cy="10884289"/>
          </a:xfrm>
        </p:grpSpPr>
        <p:sp>
          <p:nvSpPr>
            <p:cNvPr id="13" name="Freeform 13"/>
            <p:cNvSpPr/>
            <p:nvPr/>
          </p:nvSpPr>
          <p:spPr>
            <a:xfrm rot="-5400000">
              <a:off x="-851344" y="3467845"/>
              <a:ext cx="2802779" cy="1100091"/>
            </a:xfrm>
            <a:custGeom>
              <a:avLst/>
              <a:gdLst/>
              <a:ahLst/>
              <a:cxnLst/>
              <a:rect l="l" t="t" r="r" b="b"/>
              <a:pathLst>
                <a:path w="2802779" h="1100091">
                  <a:moveTo>
                    <a:pt x="0" y="0"/>
                  </a:moveTo>
                  <a:lnTo>
                    <a:pt x="2802779" y="0"/>
                  </a:lnTo>
                  <a:lnTo>
                    <a:pt x="2802779" y="1100091"/>
                  </a:lnTo>
                  <a:lnTo>
                    <a:pt x="0" y="1100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5400000">
              <a:off x="-701036" y="701036"/>
              <a:ext cx="2502162" cy="1100091"/>
            </a:xfrm>
            <a:custGeom>
              <a:avLst/>
              <a:gdLst/>
              <a:ahLst/>
              <a:cxnLst/>
              <a:rect l="l" t="t" r="r" b="b"/>
              <a:pathLst>
                <a:path w="2502162" h="1100091">
                  <a:moveTo>
                    <a:pt x="0" y="0"/>
                  </a:moveTo>
                  <a:lnTo>
                    <a:pt x="2502163" y="0"/>
                  </a:lnTo>
                  <a:lnTo>
                    <a:pt x="2502163" y="1100091"/>
                  </a:lnTo>
                  <a:lnTo>
                    <a:pt x="0" y="1100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5400000">
              <a:off x="-851344" y="8932854"/>
              <a:ext cx="2802779" cy="1100091"/>
            </a:xfrm>
            <a:custGeom>
              <a:avLst/>
              <a:gdLst/>
              <a:ahLst/>
              <a:cxnLst/>
              <a:rect l="l" t="t" r="r" b="b"/>
              <a:pathLst>
                <a:path w="2802779" h="1100091">
                  <a:moveTo>
                    <a:pt x="0" y="0"/>
                  </a:moveTo>
                  <a:lnTo>
                    <a:pt x="2802779" y="0"/>
                  </a:lnTo>
                  <a:lnTo>
                    <a:pt x="2802779" y="1100091"/>
                  </a:lnTo>
                  <a:lnTo>
                    <a:pt x="0" y="1100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-701036" y="6166045"/>
              <a:ext cx="2502162" cy="1100091"/>
            </a:xfrm>
            <a:custGeom>
              <a:avLst/>
              <a:gdLst/>
              <a:ahLst/>
              <a:cxnLst/>
              <a:rect l="l" t="t" r="r" b="b"/>
              <a:pathLst>
                <a:path w="2502162" h="1100091">
                  <a:moveTo>
                    <a:pt x="0" y="0"/>
                  </a:moveTo>
                  <a:lnTo>
                    <a:pt x="2502163" y="0"/>
                  </a:lnTo>
                  <a:lnTo>
                    <a:pt x="2502163" y="1100091"/>
                  </a:lnTo>
                  <a:lnTo>
                    <a:pt x="0" y="1100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5400000">
            <a:off x="3320044" y="9617168"/>
            <a:ext cx="4345413" cy="4405995"/>
          </a:xfrm>
          <a:custGeom>
            <a:avLst/>
            <a:gdLst/>
            <a:ahLst/>
            <a:cxnLst/>
            <a:rect l="l" t="t" r="r" b="b"/>
            <a:pathLst>
              <a:path w="4345413" h="4405995">
                <a:moveTo>
                  <a:pt x="0" y="0"/>
                </a:moveTo>
                <a:lnTo>
                  <a:pt x="4345412" y="0"/>
                </a:lnTo>
                <a:lnTo>
                  <a:pt x="4345412" y="4405995"/>
                </a:lnTo>
                <a:lnTo>
                  <a:pt x="0" y="440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029060" y="9909093"/>
            <a:ext cx="927380" cy="755815"/>
          </a:xfrm>
          <a:custGeom>
            <a:avLst/>
            <a:gdLst/>
            <a:ahLst/>
            <a:cxnLst/>
            <a:rect l="l" t="t" r="r" b="b"/>
            <a:pathLst>
              <a:path w="927380" h="755815">
                <a:moveTo>
                  <a:pt x="0" y="0"/>
                </a:moveTo>
                <a:lnTo>
                  <a:pt x="927380" y="0"/>
                </a:lnTo>
                <a:lnTo>
                  <a:pt x="927380" y="755814"/>
                </a:lnTo>
                <a:lnTo>
                  <a:pt x="0" y="7558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242612" y="848844"/>
            <a:ext cx="1351556" cy="359712"/>
          </a:xfrm>
          <a:custGeom>
            <a:avLst/>
            <a:gdLst/>
            <a:ahLst/>
            <a:cxnLst/>
            <a:rect l="l" t="t" r="r" b="b"/>
            <a:pathLst>
              <a:path w="1351556" h="359712">
                <a:moveTo>
                  <a:pt x="0" y="0"/>
                </a:moveTo>
                <a:lnTo>
                  <a:pt x="1351556" y="0"/>
                </a:lnTo>
                <a:lnTo>
                  <a:pt x="1351556" y="359712"/>
                </a:lnTo>
                <a:lnTo>
                  <a:pt x="0" y="3597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b="-156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380358" y="2286001"/>
            <a:ext cx="4265883" cy="4114800"/>
          </a:xfrm>
          <a:custGeom>
            <a:avLst/>
            <a:gdLst/>
            <a:ahLst/>
            <a:cxnLst/>
            <a:rect l="l" t="t" r="r" b="b"/>
            <a:pathLst>
              <a:path w="4265883" h="4114800">
                <a:moveTo>
                  <a:pt x="0" y="0"/>
                </a:moveTo>
                <a:lnTo>
                  <a:pt x="4265884" y="0"/>
                </a:lnTo>
                <a:lnTo>
                  <a:pt x="42658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731158" y="736172"/>
            <a:ext cx="3328084" cy="1715350"/>
          </a:xfrm>
          <a:custGeom>
            <a:avLst/>
            <a:gdLst/>
            <a:ahLst/>
            <a:cxnLst/>
            <a:rect l="l" t="t" r="r" b="b"/>
            <a:pathLst>
              <a:path w="3328084" h="1715350">
                <a:moveTo>
                  <a:pt x="0" y="0"/>
                </a:moveTo>
                <a:lnTo>
                  <a:pt x="3328084" y="0"/>
                </a:lnTo>
                <a:lnTo>
                  <a:pt x="3328084" y="1715350"/>
                </a:lnTo>
                <a:lnTo>
                  <a:pt x="0" y="17153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1041574" y="1028700"/>
            <a:ext cx="6771108" cy="8562853"/>
            <a:chOff x="0" y="0"/>
            <a:chExt cx="1060533" cy="1341167"/>
          </a:xfrm>
        </p:grpSpPr>
        <p:sp>
          <p:nvSpPr>
            <p:cNvPr id="23" name="Freeform 23"/>
            <p:cNvSpPr/>
            <p:nvPr/>
          </p:nvSpPr>
          <p:spPr>
            <a:xfrm flipH="1">
              <a:off x="0" y="0"/>
              <a:ext cx="1060533" cy="1341166"/>
            </a:xfrm>
            <a:custGeom>
              <a:avLst/>
              <a:gdLst/>
              <a:ahLst/>
              <a:cxnLst/>
              <a:rect l="l" t="t" r="r" b="b"/>
              <a:pathLst>
                <a:path w="1060533" h="1341166">
                  <a:moveTo>
                    <a:pt x="1003364" y="0"/>
                  </a:moveTo>
                  <a:lnTo>
                    <a:pt x="57169" y="0"/>
                  </a:lnTo>
                  <a:cubicBezTo>
                    <a:pt x="25595" y="0"/>
                    <a:pt x="0" y="25595"/>
                    <a:pt x="0" y="57169"/>
                  </a:cubicBezTo>
                  <a:lnTo>
                    <a:pt x="0" y="1283998"/>
                  </a:lnTo>
                  <a:cubicBezTo>
                    <a:pt x="0" y="1299160"/>
                    <a:pt x="6023" y="1313701"/>
                    <a:pt x="16744" y="1324422"/>
                  </a:cubicBezTo>
                  <a:cubicBezTo>
                    <a:pt x="27466" y="1335143"/>
                    <a:pt x="42007" y="1341166"/>
                    <a:pt x="57169" y="1341166"/>
                  </a:cubicBezTo>
                  <a:lnTo>
                    <a:pt x="1003364" y="1341166"/>
                  </a:lnTo>
                  <a:cubicBezTo>
                    <a:pt x="1018526" y="1341166"/>
                    <a:pt x="1033067" y="1335143"/>
                    <a:pt x="1043788" y="1324422"/>
                  </a:cubicBezTo>
                  <a:cubicBezTo>
                    <a:pt x="1054509" y="1313701"/>
                    <a:pt x="1060533" y="1299160"/>
                    <a:pt x="1060533" y="1283998"/>
                  </a:cubicBezTo>
                  <a:lnTo>
                    <a:pt x="1060533" y="57169"/>
                  </a:lnTo>
                  <a:cubicBezTo>
                    <a:pt x="1060533" y="42007"/>
                    <a:pt x="1054509" y="27466"/>
                    <a:pt x="1043788" y="16744"/>
                  </a:cubicBezTo>
                  <a:cubicBezTo>
                    <a:pt x="1033067" y="6023"/>
                    <a:pt x="1018526" y="0"/>
                    <a:pt x="1003364" y="0"/>
                  </a:cubicBezTo>
                  <a:close/>
                </a:path>
              </a:pathLst>
            </a:custGeom>
            <a:blipFill>
              <a:blip r:embed="rId22"/>
              <a:stretch>
                <a:fillRect l="-74609" r="-15201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44500" y="1816537"/>
            <a:ext cx="10096500" cy="1284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6"/>
              </a:lnSpc>
            </a:pPr>
            <a:r>
              <a:rPr lang="en-US" sz="6764" i="1" spc="67" dirty="0">
                <a:solidFill>
                  <a:srgbClr val="00336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Really!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43916" y="3303624"/>
            <a:ext cx="10277866" cy="2718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38"/>
              </a:lnSpc>
            </a:pPr>
            <a:r>
              <a:rPr lang="en-US" sz="7159" b="1" spc="71" dirty="0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IT IS ALL ABOUT WHO</a:t>
            </a:r>
          </a:p>
          <a:p>
            <a:pPr algn="ctr">
              <a:lnSpc>
                <a:spcPts val="10738"/>
              </a:lnSpc>
            </a:pPr>
            <a:r>
              <a:rPr lang="en-US" sz="7159" b="1" spc="71" dirty="0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KNOWS YOU!!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6307461"/>
            <a:ext cx="8976268" cy="179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7"/>
              </a:lnSpc>
            </a:pPr>
            <a:r>
              <a:rPr lang="en-US" sz="4711" i="1" spc="47" dirty="0">
                <a:solidFill>
                  <a:srgbClr val="00336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What do you mean? Why should they know me?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328069" y="9362284"/>
            <a:ext cx="1892939" cy="2351477"/>
          </a:xfrm>
          <a:custGeom>
            <a:avLst/>
            <a:gdLst/>
            <a:ahLst/>
            <a:cxnLst/>
            <a:rect l="l" t="t" r="r" b="b"/>
            <a:pathLst>
              <a:path w="1892939" h="2351477">
                <a:moveTo>
                  <a:pt x="0" y="0"/>
                </a:moveTo>
                <a:lnTo>
                  <a:pt x="1892939" y="0"/>
                </a:lnTo>
                <a:lnTo>
                  <a:pt x="1892939" y="2351477"/>
                </a:lnTo>
                <a:lnTo>
                  <a:pt x="0" y="235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77912" y="6457053"/>
            <a:ext cx="955825" cy="4708595"/>
            <a:chOff x="0" y="0"/>
            <a:chExt cx="1274433" cy="6278126"/>
          </a:xfrm>
        </p:grpSpPr>
        <p:sp>
          <p:nvSpPr>
            <p:cNvPr id="4" name="Freeform 4"/>
            <p:cNvSpPr/>
            <p:nvPr/>
          </p:nvSpPr>
          <p:spPr>
            <a:xfrm rot="5400000">
              <a:off x="-986265" y="986265"/>
              <a:ext cx="3246963" cy="1274433"/>
            </a:xfrm>
            <a:custGeom>
              <a:avLst/>
              <a:gdLst/>
              <a:ahLst/>
              <a:cxnLst/>
              <a:rect l="l" t="t" r="r" b="b"/>
              <a:pathLst>
                <a:path w="3246963" h="1274433">
                  <a:moveTo>
                    <a:pt x="0" y="0"/>
                  </a:moveTo>
                  <a:lnTo>
                    <a:pt x="3246963" y="0"/>
                  </a:lnTo>
                  <a:lnTo>
                    <a:pt x="3246963" y="1274433"/>
                  </a:lnTo>
                  <a:lnTo>
                    <a:pt x="0" y="1274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5400000">
              <a:off x="-812136" y="4191557"/>
              <a:ext cx="2898705" cy="1274433"/>
            </a:xfrm>
            <a:custGeom>
              <a:avLst/>
              <a:gdLst/>
              <a:ahLst/>
              <a:cxnLst/>
              <a:rect l="l" t="t" r="r" b="b"/>
              <a:pathLst>
                <a:path w="2898705" h="1274433">
                  <a:moveTo>
                    <a:pt x="0" y="0"/>
                  </a:moveTo>
                  <a:lnTo>
                    <a:pt x="2898705" y="0"/>
                  </a:lnTo>
                  <a:lnTo>
                    <a:pt x="2898705" y="1274433"/>
                  </a:lnTo>
                  <a:lnTo>
                    <a:pt x="0" y="1274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-2841767" flipH="1">
            <a:off x="-871334" y="-1056423"/>
            <a:ext cx="1917818" cy="1855489"/>
          </a:xfrm>
          <a:custGeom>
            <a:avLst/>
            <a:gdLst/>
            <a:ahLst/>
            <a:cxnLst/>
            <a:rect l="l" t="t" r="r" b="b"/>
            <a:pathLst>
              <a:path w="1917818" h="1855489">
                <a:moveTo>
                  <a:pt x="1917818" y="0"/>
                </a:moveTo>
                <a:lnTo>
                  <a:pt x="0" y="0"/>
                </a:lnTo>
                <a:lnTo>
                  <a:pt x="0" y="1855489"/>
                </a:lnTo>
                <a:lnTo>
                  <a:pt x="1917818" y="1855489"/>
                </a:lnTo>
                <a:lnTo>
                  <a:pt x="19178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2090400" y="-6190472"/>
            <a:ext cx="14306737" cy="1430673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3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0800000" flipH="1">
            <a:off x="16582402" y="8592075"/>
            <a:ext cx="1705598" cy="1705598"/>
          </a:xfrm>
          <a:custGeom>
            <a:avLst/>
            <a:gdLst/>
            <a:ahLst/>
            <a:cxnLst/>
            <a:rect l="l" t="t" r="r" b="b"/>
            <a:pathLst>
              <a:path w="1705598" h="1705598">
                <a:moveTo>
                  <a:pt x="1705598" y="0"/>
                </a:moveTo>
                <a:lnTo>
                  <a:pt x="0" y="0"/>
                </a:lnTo>
                <a:lnTo>
                  <a:pt x="0" y="1705598"/>
                </a:lnTo>
                <a:lnTo>
                  <a:pt x="1705598" y="1705598"/>
                </a:lnTo>
                <a:lnTo>
                  <a:pt x="170559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041574" y="2073712"/>
            <a:ext cx="6405598" cy="8213288"/>
          </a:xfrm>
          <a:custGeom>
            <a:avLst/>
            <a:gdLst/>
            <a:ahLst/>
            <a:cxnLst/>
            <a:rect l="l" t="t" r="r" b="b"/>
            <a:pathLst>
              <a:path w="6405598" h="8213288">
                <a:moveTo>
                  <a:pt x="0" y="0"/>
                </a:moveTo>
                <a:lnTo>
                  <a:pt x="6405598" y="0"/>
                </a:lnTo>
                <a:lnTo>
                  <a:pt x="6405598" y="8213288"/>
                </a:lnTo>
                <a:lnTo>
                  <a:pt x="0" y="8213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82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469079" y="622443"/>
            <a:ext cx="1704478" cy="1165437"/>
          </a:xfrm>
          <a:custGeom>
            <a:avLst/>
            <a:gdLst/>
            <a:ahLst/>
            <a:cxnLst/>
            <a:rect l="l" t="t" r="r" b="b"/>
            <a:pathLst>
              <a:path w="1704478" h="1165437">
                <a:moveTo>
                  <a:pt x="0" y="0"/>
                </a:moveTo>
                <a:lnTo>
                  <a:pt x="1704478" y="0"/>
                </a:lnTo>
                <a:lnTo>
                  <a:pt x="1704478" y="1165436"/>
                </a:lnTo>
                <a:lnTo>
                  <a:pt x="0" y="11654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800000">
            <a:off x="9144000" y="602508"/>
            <a:ext cx="1351556" cy="359712"/>
          </a:xfrm>
          <a:custGeom>
            <a:avLst/>
            <a:gdLst/>
            <a:ahLst/>
            <a:cxnLst/>
            <a:rect l="l" t="t" r="r" b="b"/>
            <a:pathLst>
              <a:path w="1351556" h="359712">
                <a:moveTo>
                  <a:pt x="0" y="0"/>
                </a:moveTo>
                <a:lnTo>
                  <a:pt x="1351556" y="0"/>
                </a:lnTo>
                <a:lnTo>
                  <a:pt x="1351556" y="359712"/>
                </a:lnTo>
                <a:lnTo>
                  <a:pt x="0" y="3597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156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090400" y="782364"/>
            <a:ext cx="7315200" cy="3770376"/>
          </a:xfrm>
          <a:custGeom>
            <a:avLst/>
            <a:gdLst/>
            <a:ahLst/>
            <a:cxnLst/>
            <a:rect l="l" t="t" r="r" b="b"/>
            <a:pathLst>
              <a:path w="7315200" h="3770376">
                <a:moveTo>
                  <a:pt x="0" y="0"/>
                </a:moveTo>
                <a:lnTo>
                  <a:pt x="7315200" y="0"/>
                </a:lnTo>
                <a:lnTo>
                  <a:pt x="7315200" y="3770376"/>
                </a:lnTo>
                <a:lnTo>
                  <a:pt x="0" y="37703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1472264" y="1028700"/>
            <a:ext cx="6109616" cy="8562853"/>
            <a:chOff x="0" y="0"/>
            <a:chExt cx="956926" cy="13411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56926" cy="1341166"/>
            </a:xfrm>
            <a:custGeom>
              <a:avLst/>
              <a:gdLst/>
              <a:ahLst/>
              <a:cxnLst/>
              <a:rect l="l" t="t" r="r" b="b"/>
              <a:pathLst>
                <a:path w="956926" h="1341166">
                  <a:moveTo>
                    <a:pt x="63358" y="0"/>
                  </a:moveTo>
                  <a:lnTo>
                    <a:pt x="893567" y="0"/>
                  </a:lnTo>
                  <a:cubicBezTo>
                    <a:pt x="910371" y="0"/>
                    <a:pt x="926486" y="6675"/>
                    <a:pt x="938368" y="18557"/>
                  </a:cubicBezTo>
                  <a:cubicBezTo>
                    <a:pt x="950250" y="30439"/>
                    <a:pt x="956926" y="46555"/>
                    <a:pt x="956926" y="63358"/>
                  </a:cubicBezTo>
                  <a:lnTo>
                    <a:pt x="956926" y="1277808"/>
                  </a:lnTo>
                  <a:cubicBezTo>
                    <a:pt x="956926" y="1312800"/>
                    <a:pt x="928559" y="1341166"/>
                    <a:pt x="893567" y="1341166"/>
                  </a:cubicBezTo>
                  <a:lnTo>
                    <a:pt x="63358" y="1341166"/>
                  </a:lnTo>
                  <a:cubicBezTo>
                    <a:pt x="28367" y="1341166"/>
                    <a:pt x="0" y="1312800"/>
                    <a:pt x="0" y="1277808"/>
                  </a:cubicBezTo>
                  <a:lnTo>
                    <a:pt x="0" y="63358"/>
                  </a:lnTo>
                  <a:cubicBezTo>
                    <a:pt x="0" y="28367"/>
                    <a:pt x="28367" y="0"/>
                    <a:pt x="63358" y="0"/>
                  </a:cubicBezTo>
                  <a:close/>
                </a:path>
              </a:pathLst>
            </a:custGeom>
            <a:blipFill>
              <a:blip r:embed="rId18"/>
              <a:stretch>
                <a:fillRect t="-3546" b="-3546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647617" y="2362546"/>
            <a:ext cx="5126592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499" b="1" spc="2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Market Expansion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3385" y="618475"/>
            <a:ext cx="8051800" cy="1000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5"/>
              </a:lnSpc>
            </a:pPr>
            <a:r>
              <a:rPr lang="en-US" sz="6500" b="1" dirty="0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THINK: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33116" y="1868998"/>
            <a:ext cx="9532601" cy="1144238"/>
            <a:chOff x="0" y="0"/>
            <a:chExt cx="2510644" cy="30136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510644" cy="301363"/>
            </a:xfrm>
            <a:custGeom>
              <a:avLst/>
              <a:gdLst/>
              <a:ahLst/>
              <a:cxnLst/>
              <a:rect l="l" t="t" r="r" b="b"/>
              <a:pathLst>
                <a:path w="2510644" h="301363">
                  <a:moveTo>
                    <a:pt x="32486" y="0"/>
                  </a:moveTo>
                  <a:lnTo>
                    <a:pt x="2478158" y="0"/>
                  </a:lnTo>
                  <a:cubicBezTo>
                    <a:pt x="2486774" y="0"/>
                    <a:pt x="2495037" y="3423"/>
                    <a:pt x="2501129" y="9515"/>
                  </a:cubicBezTo>
                  <a:cubicBezTo>
                    <a:pt x="2507221" y="15607"/>
                    <a:pt x="2510644" y="23870"/>
                    <a:pt x="2510644" y="32486"/>
                  </a:cubicBezTo>
                  <a:lnTo>
                    <a:pt x="2510644" y="268877"/>
                  </a:lnTo>
                  <a:cubicBezTo>
                    <a:pt x="2510644" y="277493"/>
                    <a:pt x="2507221" y="285756"/>
                    <a:pt x="2501129" y="291848"/>
                  </a:cubicBezTo>
                  <a:cubicBezTo>
                    <a:pt x="2495037" y="297940"/>
                    <a:pt x="2486774" y="301363"/>
                    <a:pt x="2478158" y="301363"/>
                  </a:cubicBezTo>
                  <a:lnTo>
                    <a:pt x="32486" y="301363"/>
                  </a:lnTo>
                  <a:cubicBezTo>
                    <a:pt x="23870" y="301363"/>
                    <a:pt x="15607" y="297940"/>
                    <a:pt x="9515" y="291848"/>
                  </a:cubicBezTo>
                  <a:cubicBezTo>
                    <a:pt x="3423" y="285756"/>
                    <a:pt x="0" y="277493"/>
                    <a:pt x="0" y="268877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solidFill>
              <a:srgbClr val="0080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0"/>
              <a:ext cx="2510644" cy="396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233116" y="2032029"/>
            <a:ext cx="7278892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u="sng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Who</a:t>
            </a:r>
            <a:r>
              <a:rPr lang="en-US" sz="3200" b="1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does know you?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23385" y="3118011"/>
            <a:ext cx="9532601" cy="1144238"/>
            <a:chOff x="0" y="0"/>
            <a:chExt cx="2510644" cy="30136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510644" cy="301363"/>
            </a:xfrm>
            <a:custGeom>
              <a:avLst/>
              <a:gdLst/>
              <a:ahLst/>
              <a:cxnLst/>
              <a:rect l="l" t="t" r="r" b="b"/>
              <a:pathLst>
                <a:path w="2510644" h="301363">
                  <a:moveTo>
                    <a:pt x="32486" y="0"/>
                  </a:moveTo>
                  <a:lnTo>
                    <a:pt x="2478158" y="0"/>
                  </a:lnTo>
                  <a:cubicBezTo>
                    <a:pt x="2486774" y="0"/>
                    <a:pt x="2495037" y="3423"/>
                    <a:pt x="2501129" y="9515"/>
                  </a:cubicBezTo>
                  <a:cubicBezTo>
                    <a:pt x="2507221" y="15607"/>
                    <a:pt x="2510644" y="23870"/>
                    <a:pt x="2510644" y="32486"/>
                  </a:cubicBezTo>
                  <a:lnTo>
                    <a:pt x="2510644" y="268877"/>
                  </a:lnTo>
                  <a:cubicBezTo>
                    <a:pt x="2510644" y="277493"/>
                    <a:pt x="2507221" y="285756"/>
                    <a:pt x="2501129" y="291848"/>
                  </a:cubicBezTo>
                  <a:cubicBezTo>
                    <a:pt x="2495037" y="297940"/>
                    <a:pt x="2486774" y="301363"/>
                    <a:pt x="2478158" y="301363"/>
                  </a:cubicBezTo>
                  <a:lnTo>
                    <a:pt x="32486" y="301363"/>
                  </a:lnTo>
                  <a:cubicBezTo>
                    <a:pt x="23870" y="301363"/>
                    <a:pt x="15607" y="297940"/>
                    <a:pt x="9515" y="291848"/>
                  </a:cubicBezTo>
                  <a:cubicBezTo>
                    <a:pt x="3423" y="285756"/>
                    <a:pt x="0" y="277493"/>
                    <a:pt x="0" y="268877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solidFill>
              <a:srgbClr val="032D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95250"/>
              <a:ext cx="2510644" cy="396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13653" y="4367024"/>
            <a:ext cx="9532601" cy="1144238"/>
            <a:chOff x="0" y="0"/>
            <a:chExt cx="2510644" cy="30136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510644" cy="301363"/>
            </a:xfrm>
            <a:custGeom>
              <a:avLst/>
              <a:gdLst/>
              <a:ahLst/>
              <a:cxnLst/>
              <a:rect l="l" t="t" r="r" b="b"/>
              <a:pathLst>
                <a:path w="2510644" h="301363">
                  <a:moveTo>
                    <a:pt x="32486" y="0"/>
                  </a:moveTo>
                  <a:lnTo>
                    <a:pt x="2478158" y="0"/>
                  </a:lnTo>
                  <a:cubicBezTo>
                    <a:pt x="2486774" y="0"/>
                    <a:pt x="2495037" y="3423"/>
                    <a:pt x="2501129" y="9515"/>
                  </a:cubicBezTo>
                  <a:cubicBezTo>
                    <a:pt x="2507221" y="15607"/>
                    <a:pt x="2510644" y="23870"/>
                    <a:pt x="2510644" y="32486"/>
                  </a:cubicBezTo>
                  <a:lnTo>
                    <a:pt x="2510644" y="268877"/>
                  </a:lnTo>
                  <a:cubicBezTo>
                    <a:pt x="2510644" y="277493"/>
                    <a:pt x="2507221" y="285756"/>
                    <a:pt x="2501129" y="291848"/>
                  </a:cubicBezTo>
                  <a:cubicBezTo>
                    <a:pt x="2495037" y="297940"/>
                    <a:pt x="2486774" y="301363"/>
                    <a:pt x="2478158" y="301363"/>
                  </a:cubicBezTo>
                  <a:lnTo>
                    <a:pt x="32486" y="301363"/>
                  </a:lnTo>
                  <a:cubicBezTo>
                    <a:pt x="23870" y="301363"/>
                    <a:pt x="15607" y="297940"/>
                    <a:pt x="9515" y="291848"/>
                  </a:cubicBezTo>
                  <a:cubicBezTo>
                    <a:pt x="3423" y="285756"/>
                    <a:pt x="0" y="277493"/>
                    <a:pt x="0" y="268877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solidFill>
              <a:srgbClr val="0080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95250"/>
              <a:ext cx="2510644" cy="396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03922" y="5616036"/>
            <a:ext cx="9532601" cy="1144238"/>
            <a:chOff x="0" y="0"/>
            <a:chExt cx="2510644" cy="30136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510644" cy="301363"/>
            </a:xfrm>
            <a:custGeom>
              <a:avLst/>
              <a:gdLst/>
              <a:ahLst/>
              <a:cxnLst/>
              <a:rect l="l" t="t" r="r" b="b"/>
              <a:pathLst>
                <a:path w="2510644" h="301363">
                  <a:moveTo>
                    <a:pt x="32486" y="0"/>
                  </a:moveTo>
                  <a:lnTo>
                    <a:pt x="2478158" y="0"/>
                  </a:lnTo>
                  <a:cubicBezTo>
                    <a:pt x="2486774" y="0"/>
                    <a:pt x="2495037" y="3423"/>
                    <a:pt x="2501129" y="9515"/>
                  </a:cubicBezTo>
                  <a:cubicBezTo>
                    <a:pt x="2507221" y="15607"/>
                    <a:pt x="2510644" y="23870"/>
                    <a:pt x="2510644" y="32486"/>
                  </a:cubicBezTo>
                  <a:lnTo>
                    <a:pt x="2510644" y="268877"/>
                  </a:lnTo>
                  <a:cubicBezTo>
                    <a:pt x="2510644" y="277493"/>
                    <a:pt x="2507221" y="285756"/>
                    <a:pt x="2501129" y="291848"/>
                  </a:cubicBezTo>
                  <a:cubicBezTo>
                    <a:pt x="2495037" y="297940"/>
                    <a:pt x="2486774" y="301363"/>
                    <a:pt x="2478158" y="301363"/>
                  </a:cubicBezTo>
                  <a:lnTo>
                    <a:pt x="32486" y="301363"/>
                  </a:lnTo>
                  <a:cubicBezTo>
                    <a:pt x="23870" y="301363"/>
                    <a:pt x="15607" y="297940"/>
                    <a:pt x="9515" y="291848"/>
                  </a:cubicBezTo>
                  <a:cubicBezTo>
                    <a:pt x="3423" y="285756"/>
                    <a:pt x="0" y="277493"/>
                    <a:pt x="0" y="268877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solidFill>
              <a:srgbClr val="032D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95250"/>
              <a:ext cx="2510644" cy="396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94191" y="6865049"/>
            <a:ext cx="9532601" cy="1144238"/>
            <a:chOff x="0" y="0"/>
            <a:chExt cx="2510644" cy="30136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510644" cy="301363"/>
            </a:xfrm>
            <a:custGeom>
              <a:avLst/>
              <a:gdLst/>
              <a:ahLst/>
              <a:cxnLst/>
              <a:rect l="l" t="t" r="r" b="b"/>
              <a:pathLst>
                <a:path w="2510644" h="301363">
                  <a:moveTo>
                    <a:pt x="32486" y="0"/>
                  </a:moveTo>
                  <a:lnTo>
                    <a:pt x="2478158" y="0"/>
                  </a:lnTo>
                  <a:cubicBezTo>
                    <a:pt x="2486774" y="0"/>
                    <a:pt x="2495037" y="3423"/>
                    <a:pt x="2501129" y="9515"/>
                  </a:cubicBezTo>
                  <a:cubicBezTo>
                    <a:pt x="2507221" y="15607"/>
                    <a:pt x="2510644" y="23870"/>
                    <a:pt x="2510644" y="32486"/>
                  </a:cubicBezTo>
                  <a:lnTo>
                    <a:pt x="2510644" y="268877"/>
                  </a:lnTo>
                  <a:cubicBezTo>
                    <a:pt x="2510644" y="277493"/>
                    <a:pt x="2507221" y="285756"/>
                    <a:pt x="2501129" y="291848"/>
                  </a:cubicBezTo>
                  <a:cubicBezTo>
                    <a:pt x="2495037" y="297940"/>
                    <a:pt x="2486774" y="301363"/>
                    <a:pt x="2478158" y="301363"/>
                  </a:cubicBezTo>
                  <a:lnTo>
                    <a:pt x="32486" y="301363"/>
                  </a:lnTo>
                  <a:cubicBezTo>
                    <a:pt x="23870" y="301363"/>
                    <a:pt x="15607" y="297940"/>
                    <a:pt x="9515" y="291848"/>
                  </a:cubicBezTo>
                  <a:cubicBezTo>
                    <a:pt x="3423" y="285756"/>
                    <a:pt x="0" y="277493"/>
                    <a:pt x="0" y="268877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solidFill>
              <a:srgbClr val="0080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95250"/>
              <a:ext cx="2510644" cy="396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84460" y="8114062"/>
            <a:ext cx="9532601" cy="1144238"/>
            <a:chOff x="0" y="0"/>
            <a:chExt cx="2510644" cy="30136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510644" cy="301363"/>
            </a:xfrm>
            <a:custGeom>
              <a:avLst/>
              <a:gdLst/>
              <a:ahLst/>
              <a:cxnLst/>
              <a:rect l="l" t="t" r="r" b="b"/>
              <a:pathLst>
                <a:path w="2510644" h="301363">
                  <a:moveTo>
                    <a:pt x="32486" y="0"/>
                  </a:moveTo>
                  <a:lnTo>
                    <a:pt x="2478158" y="0"/>
                  </a:lnTo>
                  <a:cubicBezTo>
                    <a:pt x="2486774" y="0"/>
                    <a:pt x="2495037" y="3423"/>
                    <a:pt x="2501129" y="9515"/>
                  </a:cubicBezTo>
                  <a:cubicBezTo>
                    <a:pt x="2507221" y="15607"/>
                    <a:pt x="2510644" y="23870"/>
                    <a:pt x="2510644" y="32486"/>
                  </a:cubicBezTo>
                  <a:lnTo>
                    <a:pt x="2510644" y="268877"/>
                  </a:lnTo>
                  <a:cubicBezTo>
                    <a:pt x="2510644" y="277493"/>
                    <a:pt x="2507221" y="285756"/>
                    <a:pt x="2501129" y="291848"/>
                  </a:cubicBezTo>
                  <a:cubicBezTo>
                    <a:pt x="2495037" y="297940"/>
                    <a:pt x="2486774" y="301363"/>
                    <a:pt x="2478158" y="301363"/>
                  </a:cubicBezTo>
                  <a:lnTo>
                    <a:pt x="32486" y="301363"/>
                  </a:lnTo>
                  <a:cubicBezTo>
                    <a:pt x="23870" y="301363"/>
                    <a:pt x="15607" y="297940"/>
                    <a:pt x="9515" y="291848"/>
                  </a:cubicBezTo>
                  <a:cubicBezTo>
                    <a:pt x="3423" y="285756"/>
                    <a:pt x="0" y="277493"/>
                    <a:pt x="0" y="268877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solidFill>
              <a:srgbClr val="032D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95250"/>
              <a:ext cx="2510644" cy="396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233116" y="3325830"/>
            <a:ext cx="9483945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u="sng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What</a:t>
            </a:r>
            <a:r>
              <a:rPr lang="en-US" sz="3200" b="1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happens because they know you?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52578" y="4531995"/>
            <a:ext cx="9483945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u="sng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When </a:t>
            </a:r>
            <a:r>
              <a:rPr lang="en-US" sz="3200" b="1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did they know you?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72041" y="5777961"/>
            <a:ext cx="9483945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u="sng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Where</a:t>
            </a:r>
            <a:r>
              <a:rPr lang="en-US" sz="3200" b="1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do they know you?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81772" y="7065074"/>
            <a:ext cx="9483945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u="sng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How</a:t>
            </a:r>
            <a:r>
              <a:rPr lang="en-US" sz="3200" b="1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do they know you?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81772" y="8318516"/>
            <a:ext cx="9483945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u="sng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Why</a:t>
            </a:r>
            <a:r>
              <a:rPr lang="en-US" sz="3200" b="1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do they know you?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38" grpId="0"/>
      <p:bldP spid="39" grpId="0"/>
      <p:bldP spid="40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5601998" y="3600961"/>
            <a:ext cx="8737600" cy="3355396"/>
          </a:xfrm>
          <a:custGeom>
            <a:avLst/>
            <a:gdLst/>
            <a:ahLst/>
            <a:cxnLst/>
            <a:rect l="l" t="t" r="r" b="b"/>
            <a:pathLst>
              <a:path w="8737600" h="3355396">
                <a:moveTo>
                  <a:pt x="0" y="0"/>
                </a:moveTo>
                <a:lnTo>
                  <a:pt x="8737600" y="0"/>
                </a:lnTo>
                <a:lnTo>
                  <a:pt x="8737600" y="3355396"/>
                </a:lnTo>
                <a:lnTo>
                  <a:pt x="0" y="33553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08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16000" y="3954962"/>
            <a:ext cx="371475" cy="371475"/>
          </a:xfrm>
          <a:custGeom>
            <a:avLst/>
            <a:gdLst/>
            <a:ahLst/>
            <a:cxnLst/>
            <a:rect l="l" t="t" r="r" b="b"/>
            <a:pathLst>
              <a:path w="371475" h="371475">
                <a:moveTo>
                  <a:pt x="0" y="0"/>
                </a:moveTo>
                <a:lnTo>
                  <a:pt x="371475" y="0"/>
                </a:lnTo>
                <a:lnTo>
                  <a:pt x="371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10918813" y="2488433"/>
            <a:ext cx="10524922" cy="5548056"/>
          </a:xfrm>
          <a:custGeom>
            <a:avLst/>
            <a:gdLst/>
            <a:ahLst/>
            <a:cxnLst/>
            <a:rect l="l" t="t" r="r" b="b"/>
            <a:pathLst>
              <a:path w="10524922" h="5548056">
                <a:moveTo>
                  <a:pt x="0" y="0"/>
                </a:moveTo>
                <a:lnTo>
                  <a:pt x="10524922" y="0"/>
                </a:lnTo>
                <a:lnTo>
                  <a:pt x="10524922" y="5548056"/>
                </a:lnTo>
                <a:lnTo>
                  <a:pt x="0" y="554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5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266705" y="-9525"/>
            <a:ext cx="2066925" cy="2066925"/>
          </a:xfrm>
          <a:custGeom>
            <a:avLst/>
            <a:gdLst/>
            <a:ahLst/>
            <a:cxnLst/>
            <a:rect l="l" t="t" r="r" b="b"/>
            <a:pathLst>
              <a:path w="2066925" h="2066925">
                <a:moveTo>
                  <a:pt x="0" y="0"/>
                </a:moveTo>
                <a:lnTo>
                  <a:pt x="2066925" y="0"/>
                </a:lnTo>
                <a:lnTo>
                  <a:pt x="2066925" y="2066925"/>
                </a:lnTo>
                <a:lnTo>
                  <a:pt x="0" y="2066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1201204" y="6033083"/>
            <a:ext cx="4263442" cy="4263442"/>
          </a:xfrm>
          <a:custGeom>
            <a:avLst/>
            <a:gdLst/>
            <a:ahLst/>
            <a:cxnLst/>
            <a:rect l="l" t="t" r="r" b="b"/>
            <a:pathLst>
              <a:path w="4263442" h="4263442">
                <a:moveTo>
                  <a:pt x="0" y="0"/>
                </a:moveTo>
                <a:lnTo>
                  <a:pt x="4263442" y="0"/>
                </a:lnTo>
                <a:lnTo>
                  <a:pt x="4263442" y="4263442"/>
                </a:lnTo>
                <a:lnTo>
                  <a:pt x="0" y="42634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69700" y="1487636"/>
            <a:ext cx="6203832" cy="8808889"/>
          </a:xfrm>
          <a:custGeom>
            <a:avLst/>
            <a:gdLst/>
            <a:ahLst/>
            <a:cxnLst/>
            <a:rect l="l" t="t" r="r" b="b"/>
            <a:pathLst>
              <a:path w="6203832" h="8808889">
                <a:moveTo>
                  <a:pt x="0" y="0"/>
                </a:moveTo>
                <a:lnTo>
                  <a:pt x="6203832" y="0"/>
                </a:lnTo>
                <a:lnTo>
                  <a:pt x="6203832" y="8808889"/>
                </a:lnTo>
                <a:lnTo>
                  <a:pt x="0" y="88088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19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2090400" y="909859"/>
            <a:ext cx="6739485" cy="8470589"/>
            <a:chOff x="0" y="0"/>
            <a:chExt cx="1019791" cy="12817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9791" cy="1281734"/>
            </a:xfrm>
            <a:custGeom>
              <a:avLst/>
              <a:gdLst/>
              <a:ahLst/>
              <a:cxnLst/>
              <a:rect l="l" t="t" r="r" b="b"/>
              <a:pathLst>
                <a:path w="1019791" h="1281734">
                  <a:moveTo>
                    <a:pt x="57437" y="0"/>
                  </a:moveTo>
                  <a:lnTo>
                    <a:pt x="962354" y="0"/>
                  </a:lnTo>
                  <a:cubicBezTo>
                    <a:pt x="994075" y="0"/>
                    <a:pt x="1019791" y="25715"/>
                    <a:pt x="1019791" y="57437"/>
                  </a:cubicBezTo>
                  <a:lnTo>
                    <a:pt x="1019791" y="1224297"/>
                  </a:lnTo>
                  <a:cubicBezTo>
                    <a:pt x="1019791" y="1256019"/>
                    <a:pt x="994075" y="1281734"/>
                    <a:pt x="962354" y="1281734"/>
                  </a:cubicBezTo>
                  <a:lnTo>
                    <a:pt x="57437" y="1281734"/>
                  </a:lnTo>
                  <a:cubicBezTo>
                    <a:pt x="25715" y="1281734"/>
                    <a:pt x="0" y="1256019"/>
                    <a:pt x="0" y="1224297"/>
                  </a:cubicBezTo>
                  <a:lnTo>
                    <a:pt x="0" y="57437"/>
                  </a:lnTo>
                  <a:cubicBezTo>
                    <a:pt x="0" y="25715"/>
                    <a:pt x="25715" y="0"/>
                    <a:pt x="57437" y="0"/>
                  </a:cubicBezTo>
                  <a:close/>
                </a:path>
              </a:pathLst>
            </a:custGeom>
            <a:blipFill>
              <a:blip r:embed="rId14"/>
              <a:stretch>
                <a:fillRect l="-44323" r="-44323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-5400000">
            <a:off x="6495731" y="-1307599"/>
            <a:ext cx="1892939" cy="2351477"/>
          </a:xfrm>
          <a:custGeom>
            <a:avLst/>
            <a:gdLst/>
            <a:ahLst/>
            <a:cxnLst/>
            <a:rect l="l" t="t" r="r" b="b"/>
            <a:pathLst>
              <a:path w="1892939" h="2351477">
                <a:moveTo>
                  <a:pt x="0" y="0"/>
                </a:moveTo>
                <a:lnTo>
                  <a:pt x="1892938" y="0"/>
                </a:lnTo>
                <a:lnTo>
                  <a:pt x="1892938" y="2351477"/>
                </a:lnTo>
                <a:lnTo>
                  <a:pt x="0" y="23514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-300944" y="1197050"/>
            <a:ext cx="825068" cy="8163217"/>
            <a:chOff x="0" y="0"/>
            <a:chExt cx="1100091" cy="10884289"/>
          </a:xfrm>
        </p:grpSpPr>
        <p:sp>
          <p:nvSpPr>
            <p:cNvPr id="12" name="Freeform 12"/>
            <p:cNvSpPr/>
            <p:nvPr/>
          </p:nvSpPr>
          <p:spPr>
            <a:xfrm rot="-5400000">
              <a:off x="-851344" y="3467845"/>
              <a:ext cx="2802779" cy="1100091"/>
            </a:xfrm>
            <a:custGeom>
              <a:avLst/>
              <a:gdLst/>
              <a:ahLst/>
              <a:cxnLst/>
              <a:rect l="l" t="t" r="r" b="b"/>
              <a:pathLst>
                <a:path w="2802779" h="1100091">
                  <a:moveTo>
                    <a:pt x="0" y="0"/>
                  </a:moveTo>
                  <a:lnTo>
                    <a:pt x="2802779" y="0"/>
                  </a:lnTo>
                  <a:lnTo>
                    <a:pt x="2802779" y="1100091"/>
                  </a:lnTo>
                  <a:lnTo>
                    <a:pt x="0" y="1100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5400000">
              <a:off x="-701036" y="701036"/>
              <a:ext cx="2502162" cy="1100091"/>
            </a:xfrm>
            <a:custGeom>
              <a:avLst/>
              <a:gdLst/>
              <a:ahLst/>
              <a:cxnLst/>
              <a:rect l="l" t="t" r="r" b="b"/>
              <a:pathLst>
                <a:path w="2502162" h="1100091">
                  <a:moveTo>
                    <a:pt x="0" y="0"/>
                  </a:moveTo>
                  <a:lnTo>
                    <a:pt x="2502163" y="0"/>
                  </a:lnTo>
                  <a:lnTo>
                    <a:pt x="2502163" y="1100091"/>
                  </a:lnTo>
                  <a:lnTo>
                    <a:pt x="0" y="1100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5400000">
              <a:off x="-851344" y="8932854"/>
              <a:ext cx="2802779" cy="1100091"/>
            </a:xfrm>
            <a:custGeom>
              <a:avLst/>
              <a:gdLst/>
              <a:ahLst/>
              <a:cxnLst/>
              <a:rect l="l" t="t" r="r" b="b"/>
              <a:pathLst>
                <a:path w="2802779" h="1100091">
                  <a:moveTo>
                    <a:pt x="0" y="0"/>
                  </a:moveTo>
                  <a:lnTo>
                    <a:pt x="2802779" y="0"/>
                  </a:lnTo>
                  <a:lnTo>
                    <a:pt x="2802779" y="1100091"/>
                  </a:lnTo>
                  <a:lnTo>
                    <a:pt x="0" y="1100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5400000">
              <a:off x="-701036" y="6166045"/>
              <a:ext cx="2502162" cy="1100091"/>
            </a:xfrm>
            <a:custGeom>
              <a:avLst/>
              <a:gdLst/>
              <a:ahLst/>
              <a:cxnLst/>
              <a:rect l="l" t="t" r="r" b="b"/>
              <a:pathLst>
                <a:path w="2502162" h="1100091">
                  <a:moveTo>
                    <a:pt x="0" y="0"/>
                  </a:moveTo>
                  <a:lnTo>
                    <a:pt x="2502163" y="0"/>
                  </a:lnTo>
                  <a:lnTo>
                    <a:pt x="2502163" y="1100091"/>
                  </a:lnTo>
                  <a:lnTo>
                    <a:pt x="0" y="1100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2786770" y="9617168"/>
            <a:ext cx="4345413" cy="4405995"/>
          </a:xfrm>
          <a:custGeom>
            <a:avLst/>
            <a:gdLst/>
            <a:ahLst/>
            <a:cxnLst/>
            <a:rect l="l" t="t" r="r" b="b"/>
            <a:pathLst>
              <a:path w="4345413" h="4405995">
                <a:moveTo>
                  <a:pt x="0" y="0"/>
                </a:moveTo>
                <a:lnTo>
                  <a:pt x="4345413" y="0"/>
                </a:lnTo>
                <a:lnTo>
                  <a:pt x="4345413" y="4405995"/>
                </a:lnTo>
                <a:lnTo>
                  <a:pt x="0" y="44059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495787" y="9909093"/>
            <a:ext cx="927380" cy="755815"/>
          </a:xfrm>
          <a:custGeom>
            <a:avLst/>
            <a:gdLst/>
            <a:ahLst/>
            <a:cxnLst/>
            <a:rect l="l" t="t" r="r" b="b"/>
            <a:pathLst>
              <a:path w="927380" h="755815">
                <a:moveTo>
                  <a:pt x="0" y="0"/>
                </a:moveTo>
                <a:lnTo>
                  <a:pt x="927380" y="0"/>
                </a:lnTo>
                <a:lnTo>
                  <a:pt x="927380" y="755814"/>
                </a:lnTo>
                <a:lnTo>
                  <a:pt x="0" y="75581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951451" y="9817391"/>
            <a:ext cx="1878434" cy="939217"/>
          </a:xfrm>
          <a:custGeom>
            <a:avLst/>
            <a:gdLst/>
            <a:ahLst/>
            <a:cxnLst/>
            <a:rect l="l" t="t" r="r" b="b"/>
            <a:pathLst>
              <a:path w="1878434" h="939217">
                <a:moveTo>
                  <a:pt x="0" y="0"/>
                </a:moveTo>
                <a:lnTo>
                  <a:pt x="1878434" y="0"/>
                </a:lnTo>
                <a:lnTo>
                  <a:pt x="1878434" y="939218"/>
                </a:lnTo>
                <a:lnTo>
                  <a:pt x="0" y="93921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7839762" y="-3940561"/>
            <a:ext cx="1980247" cy="4114800"/>
          </a:xfrm>
          <a:custGeom>
            <a:avLst/>
            <a:gdLst/>
            <a:ahLst/>
            <a:cxnLst/>
            <a:rect l="l" t="t" r="r" b="b"/>
            <a:pathLst>
              <a:path w="1980247" h="4114800">
                <a:moveTo>
                  <a:pt x="0" y="0"/>
                </a:moveTo>
                <a:lnTo>
                  <a:pt x="1980247" y="0"/>
                </a:lnTo>
                <a:lnTo>
                  <a:pt x="1980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620202" y="3436536"/>
            <a:ext cx="4011509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6000" spc="60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FAMILY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4600" y="1790894"/>
            <a:ext cx="8051800" cy="1000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5"/>
              </a:lnSpc>
            </a:pPr>
            <a:r>
              <a:rPr lang="en-US" sz="6500" b="1" dirty="0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WHO KNOWS YOU</a:t>
            </a:r>
          </a:p>
        </p:txBody>
      </p:sp>
      <p:sp>
        <p:nvSpPr>
          <p:cNvPr id="22" name="Freeform 22"/>
          <p:cNvSpPr/>
          <p:nvPr/>
        </p:nvSpPr>
        <p:spPr>
          <a:xfrm>
            <a:off x="5423167" y="3946123"/>
            <a:ext cx="371475" cy="371475"/>
          </a:xfrm>
          <a:custGeom>
            <a:avLst/>
            <a:gdLst/>
            <a:ahLst/>
            <a:cxnLst/>
            <a:rect l="l" t="t" r="r" b="b"/>
            <a:pathLst>
              <a:path w="371475" h="371475">
                <a:moveTo>
                  <a:pt x="0" y="0"/>
                </a:moveTo>
                <a:lnTo>
                  <a:pt x="371475" y="0"/>
                </a:lnTo>
                <a:lnTo>
                  <a:pt x="371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023242" y="3436536"/>
            <a:ext cx="563001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6000" spc="60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CO-WORKERS</a:t>
            </a:r>
          </a:p>
        </p:txBody>
      </p:sp>
      <p:sp>
        <p:nvSpPr>
          <p:cNvPr id="24" name="Freeform 24"/>
          <p:cNvSpPr/>
          <p:nvPr/>
        </p:nvSpPr>
        <p:spPr>
          <a:xfrm>
            <a:off x="1016000" y="6239719"/>
            <a:ext cx="371475" cy="371475"/>
          </a:xfrm>
          <a:custGeom>
            <a:avLst/>
            <a:gdLst/>
            <a:ahLst/>
            <a:cxnLst/>
            <a:rect l="l" t="t" r="r" b="b"/>
            <a:pathLst>
              <a:path w="371475" h="371475">
                <a:moveTo>
                  <a:pt x="0" y="0"/>
                </a:moveTo>
                <a:lnTo>
                  <a:pt x="371475" y="0"/>
                </a:lnTo>
                <a:lnTo>
                  <a:pt x="371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620202" y="5730132"/>
            <a:ext cx="4011509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6000" spc="6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FRIENDS</a:t>
            </a:r>
          </a:p>
        </p:txBody>
      </p:sp>
      <p:sp>
        <p:nvSpPr>
          <p:cNvPr id="26" name="Freeform 26"/>
          <p:cNvSpPr/>
          <p:nvPr/>
        </p:nvSpPr>
        <p:spPr>
          <a:xfrm>
            <a:off x="5423167" y="6250208"/>
            <a:ext cx="371475" cy="371475"/>
          </a:xfrm>
          <a:custGeom>
            <a:avLst/>
            <a:gdLst/>
            <a:ahLst/>
            <a:cxnLst/>
            <a:rect l="l" t="t" r="r" b="b"/>
            <a:pathLst>
              <a:path w="371475" h="371475">
                <a:moveTo>
                  <a:pt x="0" y="0"/>
                </a:moveTo>
                <a:lnTo>
                  <a:pt x="371475" y="0"/>
                </a:lnTo>
                <a:lnTo>
                  <a:pt x="371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6127514" y="5794958"/>
            <a:ext cx="420126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6000" spc="6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WHO ELSE?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2745090" y="-205491"/>
            <a:ext cx="10308212" cy="10697982"/>
          </a:xfrm>
          <a:custGeom>
            <a:avLst/>
            <a:gdLst/>
            <a:ahLst/>
            <a:cxnLst/>
            <a:rect l="l" t="t" r="r" b="b"/>
            <a:pathLst>
              <a:path w="10308212" h="10697982">
                <a:moveTo>
                  <a:pt x="0" y="0"/>
                </a:moveTo>
                <a:lnTo>
                  <a:pt x="10308213" y="0"/>
                </a:lnTo>
                <a:lnTo>
                  <a:pt x="10308213" y="10697982"/>
                </a:lnTo>
                <a:lnTo>
                  <a:pt x="0" y="10697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6366" r="-829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-463854" y="-537649"/>
            <a:ext cx="927707" cy="4570082"/>
            <a:chOff x="0" y="0"/>
            <a:chExt cx="1236943" cy="6093442"/>
          </a:xfrm>
        </p:grpSpPr>
        <p:sp>
          <p:nvSpPr>
            <p:cNvPr id="4" name="Freeform 4"/>
            <p:cNvSpPr/>
            <p:nvPr/>
          </p:nvSpPr>
          <p:spPr>
            <a:xfrm rot="-5400000">
              <a:off x="-957252" y="3899247"/>
              <a:ext cx="3151447" cy="1236943"/>
            </a:xfrm>
            <a:custGeom>
              <a:avLst/>
              <a:gdLst/>
              <a:ahLst/>
              <a:cxnLst/>
              <a:rect l="l" t="t" r="r" b="b"/>
              <a:pathLst>
                <a:path w="3151447" h="1236943">
                  <a:moveTo>
                    <a:pt x="0" y="0"/>
                  </a:moveTo>
                  <a:lnTo>
                    <a:pt x="3151447" y="0"/>
                  </a:lnTo>
                  <a:lnTo>
                    <a:pt x="3151447" y="1236943"/>
                  </a:lnTo>
                  <a:lnTo>
                    <a:pt x="0" y="1236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-788245" y="788245"/>
              <a:ext cx="2813433" cy="1236943"/>
            </a:xfrm>
            <a:custGeom>
              <a:avLst/>
              <a:gdLst/>
              <a:ahLst/>
              <a:cxnLst/>
              <a:rect l="l" t="t" r="r" b="b"/>
              <a:pathLst>
                <a:path w="2813433" h="1236943">
                  <a:moveTo>
                    <a:pt x="0" y="0"/>
                  </a:moveTo>
                  <a:lnTo>
                    <a:pt x="2813433" y="0"/>
                  </a:lnTo>
                  <a:lnTo>
                    <a:pt x="2813433" y="1236943"/>
                  </a:lnTo>
                  <a:lnTo>
                    <a:pt x="0" y="1236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-10800000">
            <a:off x="0" y="8229600"/>
            <a:ext cx="2068006" cy="2068006"/>
          </a:xfrm>
          <a:custGeom>
            <a:avLst/>
            <a:gdLst/>
            <a:ahLst/>
            <a:cxnLst/>
            <a:rect l="l" t="t" r="r" b="b"/>
            <a:pathLst>
              <a:path w="2068006" h="2068006">
                <a:moveTo>
                  <a:pt x="0" y="0"/>
                </a:moveTo>
                <a:lnTo>
                  <a:pt x="2068006" y="0"/>
                </a:lnTo>
                <a:lnTo>
                  <a:pt x="2068006" y="2068006"/>
                </a:lnTo>
                <a:lnTo>
                  <a:pt x="0" y="2068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025634">
            <a:off x="16517231" y="9243903"/>
            <a:ext cx="4063365" cy="4114800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7653000" y="2960636"/>
            <a:ext cx="998772" cy="4920162"/>
            <a:chOff x="0" y="0"/>
            <a:chExt cx="1331696" cy="6560217"/>
          </a:xfrm>
        </p:grpSpPr>
        <p:sp>
          <p:nvSpPr>
            <p:cNvPr id="9" name="Freeform 9"/>
            <p:cNvSpPr/>
            <p:nvPr/>
          </p:nvSpPr>
          <p:spPr>
            <a:xfrm rot="-5400000">
              <a:off x="-1030580" y="4197940"/>
              <a:ext cx="3392856" cy="1331696"/>
            </a:xfrm>
            <a:custGeom>
              <a:avLst/>
              <a:gdLst/>
              <a:ahLst/>
              <a:cxnLst/>
              <a:rect l="l" t="t" r="r" b="b"/>
              <a:pathLst>
                <a:path w="3392856" h="1331696">
                  <a:moveTo>
                    <a:pt x="0" y="0"/>
                  </a:moveTo>
                  <a:lnTo>
                    <a:pt x="3392856" y="0"/>
                  </a:lnTo>
                  <a:lnTo>
                    <a:pt x="3392856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5400000">
              <a:off x="-848627" y="848627"/>
              <a:ext cx="3028950" cy="1331696"/>
            </a:xfrm>
            <a:custGeom>
              <a:avLst/>
              <a:gdLst/>
              <a:ahLst/>
              <a:cxnLst/>
              <a:rect l="l" t="t" r="r" b="b"/>
              <a:pathLst>
                <a:path w="3028950" h="1331696">
                  <a:moveTo>
                    <a:pt x="0" y="0"/>
                  </a:moveTo>
                  <a:lnTo>
                    <a:pt x="3028950" y="0"/>
                  </a:lnTo>
                  <a:lnTo>
                    <a:pt x="3028950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7451238" y="9818475"/>
            <a:ext cx="927380" cy="755815"/>
          </a:xfrm>
          <a:custGeom>
            <a:avLst/>
            <a:gdLst/>
            <a:ahLst/>
            <a:cxnLst/>
            <a:rect l="l" t="t" r="r" b="b"/>
            <a:pathLst>
              <a:path w="927380" h="755815">
                <a:moveTo>
                  <a:pt x="0" y="0"/>
                </a:moveTo>
                <a:lnTo>
                  <a:pt x="927380" y="0"/>
                </a:lnTo>
                <a:lnTo>
                  <a:pt x="927380" y="755814"/>
                </a:lnTo>
                <a:lnTo>
                  <a:pt x="0" y="755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4151204" y="-1175738"/>
            <a:ext cx="1892939" cy="2351477"/>
          </a:xfrm>
          <a:custGeom>
            <a:avLst/>
            <a:gdLst/>
            <a:ahLst/>
            <a:cxnLst/>
            <a:rect l="l" t="t" r="r" b="b"/>
            <a:pathLst>
              <a:path w="1892939" h="2351477">
                <a:moveTo>
                  <a:pt x="0" y="0"/>
                </a:moveTo>
                <a:lnTo>
                  <a:pt x="1892939" y="0"/>
                </a:lnTo>
                <a:lnTo>
                  <a:pt x="1892939" y="2351476"/>
                </a:lnTo>
                <a:lnTo>
                  <a:pt x="0" y="23514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52485" flipH="1">
            <a:off x="16784628" y="-537649"/>
            <a:ext cx="2260600" cy="1248982"/>
          </a:xfrm>
          <a:custGeom>
            <a:avLst/>
            <a:gdLst/>
            <a:ahLst/>
            <a:cxnLst/>
            <a:rect l="l" t="t" r="r" b="b"/>
            <a:pathLst>
              <a:path w="2260600" h="1248982">
                <a:moveTo>
                  <a:pt x="2260600" y="0"/>
                </a:moveTo>
                <a:lnTo>
                  <a:pt x="0" y="0"/>
                </a:lnTo>
                <a:lnTo>
                  <a:pt x="0" y="1248982"/>
                </a:lnTo>
                <a:lnTo>
                  <a:pt x="2260600" y="1248982"/>
                </a:lnTo>
                <a:lnTo>
                  <a:pt x="22606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>
            <a:off x="5892800" y="9258300"/>
            <a:ext cx="1351556" cy="359712"/>
          </a:xfrm>
          <a:custGeom>
            <a:avLst/>
            <a:gdLst/>
            <a:ahLst/>
            <a:cxnLst/>
            <a:rect l="l" t="t" r="r" b="b"/>
            <a:pathLst>
              <a:path w="1351556" h="359712">
                <a:moveTo>
                  <a:pt x="0" y="0"/>
                </a:moveTo>
                <a:lnTo>
                  <a:pt x="1351556" y="0"/>
                </a:lnTo>
                <a:lnTo>
                  <a:pt x="1351556" y="359712"/>
                </a:lnTo>
                <a:lnTo>
                  <a:pt x="0" y="3597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b="-156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034003" y="3808432"/>
            <a:ext cx="5775865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WHAT HAPPENS?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534900" y="2303684"/>
            <a:ext cx="5126592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499" b="1" spc="2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Market Expansion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120399" y="1810136"/>
            <a:ext cx="9532601" cy="1144238"/>
            <a:chOff x="0" y="0"/>
            <a:chExt cx="2510644" cy="30136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10644" cy="301363"/>
            </a:xfrm>
            <a:custGeom>
              <a:avLst/>
              <a:gdLst/>
              <a:ahLst/>
              <a:cxnLst/>
              <a:rect l="l" t="t" r="r" b="b"/>
              <a:pathLst>
                <a:path w="2510644" h="301363">
                  <a:moveTo>
                    <a:pt x="32486" y="0"/>
                  </a:moveTo>
                  <a:lnTo>
                    <a:pt x="2478158" y="0"/>
                  </a:lnTo>
                  <a:cubicBezTo>
                    <a:pt x="2486774" y="0"/>
                    <a:pt x="2495037" y="3423"/>
                    <a:pt x="2501129" y="9515"/>
                  </a:cubicBezTo>
                  <a:cubicBezTo>
                    <a:pt x="2507221" y="15607"/>
                    <a:pt x="2510644" y="23870"/>
                    <a:pt x="2510644" y="32486"/>
                  </a:cubicBezTo>
                  <a:lnTo>
                    <a:pt x="2510644" y="268877"/>
                  </a:lnTo>
                  <a:cubicBezTo>
                    <a:pt x="2510644" y="277493"/>
                    <a:pt x="2507221" y="285756"/>
                    <a:pt x="2501129" y="291848"/>
                  </a:cubicBezTo>
                  <a:cubicBezTo>
                    <a:pt x="2495037" y="297940"/>
                    <a:pt x="2486774" y="301363"/>
                    <a:pt x="2478158" y="301363"/>
                  </a:cubicBezTo>
                  <a:lnTo>
                    <a:pt x="32486" y="301363"/>
                  </a:lnTo>
                  <a:cubicBezTo>
                    <a:pt x="23870" y="301363"/>
                    <a:pt x="15607" y="297940"/>
                    <a:pt x="9515" y="291848"/>
                  </a:cubicBezTo>
                  <a:cubicBezTo>
                    <a:pt x="3423" y="285756"/>
                    <a:pt x="0" y="277493"/>
                    <a:pt x="0" y="268877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solidFill>
              <a:srgbClr val="0080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0"/>
              <a:ext cx="2510644" cy="396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120399" y="1973167"/>
            <a:ext cx="4727375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FIGHT OR FLIGHT?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8110668" y="3059148"/>
            <a:ext cx="9532601" cy="1144238"/>
            <a:chOff x="0" y="0"/>
            <a:chExt cx="2510644" cy="30136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510644" cy="301363"/>
            </a:xfrm>
            <a:custGeom>
              <a:avLst/>
              <a:gdLst/>
              <a:ahLst/>
              <a:cxnLst/>
              <a:rect l="l" t="t" r="r" b="b"/>
              <a:pathLst>
                <a:path w="2510644" h="301363">
                  <a:moveTo>
                    <a:pt x="32486" y="0"/>
                  </a:moveTo>
                  <a:lnTo>
                    <a:pt x="2478158" y="0"/>
                  </a:lnTo>
                  <a:cubicBezTo>
                    <a:pt x="2486774" y="0"/>
                    <a:pt x="2495037" y="3423"/>
                    <a:pt x="2501129" y="9515"/>
                  </a:cubicBezTo>
                  <a:cubicBezTo>
                    <a:pt x="2507221" y="15607"/>
                    <a:pt x="2510644" y="23870"/>
                    <a:pt x="2510644" y="32486"/>
                  </a:cubicBezTo>
                  <a:lnTo>
                    <a:pt x="2510644" y="268877"/>
                  </a:lnTo>
                  <a:cubicBezTo>
                    <a:pt x="2510644" y="277493"/>
                    <a:pt x="2507221" y="285756"/>
                    <a:pt x="2501129" y="291848"/>
                  </a:cubicBezTo>
                  <a:cubicBezTo>
                    <a:pt x="2495037" y="297940"/>
                    <a:pt x="2486774" y="301363"/>
                    <a:pt x="2478158" y="301363"/>
                  </a:cubicBezTo>
                  <a:lnTo>
                    <a:pt x="32486" y="301363"/>
                  </a:lnTo>
                  <a:cubicBezTo>
                    <a:pt x="23870" y="301363"/>
                    <a:pt x="15607" y="297940"/>
                    <a:pt x="9515" y="291848"/>
                  </a:cubicBezTo>
                  <a:cubicBezTo>
                    <a:pt x="3423" y="285756"/>
                    <a:pt x="0" y="277493"/>
                    <a:pt x="0" y="268877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solidFill>
              <a:srgbClr val="032D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0"/>
              <a:ext cx="2510644" cy="396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100937" y="4308161"/>
            <a:ext cx="9532601" cy="1144238"/>
            <a:chOff x="0" y="0"/>
            <a:chExt cx="2510644" cy="30136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510644" cy="301363"/>
            </a:xfrm>
            <a:custGeom>
              <a:avLst/>
              <a:gdLst/>
              <a:ahLst/>
              <a:cxnLst/>
              <a:rect l="l" t="t" r="r" b="b"/>
              <a:pathLst>
                <a:path w="2510644" h="301363">
                  <a:moveTo>
                    <a:pt x="32486" y="0"/>
                  </a:moveTo>
                  <a:lnTo>
                    <a:pt x="2478158" y="0"/>
                  </a:lnTo>
                  <a:cubicBezTo>
                    <a:pt x="2486774" y="0"/>
                    <a:pt x="2495037" y="3423"/>
                    <a:pt x="2501129" y="9515"/>
                  </a:cubicBezTo>
                  <a:cubicBezTo>
                    <a:pt x="2507221" y="15607"/>
                    <a:pt x="2510644" y="23870"/>
                    <a:pt x="2510644" y="32486"/>
                  </a:cubicBezTo>
                  <a:lnTo>
                    <a:pt x="2510644" y="268877"/>
                  </a:lnTo>
                  <a:cubicBezTo>
                    <a:pt x="2510644" y="277493"/>
                    <a:pt x="2507221" y="285756"/>
                    <a:pt x="2501129" y="291848"/>
                  </a:cubicBezTo>
                  <a:cubicBezTo>
                    <a:pt x="2495037" y="297940"/>
                    <a:pt x="2486774" y="301363"/>
                    <a:pt x="2478158" y="301363"/>
                  </a:cubicBezTo>
                  <a:lnTo>
                    <a:pt x="32486" y="301363"/>
                  </a:lnTo>
                  <a:cubicBezTo>
                    <a:pt x="23870" y="301363"/>
                    <a:pt x="15607" y="297940"/>
                    <a:pt x="9515" y="291848"/>
                  </a:cubicBezTo>
                  <a:cubicBezTo>
                    <a:pt x="3423" y="285756"/>
                    <a:pt x="0" y="277493"/>
                    <a:pt x="0" y="268877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solidFill>
              <a:srgbClr val="0080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95250"/>
              <a:ext cx="2510644" cy="396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091206" y="5557174"/>
            <a:ext cx="9532601" cy="1144238"/>
            <a:chOff x="0" y="0"/>
            <a:chExt cx="2510644" cy="30136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510644" cy="301363"/>
            </a:xfrm>
            <a:custGeom>
              <a:avLst/>
              <a:gdLst/>
              <a:ahLst/>
              <a:cxnLst/>
              <a:rect l="l" t="t" r="r" b="b"/>
              <a:pathLst>
                <a:path w="2510644" h="301363">
                  <a:moveTo>
                    <a:pt x="32486" y="0"/>
                  </a:moveTo>
                  <a:lnTo>
                    <a:pt x="2478158" y="0"/>
                  </a:lnTo>
                  <a:cubicBezTo>
                    <a:pt x="2486774" y="0"/>
                    <a:pt x="2495037" y="3423"/>
                    <a:pt x="2501129" y="9515"/>
                  </a:cubicBezTo>
                  <a:cubicBezTo>
                    <a:pt x="2507221" y="15607"/>
                    <a:pt x="2510644" y="23870"/>
                    <a:pt x="2510644" y="32486"/>
                  </a:cubicBezTo>
                  <a:lnTo>
                    <a:pt x="2510644" y="268877"/>
                  </a:lnTo>
                  <a:cubicBezTo>
                    <a:pt x="2510644" y="277493"/>
                    <a:pt x="2507221" y="285756"/>
                    <a:pt x="2501129" y="291848"/>
                  </a:cubicBezTo>
                  <a:cubicBezTo>
                    <a:pt x="2495037" y="297940"/>
                    <a:pt x="2486774" y="301363"/>
                    <a:pt x="2478158" y="301363"/>
                  </a:cubicBezTo>
                  <a:lnTo>
                    <a:pt x="32486" y="301363"/>
                  </a:lnTo>
                  <a:cubicBezTo>
                    <a:pt x="23870" y="301363"/>
                    <a:pt x="15607" y="297940"/>
                    <a:pt x="9515" y="291848"/>
                  </a:cubicBezTo>
                  <a:cubicBezTo>
                    <a:pt x="3423" y="285756"/>
                    <a:pt x="0" y="277493"/>
                    <a:pt x="0" y="268877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solidFill>
              <a:srgbClr val="032D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0"/>
              <a:ext cx="2510644" cy="396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081475" y="6806187"/>
            <a:ext cx="9532601" cy="1144238"/>
            <a:chOff x="0" y="0"/>
            <a:chExt cx="2510644" cy="30136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510644" cy="301363"/>
            </a:xfrm>
            <a:custGeom>
              <a:avLst/>
              <a:gdLst/>
              <a:ahLst/>
              <a:cxnLst/>
              <a:rect l="l" t="t" r="r" b="b"/>
              <a:pathLst>
                <a:path w="2510644" h="301363">
                  <a:moveTo>
                    <a:pt x="32486" y="0"/>
                  </a:moveTo>
                  <a:lnTo>
                    <a:pt x="2478158" y="0"/>
                  </a:lnTo>
                  <a:cubicBezTo>
                    <a:pt x="2486774" y="0"/>
                    <a:pt x="2495037" y="3423"/>
                    <a:pt x="2501129" y="9515"/>
                  </a:cubicBezTo>
                  <a:cubicBezTo>
                    <a:pt x="2507221" y="15607"/>
                    <a:pt x="2510644" y="23870"/>
                    <a:pt x="2510644" y="32486"/>
                  </a:cubicBezTo>
                  <a:lnTo>
                    <a:pt x="2510644" y="268877"/>
                  </a:lnTo>
                  <a:cubicBezTo>
                    <a:pt x="2510644" y="277493"/>
                    <a:pt x="2507221" y="285756"/>
                    <a:pt x="2501129" y="291848"/>
                  </a:cubicBezTo>
                  <a:cubicBezTo>
                    <a:pt x="2495037" y="297940"/>
                    <a:pt x="2486774" y="301363"/>
                    <a:pt x="2478158" y="301363"/>
                  </a:cubicBezTo>
                  <a:lnTo>
                    <a:pt x="32486" y="301363"/>
                  </a:lnTo>
                  <a:cubicBezTo>
                    <a:pt x="23870" y="301363"/>
                    <a:pt x="15607" y="297940"/>
                    <a:pt x="9515" y="291848"/>
                  </a:cubicBezTo>
                  <a:cubicBezTo>
                    <a:pt x="3423" y="285756"/>
                    <a:pt x="0" y="277493"/>
                    <a:pt x="0" y="268877"/>
                  </a:cubicBezTo>
                  <a:lnTo>
                    <a:pt x="0" y="32486"/>
                  </a:lnTo>
                  <a:cubicBezTo>
                    <a:pt x="0" y="23870"/>
                    <a:pt x="3423" y="15607"/>
                    <a:pt x="9515" y="9515"/>
                  </a:cubicBezTo>
                  <a:cubicBezTo>
                    <a:pt x="15607" y="3423"/>
                    <a:pt x="23870" y="0"/>
                    <a:pt x="32486" y="0"/>
                  </a:cubicBezTo>
                  <a:close/>
                </a:path>
              </a:pathLst>
            </a:custGeom>
            <a:solidFill>
              <a:srgbClr val="0080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95250"/>
              <a:ext cx="2510644" cy="396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8159324" y="3263602"/>
            <a:ext cx="4727375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LOVE AND HUG?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159324" y="4508186"/>
            <a:ext cx="4727375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LISTEN?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159324" y="5761628"/>
            <a:ext cx="4727375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GROWTH?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159324" y="7006212"/>
            <a:ext cx="4727375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b="1" spc="3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SUCCESS?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3839260" y="3455772"/>
            <a:ext cx="11209696" cy="4298151"/>
          </a:xfrm>
          <a:custGeom>
            <a:avLst/>
            <a:gdLst/>
            <a:ahLst/>
            <a:cxnLst/>
            <a:rect l="l" t="t" r="r" b="b"/>
            <a:pathLst>
              <a:path w="11209696" h="4298151">
                <a:moveTo>
                  <a:pt x="0" y="0"/>
                </a:moveTo>
                <a:lnTo>
                  <a:pt x="11209695" y="0"/>
                </a:lnTo>
                <a:lnTo>
                  <a:pt x="11209695" y="4298151"/>
                </a:lnTo>
                <a:lnTo>
                  <a:pt x="0" y="4298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10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09779" y="441986"/>
            <a:ext cx="968442" cy="586714"/>
          </a:xfrm>
          <a:custGeom>
            <a:avLst/>
            <a:gdLst/>
            <a:ahLst/>
            <a:cxnLst/>
            <a:rect l="l" t="t" r="r" b="b"/>
            <a:pathLst>
              <a:path w="968442" h="586714">
                <a:moveTo>
                  <a:pt x="0" y="0"/>
                </a:moveTo>
                <a:lnTo>
                  <a:pt x="968442" y="0"/>
                </a:lnTo>
                <a:lnTo>
                  <a:pt x="968442" y="586714"/>
                </a:lnTo>
                <a:lnTo>
                  <a:pt x="0" y="586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0" y="0"/>
            <a:ext cx="1549400" cy="1549400"/>
          </a:xfrm>
          <a:custGeom>
            <a:avLst/>
            <a:gdLst/>
            <a:ahLst/>
            <a:cxnLst/>
            <a:rect l="l" t="t" r="r" b="b"/>
            <a:pathLst>
              <a:path w="1549400" h="1549400">
                <a:moveTo>
                  <a:pt x="1549400" y="0"/>
                </a:moveTo>
                <a:lnTo>
                  <a:pt x="0" y="0"/>
                </a:lnTo>
                <a:lnTo>
                  <a:pt x="0" y="1549400"/>
                </a:lnTo>
                <a:lnTo>
                  <a:pt x="1549400" y="1549400"/>
                </a:lnTo>
                <a:lnTo>
                  <a:pt x="15494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-582279" y="6757614"/>
            <a:ext cx="1060515" cy="5224323"/>
            <a:chOff x="0" y="0"/>
            <a:chExt cx="1414021" cy="6965764"/>
          </a:xfrm>
        </p:grpSpPr>
        <p:sp>
          <p:nvSpPr>
            <p:cNvPr id="6" name="Freeform 6"/>
            <p:cNvSpPr/>
            <p:nvPr/>
          </p:nvSpPr>
          <p:spPr>
            <a:xfrm rot="-5400000">
              <a:off x="-1094290" y="4457454"/>
              <a:ext cx="3602600" cy="1414021"/>
            </a:xfrm>
            <a:custGeom>
              <a:avLst/>
              <a:gdLst/>
              <a:ahLst/>
              <a:cxnLst/>
              <a:rect l="l" t="t" r="r" b="b"/>
              <a:pathLst>
                <a:path w="3602600" h="1414021">
                  <a:moveTo>
                    <a:pt x="0" y="0"/>
                  </a:moveTo>
                  <a:lnTo>
                    <a:pt x="3602600" y="0"/>
                  </a:lnTo>
                  <a:lnTo>
                    <a:pt x="3602600" y="1414020"/>
                  </a:lnTo>
                  <a:lnTo>
                    <a:pt x="0" y="1414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-901088" y="901088"/>
              <a:ext cx="3216197" cy="1414021"/>
            </a:xfrm>
            <a:custGeom>
              <a:avLst/>
              <a:gdLst/>
              <a:ahLst/>
              <a:cxnLst/>
              <a:rect l="l" t="t" r="r" b="b"/>
              <a:pathLst>
                <a:path w="3216197" h="1414021">
                  <a:moveTo>
                    <a:pt x="0" y="0"/>
                  </a:moveTo>
                  <a:lnTo>
                    <a:pt x="3216197" y="0"/>
                  </a:lnTo>
                  <a:lnTo>
                    <a:pt x="3216197" y="1414021"/>
                  </a:lnTo>
                  <a:lnTo>
                    <a:pt x="0" y="1414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-10800000" flipH="1">
            <a:off x="16738600" y="8748273"/>
            <a:ext cx="1549400" cy="1549400"/>
          </a:xfrm>
          <a:custGeom>
            <a:avLst/>
            <a:gdLst/>
            <a:ahLst/>
            <a:cxnLst/>
            <a:rect l="l" t="t" r="r" b="b"/>
            <a:pathLst>
              <a:path w="1549400" h="1549400">
                <a:moveTo>
                  <a:pt x="1549400" y="0"/>
                </a:moveTo>
                <a:lnTo>
                  <a:pt x="0" y="0"/>
                </a:lnTo>
                <a:lnTo>
                  <a:pt x="0" y="1549400"/>
                </a:lnTo>
                <a:lnTo>
                  <a:pt x="1549400" y="1549400"/>
                </a:lnTo>
                <a:lnTo>
                  <a:pt x="154940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7152654" y="9778374"/>
            <a:ext cx="2188308" cy="2218817"/>
          </a:xfrm>
          <a:custGeom>
            <a:avLst/>
            <a:gdLst/>
            <a:ahLst/>
            <a:cxnLst/>
            <a:rect l="l" t="t" r="r" b="b"/>
            <a:pathLst>
              <a:path w="2188308" h="2218817">
                <a:moveTo>
                  <a:pt x="0" y="0"/>
                </a:moveTo>
                <a:lnTo>
                  <a:pt x="2188309" y="0"/>
                </a:lnTo>
                <a:lnTo>
                  <a:pt x="2188309" y="2218817"/>
                </a:lnTo>
                <a:lnTo>
                  <a:pt x="0" y="22188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7137400" y="-533407"/>
            <a:ext cx="1351556" cy="924126"/>
          </a:xfrm>
          <a:custGeom>
            <a:avLst/>
            <a:gdLst/>
            <a:ahLst/>
            <a:cxnLst/>
            <a:rect l="l" t="t" r="r" b="b"/>
            <a:pathLst>
              <a:path w="1351556" h="924126">
                <a:moveTo>
                  <a:pt x="0" y="0"/>
                </a:moveTo>
                <a:lnTo>
                  <a:pt x="1351556" y="0"/>
                </a:lnTo>
                <a:lnTo>
                  <a:pt x="1351556" y="924126"/>
                </a:lnTo>
                <a:lnTo>
                  <a:pt x="0" y="924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225985">
            <a:off x="16862045" y="-750539"/>
            <a:ext cx="1917956" cy="1947163"/>
          </a:xfrm>
          <a:custGeom>
            <a:avLst/>
            <a:gdLst/>
            <a:ahLst/>
            <a:cxnLst/>
            <a:rect l="l" t="t" r="r" b="b"/>
            <a:pathLst>
              <a:path w="1917956" h="1947163">
                <a:moveTo>
                  <a:pt x="0" y="0"/>
                </a:moveTo>
                <a:lnTo>
                  <a:pt x="1917956" y="0"/>
                </a:lnTo>
                <a:lnTo>
                  <a:pt x="1917956" y="1947164"/>
                </a:lnTo>
                <a:lnTo>
                  <a:pt x="0" y="19471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 flipH="1">
            <a:off x="2080214" y="8463224"/>
            <a:ext cx="1834449" cy="1834449"/>
          </a:xfrm>
          <a:custGeom>
            <a:avLst/>
            <a:gdLst/>
            <a:ahLst/>
            <a:cxnLst/>
            <a:rect l="l" t="t" r="r" b="b"/>
            <a:pathLst>
              <a:path w="1834449" h="1834449">
                <a:moveTo>
                  <a:pt x="1834449" y="0"/>
                </a:moveTo>
                <a:lnTo>
                  <a:pt x="0" y="0"/>
                </a:lnTo>
                <a:lnTo>
                  <a:pt x="0" y="1834449"/>
                </a:lnTo>
                <a:lnTo>
                  <a:pt x="1834449" y="1834449"/>
                </a:lnTo>
                <a:lnTo>
                  <a:pt x="183444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99972" y="1154122"/>
            <a:ext cx="5851678" cy="8901452"/>
          </a:xfrm>
          <a:custGeom>
            <a:avLst/>
            <a:gdLst/>
            <a:ahLst/>
            <a:cxnLst/>
            <a:rect l="l" t="t" r="r" b="b"/>
            <a:pathLst>
              <a:path w="5851678" h="8901452">
                <a:moveTo>
                  <a:pt x="0" y="0"/>
                </a:moveTo>
                <a:lnTo>
                  <a:pt x="5851678" y="0"/>
                </a:lnTo>
                <a:lnTo>
                  <a:pt x="5851678" y="8901452"/>
                </a:lnTo>
                <a:lnTo>
                  <a:pt x="0" y="89014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59330" t="-47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774700" y="774700"/>
            <a:ext cx="5422900" cy="8605748"/>
            <a:chOff x="0" y="0"/>
            <a:chExt cx="820570" cy="130218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20570" cy="1302186"/>
            </a:xfrm>
            <a:custGeom>
              <a:avLst/>
              <a:gdLst/>
              <a:ahLst/>
              <a:cxnLst/>
              <a:rect l="l" t="t" r="r" b="b"/>
              <a:pathLst>
                <a:path w="820570" h="1302186">
                  <a:moveTo>
                    <a:pt x="71382" y="0"/>
                  </a:moveTo>
                  <a:lnTo>
                    <a:pt x="749189" y="0"/>
                  </a:lnTo>
                  <a:cubicBezTo>
                    <a:pt x="788612" y="0"/>
                    <a:pt x="820570" y="31959"/>
                    <a:pt x="820570" y="71382"/>
                  </a:cubicBezTo>
                  <a:lnTo>
                    <a:pt x="820570" y="1230804"/>
                  </a:lnTo>
                  <a:cubicBezTo>
                    <a:pt x="820570" y="1249736"/>
                    <a:pt x="813050" y="1267892"/>
                    <a:pt x="799663" y="1281278"/>
                  </a:cubicBezTo>
                  <a:cubicBezTo>
                    <a:pt x="786277" y="1294665"/>
                    <a:pt x="768120" y="1302186"/>
                    <a:pt x="749189" y="1302186"/>
                  </a:cubicBezTo>
                  <a:lnTo>
                    <a:pt x="71382" y="1302186"/>
                  </a:lnTo>
                  <a:cubicBezTo>
                    <a:pt x="31959" y="1302186"/>
                    <a:pt x="0" y="1270227"/>
                    <a:pt x="0" y="1230804"/>
                  </a:cubicBezTo>
                  <a:lnTo>
                    <a:pt x="0" y="71382"/>
                  </a:lnTo>
                  <a:cubicBezTo>
                    <a:pt x="0" y="31959"/>
                    <a:pt x="31959" y="0"/>
                    <a:pt x="71382" y="0"/>
                  </a:cubicBezTo>
                  <a:close/>
                </a:path>
              </a:pathLst>
            </a:custGeom>
            <a:blipFill>
              <a:blip r:embed="rId20"/>
              <a:stretch>
                <a:fillRect l="-83532" r="-56003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137400" y="1790894"/>
            <a:ext cx="8051800" cy="1000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5"/>
              </a:lnSpc>
            </a:pPr>
            <a:r>
              <a:rPr lang="en-US" sz="6500" b="1" dirty="0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WHEN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22292" y="2886904"/>
            <a:ext cx="10037008" cy="65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5"/>
              </a:lnSpc>
            </a:pPr>
            <a:r>
              <a:rPr lang="en-US" sz="3457" spc="34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At some point, you and another connected.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44356" y="3951758"/>
            <a:ext cx="7944844" cy="10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1096" lvl="1" indent="-580548" algn="l">
              <a:lnSpc>
                <a:spcPts val="8066"/>
              </a:lnSpc>
              <a:buFont typeface="Arial"/>
              <a:buChar char="•"/>
            </a:pPr>
            <a:r>
              <a:rPr lang="en-US" sz="5377" b="1" spc="53" dirty="0">
                <a:solidFill>
                  <a:srgbClr val="008080"/>
                </a:solidFill>
                <a:latin typeface="Poppins Bold"/>
                <a:ea typeface="Poppins Bold"/>
                <a:cs typeface="Poppins Bold"/>
                <a:sym typeface="Poppins Bold"/>
              </a:rPr>
              <a:t>FAMILY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244356" y="4933950"/>
            <a:ext cx="7944844" cy="10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1096" lvl="1" indent="-580548" algn="l">
              <a:lnSpc>
                <a:spcPts val="8066"/>
              </a:lnSpc>
              <a:buFont typeface="Arial"/>
              <a:buChar char="•"/>
            </a:pPr>
            <a:r>
              <a:rPr lang="en-US" sz="5377" b="1" spc="53" dirty="0">
                <a:solidFill>
                  <a:srgbClr val="008080"/>
                </a:solidFill>
                <a:latin typeface="Poppins Bold"/>
                <a:ea typeface="Poppins Bold"/>
                <a:cs typeface="Poppins Bold"/>
                <a:sym typeface="Poppins Bold"/>
              </a:rPr>
              <a:t>SCHOOL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244356" y="5915472"/>
            <a:ext cx="7944844" cy="10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1096" lvl="1" indent="-580548" algn="l">
              <a:lnSpc>
                <a:spcPts val="8066"/>
              </a:lnSpc>
              <a:buFont typeface="Arial"/>
              <a:buChar char="•"/>
            </a:pPr>
            <a:r>
              <a:rPr lang="en-US" sz="5377" b="1" spc="53" dirty="0">
                <a:solidFill>
                  <a:srgbClr val="008080"/>
                </a:solidFill>
                <a:latin typeface="Poppins Bold"/>
                <a:ea typeface="Poppins Bold"/>
                <a:cs typeface="Poppins Bold"/>
                <a:sym typeface="Poppins Bold"/>
              </a:rPr>
              <a:t>WORK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244356" y="6767918"/>
            <a:ext cx="7944844" cy="10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1096" lvl="1" indent="-580548" algn="l">
              <a:lnSpc>
                <a:spcPts val="8066"/>
              </a:lnSpc>
              <a:buFont typeface="Arial"/>
              <a:buChar char="•"/>
            </a:pPr>
            <a:r>
              <a:rPr lang="en-US" sz="5377" b="1" spc="53" dirty="0">
                <a:solidFill>
                  <a:srgbClr val="008080"/>
                </a:solidFill>
                <a:latin typeface="Poppins Bold"/>
                <a:ea typeface="Poppins Bold"/>
                <a:cs typeface="Poppins Bold"/>
                <a:sym typeface="Poppins Bold"/>
              </a:rPr>
              <a:t>CHURCH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3649752" y="3115668"/>
            <a:ext cx="10287000" cy="4055665"/>
          </a:xfrm>
          <a:custGeom>
            <a:avLst/>
            <a:gdLst/>
            <a:ahLst/>
            <a:cxnLst/>
            <a:rect l="l" t="t" r="r" b="b"/>
            <a:pathLst>
              <a:path w="10287000" h="4055665">
                <a:moveTo>
                  <a:pt x="0" y="0"/>
                </a:moveTo>
                <a:lnTo>
                  <a:pt x="10287000" y="0"/>
                </a:lnTo>
                <a:lnTo>
                  <a:pt x="10287000" y="4055664"/>
                </a:lnTo>
                <a:lnTo>
                  <a:pt x="0" y="4055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7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-582279" y="-554762"/>
            <a:ext cx="1060515" cy="5224323"/>
            <a:chOff x="0" y="0"/>
            <a:chExt cx="1414021" cy="6965764"/>
          </a:xfrm>
        </p:grpSpPr>
        <p:sp>
          <p:nvSpPr>
            <p:cNvPr id="4" name="Freeform 4"/>
            <p:cNvSpPr/>
            <p:nvPr/>
          </p:nvSpPr>
          <p:spPr>
            <a:xfrm rot="-5400000">
              <a:off x="-1094290" y="4457454"/>
              <a:ext cx="3602600" cy="1414021"/>
            </a:xfrm>
            <a:custGeom>
              <a:avLst/>
              <a:gdLst/>
              <a:ahLst/>
              <a:cxnLst/>
              <a:rect l="l" t="t" r="r" b="b"/>
              <a:pathLst>
                <a:path w="3602600" h="1414021">
                  <a:moveTo>
                    <a:pt x="0" y="0"/>
                  </a:moveTo>
                  <a:lnTo>
                    <a:pt x="3602600" y="0"/>
                  </a:lnTo>
                  <a:lnTo>
                    <a:pt x="3602600" y="1414020"/>
                  </a:lnTo>
                  <a:lnTo>
                    <a:pt x="0" y="1414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-901088" y="901088"/>
              <a:ext cx="3216197" cy="1414021"/>
            </a:xfrm>
            <a:custGeom>
              <a:avLst/>
              <a:gdLst/>
              <a:ahLst/>
              <a:cxnLst/>
              <a:rect l="l" t="t" r="r" b="b"/>
              <a:pathLst>
                <a:path w="3216197" h="1414021">
                  <a:moveTo>
                    <a:pt x="0" y="0"/>
                  </a:moveTo>
                  <a:lnTo>
                    <a:pt x="3216197" y="0"/>
                  </a:lnTo>
                  <a:lnTo>
                    <a:pt x="3216197" y="1414021"/>
                  </a:lnTo>
                  <a:lnTo>
                    <a:pt x="0" y="1414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78237" y="634993"/>
            <a:ext cx="3328084" cy="1715350"/>
          </a:xfrm>
          <a:custGeom>
            <a:avLst/>
            <a:gdLst/>
            <a:ahLst/>
            <a:cxnLst/>
            <a:rect l="l" t="t" r="r" b="b"/>
            <a:pathLst>
              <a:path w="3328084" h="1715350">
                <a:moveTo>
                  <a:pt x="0" y="0"/>
                </a:moveTo>
                <a:lnTo>
                  <a:pt x="3328084" y="0"/>
                </a:lnTo>
                <a:lnTo>
                  <a:pt x="3328084" y="1715350"/>
                </a:lnTo>
                <a:lnTo>
                  <a:pt x="0" y="17153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 flipH="1">
            <a:off x="0" y="8393249"/>
            <a:ext cx="1893751" cy="1893751"/>
          </a:xfrm>
          <a:custGeom>
            <a:avLst/>
            <a:gdLst/>
            <a:ahLst/>
            <a:cxnLst/>
            <a:rect l="l" t="t" r="r" b="b"/>
            <a:pathLst>
              <a:path w="1893751" h="1893751">
                <a:moveTo>
                  <a:pt x="1893751" y="0"/>
                </a:moveTo>
                <a:lnTo>
                  <a:pt x="0" y="0"/>
                </a:lnTo>
                <a:lnTo>
                  <a:pt x="0" y="1893751"/>
                </a:lnTo>
                <a:lnTo>
                  <a:pt x="1893751" y="1893751"/>
                </a:lnTo>
                <a:lnTo>
                  <a:pt x="189375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58925" y="1690479"/>
            <a:ext cx="6682304" cy="8496378"/>
          </a:xfrm>
          <a:custGeom>
            <a:avLst/>
            <a:gdLst/>
            <a:ahLst/>
            <a:cxnLst/>
            <a:rect l="l" t="t" r="r" b="b"/>
            <a:pathLst>
              <a:path w="6682304" h="8496378">
                <a:moveTo>
                  <a:pt x="0" y="0"/>
                </a:moveTo>
                <a:lnTo>
                  <a:pt x="6682304" y="0"/>
                </a:lnTo>
                <a:lnTo>
                  <a:pt x="6682304" y="8496378"/>
                </a:lnTo>
                <a:lnTo>
                  <a:pt x="0" y="84963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714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946876" y="1028700"/>
            <a:ext cx="6762876" cy="8311424"/>
            <a:chOff x="0" y="0"/>
            <a:chExt cx="1023330" cy="12576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23330" cy="1257650"/>
            </a:xfrm>
            <a:custGeom>
              <a:avLst/>
              <a:gdLst/>
              <a:ahLst/>
              <a:cxnLst/>
              <a:rect l="l" t="t" r="r" b="b"/>
              <a:pathLst>
                <a:path w="1023330" h="1257650">
                  <a:moveTo>
                    <a:pt x="57238" y="0"/>
                  </a:moveTo>
                  <a:lnTo>
                    <a:pt x="966092" y="0"/>
                  </a:lnTo>
                  <a:cubicBezTo>
                    <a:pt x="997703" y="0"/>
                    <a:pt x="1023330" y="25626"/>
                    <a:pt x="1023330" y="57238"/>
                  </a:cubicBezTo>
                  <a:lnTo>
                    <a:pt x="1023330" y="1200411"/>
                  </a:lnTo>
                  <a:cubicBezTo>
                    <a:pt x="1023330" y="1232023"/>
                    <a:pt x="997703" y="1257650"/>
                    <a:pt x="966092" y="1257650"/>
                  </a:cubicBezTo>
                  <a:lnTo>
                    <a:pt x="57238" y="1257650"/>
                  </a:lnTo>
                  <a:cubicBezTo>
                    <a:pt x="25626" y="1257650"/>
                    <a:pt x="0" y="1232023"/>
                    <a:pt x="0" y="1200411"/>
                  </a:cubicBezTo>
                  <a:lnTo>
                    <a:pt x="0" y="57238"/>
                  </a:lnTo>
                  <a:cubicBezTo>
                    <a:pt x="0" y="25626"/>
                    <a:pt x="25626" y="0"/>
                    <a:pt x="57238" y="0"/>
                  </a:cubicBezTo>
                  <a:close/>
                </a:path>
              </a:pathLst>
            </a:custGeom>
            <a:blipFill>
              <a:blip r:embed="rId12"/>
              <a:stretch>
                <a:fillRect l="-42230" r="-42230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10800000">
            <a:off x="7482146" y="9638619"/>
            <a:ext cx="1351556" cy="359712"/>
          </a:xfrm>
          <a:custGeom>
            <a:avLst/>
            <a:gdLst/>
            <a:ahLst/>
            <a:cxnLst/>
            <a:rect l="l" t="t" r="r" b="b"/>
            <a:pathLst>
              <a:path w="1351556" h="359712">
                <a:moveTo>
                  <a:pt x="0" y="0"/>
                </a:moveTo>
                <a:lnTo>
                  <a:pt x="1351556" y="0"/>
                </a:lnTo>
                <a:lnTo>
                  <a:pt x="1351556" y="359712"/>
                </a:lnTo>
                <a:lnTo>
                  <a:pt x="0" y="3597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156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025634">
            <a:off x="16517231" y="9243903"/>
            <a:ext cx="4063365" cy="4114800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7788614" y="2683419"/>
            <a:ext cx="998772" cy="4920162"/>
            <a:chOff x="0" y="0"/>
            <a:chExt cx="1331696" cy="6560217"/>
          </a:xfrm>
        </p:grpSpPr>
        <p:sp>
          <p:nvSpPr>
            <p:cNvPr id="14" name="Freeform 14"/>
            <p:cNvSpPr/>
            <p:nvPr/>
          </p:nvSpPr>
          <p:spPr>
            <a:xfrm rot="-5400000">
              <a:off x="-1030580" y="4197940"/>
              <a:ext cx="3392856" cy="1331696"/>
            </a:xfrm>
            <a:custGeom>
              <a:avLst/>
              <a:gdLst/>
              <a:ahLst/>
              <a:cxnLst/>
              <a:rect l="l" t="t" r="r" b="b"/>
              <a:pathLst>
                <a:path w="3392856" h="1331696">
                  <a:moveTo>
                    <a:pt x="0" y="0"/>
                  </a:moveTo>
                  <a:lnTo>
                    <a:pt x="3392856" y="0"/>
                  </a:lnTo>
                  <a:lnTo>
                    <a:pt x="3392856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5400000">
              <a:off x="-848627" y="848627"/>
              <a:ext cx="3028950" cy="1331696"/>
            </a:xfrm>
            <a:custGeom>
              <a:avLst/>
              <a:gdLst/>
              <a:ahLst/>
              <a:cxnLst/>
              <a:rect l="l" t="t" r="r" b="b"/>
              <a:pathLst>
                <a:path w="3028950" h="1331696">
                  <a:moveTo>
                    <a:pt x="0" y="0"/>
                  </a:moveTo>
                  <a:lnTo>
                    <a:pt x="3028950" y="0"/>
                  </a:lnTo>
                  <a:lnTo>
                    <a:pt x="3028950" y="1331696"/>
                  </a:lnTo>
                  <a:lnTo>
                    <a:pt x="0" y="133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20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451238" y="9818475"/>
            <a:ext cx="927380" cy="755815"/>
          </a:xfrm>
          <a:custGeom>
            <a:avLst/>
            <a:gdLst/>
            <a:ahLst/>
            <a:cxnLst/>
            <a:rect l="l" t="t" r="r" b="b"/>
            <a:pathLst>
              <a:path w="927380" h="755815">
                <a:moveTo>
                  <a:pt x="0" y="0"/>
                </a:moveTo>
                <a:lnTo>
                  <a:pt x="927380" y="0"/>
                </a:lnTo>
                <a:lnTo>
                  <a:pt x="927380" y="755814"/>
                </a:lnTo>
                <a:lnTo>
                  <a:pt x="0" y="7558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5693853" y="-1129222"/>
            <a:ext cx="1559468" cy="1937227"/>
          </a:xfrm>
          <a:custGeom>
            <a:avLst/>
            <a:gdLst/>
            <a:ahLst/>
            <a:cxnLst/>
            <a:rect l="l" t="t" r="r" b="b"/>
            <a:pathLst>
              <a:path w="1559468" h="1937227">
                <a:moveTo>
                  <a:pt x="0" y="0"/>
                </a:moveTo>
                <a:lnTo>
                  <a:pt x="1559467" y="0"/>
                </a:lnTo>
                <a:lnTo>
                  <a:pt x="1559467" y="1937227"/>
                </a:lnTo>
                <a:lnTo>
                  <a:pt x="0" y="193722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453938" flipH="1" flipV="1">
            <a:off x="16703597" y="-669925"/>
            <a:ext cx="1873915" cy="1339849"/>
          </a:xfrm>
          <a:custGeom>
            <a:avLst/>
            <a:gdLst/>
            <a:ahLst/>
            <a:cxnLst/>
            <a:rect l="l" t="t" r="r" b="b"/>
            <a:pathLst>
              <a:path w="1873915" h="1339849">
                <a:moveTo>
                  <a:pt x="1873915" y="1339850"/>
                </a:moveTo>
                <a:lnTo>
                  <a:pt x="0" y="1339850"/>
                </a:lnTo>
                <a:lnTo>
                  <a:pt x="0" y="0"/>
                </a:lnTo>
                <a:lnTo>
                  <a:pt x="1873915" y="0"/>
                </a:lnTo>
                <a:lnTo>
                  <a:pt x="1873915" y="133985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8833702" y="1293068"/>
            <a:ext cx="744305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 dirty="0">
                <a:solidFill>
                  <a:srgbClr val="003366"/>
                </a:solidFill>
                <a:latin typeface="Poppins Bold"/>
                <a:ea typeface="Poppins Bold"/>
                <a:cs typeface="Poppins Bold"/>
                <a:sym typeface="Poppins Bold"/>
              </a:rPr>
              <a:t>WHERE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57924" y="2990543"/>
            <a:ext cx="7944844" cy="10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1096" lvl="1" indent="-580548" algn="l">
              <a:lnSpc>
                <a:spcPts val="8066"/>
              </a:lnSpc>
              <a:buFont typeface="Arial"/>
              <a:buChar char="•"/>
            </a:pPr>
            <a:r>
              <a:rPr lang="en-US" sz="5377" b="1" spc="53" dirty="0">
                <a:solidFill>
                  <a:srgbClr val="008080"/>
                </a:solidFill>
                <a:latin typeface="Poppins Bold"/>
                <a:ea typeface="Poppins Bold"/>
                <a:cs typeface="Poppins Bold"/>
                <a:sym typeface="Poppins Bold"/>
              </a:rPr>
              <a:t>YOUR TOWN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57924" y="3972735"/>
            <a:ext cx="8736152" cy="10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1096" lvl="1" indent="-580548" algn="l">
              <a:lnSpc>
                <a:spcPts val="8066"/>
              </a:lnSpc>
              <a:buFont typeface="Arial"/>
              <a:buChar char="•"/>
            </a:pPr>
            <a:r>
              <a:rPr lang="en-US" sz="5377" b="1" spc="53" dirty="0">
                <a:solidFill>
                  <a:srgbClr val="008080"/>
                </a:solidFill>
                <a:latin typeface="Poppins Bold"/>
                <a:ea typeface="Poppins Bold"/>
                <a:cs typeface="Poppins Bold"/>
                <a:sym typeface="Poppins Bold"/>
              </a:rPr>
              <a:t>YOUR MARKETPLACE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57924" y="4954256"/>
            <a:ext cx="7944844" cy="10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1096" lvl="1" indent="-580548" algn="l">
              <a:lnSpc>
                <a:spcPts val="8066"/>
              </a:lnSpc>
              <a:buFont typeface="Arial"/>
              <a:buChar char="•"/>
            </a:pPr>
            <a:r>
              <a:rPr lang="en-US" sz="5377" b="1" spc="53" dirty="0">
                <a:solidFill>
                  <a:srgbClr val="008080"/>
                </a:solidFill>
                <a:latin typeface="Poppins Bold"/>
                <a:ea typeface="Poppins Bold"/>
                <a:cs typeface="Poppins Bold"/>
                <a:sym typeface="Poppins Bold"/>
              </a:rPr>
              <a:t>YOUR COMPANY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157924" y="5935778"/>
            <a:ext cx="7944844" cy="10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1096" lvl="1" indent="-580548" algn="l">
              <a:lnSpc>
                <a:spcPts val="8066"/>
              </a:lnSpc>
              <a:buFont typeface="Arial"/>
              <a:buChar char="•"/>
            </a:pPr>
            <a:r>
              <a:rPr lang="en-US" sz="5377" b="1" spc="53" dirty="0">
                <a:solidFill>
                  <a:srgbClr val="008080"/>
                </a:solidFill>
                <a:latin typeface="Poppins Bold"/>
                <a:ea typeface="Poppins Bold"/>
                <a:cs typeface="Poppins Bold"/>
                <a:sym typeface="Poppins Bold"/>
              </a:rPr>
              <a:t>YOUR PROFESSION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157924" y="6858704"/>
            <a:ext cx="7944844" cy="10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1096" lvl="1" indent="-580548" algn="l">
              <a:lnSpc>
                <a:spcPts val="8066"/>
              </a:lnSpc>
              <a:buFont typeface="Arial"/>
              <a:buChar char="•"/>
            </a:pPr>
            <a:r>
              <a:rPr lang="en-US" sz="5377" b="1" spc="53" dirty="0">
                <a:solidFill>
                  <a:srgbClr val="008080"/>
                </a:solidFill>
                <a:latin typeface="Poppins Bold"/>
                <a:ea typeface="Poppins Bold"/>
                <a:cs typeface="Poppins Bold"/>
                <a:sym typeface="Poppins Bold"/>
              </a:rPr>
              <a:t>YOUR HOBBY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273</Words>
  <Application>Microsoft Macintosh PowerPoint</Application>
  <PresentationFormat>Custom</PresentationFormat>
  <Paragraphs>92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Poppins</vt:lpstr>
      <vt:lpstr>Poppins Bold</vt:lpstr>
      <vt:lpstr>Calibri</vt:lpstr>
      <vt:lpstr>Poppins Bold Italics</vt:lpstr>
      <vt:lpstr>Poppins Italics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reallygreatsite.com</dc:title>
  <cp:lastModifiedBy>Q2200</cp:lastModifiedBy>
  <cp:revision>2</cp:revision>
  <dcterms:created xsi:type="dcterms:W3CDTF">2006-08-16T00:00:00Z</dcterms:created>
  <dcterms:modified xsi:type="dcterms:W3CDTF">2025-01-07T11:46:33Z</dcterms:modified>
  <dc:identifier>DAGbgnXj1N4</dc:identifier>
</cp:coreProperties>
</file>