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9" r:id="rId3"/>
    <p:sldId id="261" r:id="rId4"/>
    <p:sldId id="277" r:id="rId5"/>
    <p:sldId id="278" r:id="rId6"/>
    <p:sldId id="257" r:id="rId7"/>
    <p:sldId id="269" r:id="rId8"/>
    <p:sldId id="279" r:id="rId9"/>
    <p:sldId id="283" r:id="rId10"/>
    <p:sldId id="284" r:id="rId11"/>
    <p:sldId id="281" r:id="rId12"/>
    <p:sldId id="282" r:id="rId13"/>
    <p:sldId id="280" r:id="rId14"/>
    <p:sldId id="285" r:id="rId15"/>
    <p:sldId id="296" r:id="rId16"/>
    <p:sldId id="288" r:id="rId17"/>
    <p:sldId id="293" r:id="rId18"/>
    <p:sldId id="289" r:id="rId19"/>
    <p:sldId id="286" r:id="rId20"/>
    <p:sldId id="290" r:id="rId21"/>
    <p:sldId id="300" r:id="rId22"/>
    <p:sldId id="270" r:id="rId23"/>
    <p:sldId id="291" r:id="rId24"/>
    <p:sldId id="292" r:id="rId25"/>
    <p:sldId id="297" r:id="rId26"/>
    <p:sldId id="298" r:id="rId27"/>
    <p:sldId id="29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8F95A-0279-4CFC-B157-D560BAD54592}" v="75" dt="2026-09-20T18:51:55.0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1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Varona" userId="e66636f13166b981" providerId="LiveId" clId="{CC74F64B-C8E6-471D-863D-1EDE95D8A156}"/>
    <pc:docChg chg="custSel addSld modSld modMainMaster">
      <pc:chgData name="Maria Varona" userId="e66636f13166b981" providerId="LiveId" clId="{CC74F64B-C8E6-471D-863D-1EDE95D8A156}" dt="2026-09-20T18:52:13.419" v="313" actId="20577"/>
      <pc:docMkLst>
        <pc:docMk/>
      </pc:docMkLst>
      <pc:sldChg chg="modTransition">
        <pc:chgData name="Maria Varona" userId="e66636f13166b981" providerId="LiveId" clId="{CC74F64B-C8E6-471D-863D-1EDE95D8A156}" dt="2026-09-20T18:22:50.070" v="49"/>
        <pc:sldMkLst>
          <pc:docMk/>
          <pc:sldMk cId="714780111" sldId="257"/>
        </pc:sldMkLst>
      </pc:sldChg>
      <pc:sldChg chg="modSp mod modTransition">
        <pc:chgData name="Maria Varona" userId="e66636f13166b981" providerId="LiveId" clId="{CC74F64B-C8E6-471D-863D-1EDE95D8A156}" dt="2026-09-20T18:22:50.070" v="49"/>
        <pc:sldMkLst>
          <pc:docMk/>
          <pc:sldMk cId="3438665453" sldId="259"/>
        </pc:sldMkLst>
        <pc:spChg chg="mod">
          <ac:chgData name="Maria Varona" userId="e66636f13166b981" providerId="LiveId" clId="{CC74F64B-C8E6-471D-863D-1EDE95D8A156}" dt="2026-09-20T18:21:52.342" v="47" actId="20577"/>
          <ac:spMkLst>
            <pc:docMk/>
            <pc:sldMk cId="3438665453" sldId="259"/>
            <ac:spMk id="8" creationId="{00000000-0000-0000-0000-000000000000}"/>
          </ac:spMkLst>
        </pc:spChg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271298768" sldId="261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4283422149" sldId="265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998647935" sldId="269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1781744116" sldId="270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595241069" sldId="277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778949332" sldId="278"/>
        </pc:sldMkLst>
      </pc:sldChg>
      <pc:sldChg chg="modSp mod modTransition">
        <pc:chgData name="Maria Varona" userId="e66636f13166b981" providerId="LiveId" clId="{CC74F64B-C8E6-471D-863D-1EDE95D8A156}" dt="2026-09-20T18:24:23.722" v="50" actId="2085"/>
        <pc:sldMkLst>
          <pc:docMk/>
          <pc:sldMk cId="2107391045" sldId="279"/>
        </pc:sldMkLst>
        <pc:spChg chg="mod">
          <ac:chgData name="Maria Varona" userId="e66636f13166b981" providerId="LiveId" clId="{CC74F64B-C8E6-471D-863D-1EDE95D8A156}" dt="2026-09-20T18:24:23.722" v="50" actId="2085"/>
          <ac:spMkLst>
            <pc:docMk/>
            <pc:sldMk cId="2107391045" sldId="279"/>
            <ac:spMk id="5" creationId="{00000000-0000-0000-0000-000000000000}"/>
          </ac:spMkLst>
        </pc:spChg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775693579" sldId="280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1060566199" sldId="281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018675397" sldId="282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1893123977" sldId="283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101873453" sldId="284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1779675613" sldId="285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135931081" sldId="286"/>
        </pc:sldMkLst>
      </pc:sldChg>
      <pc:sldChg chg="modSp mod modTransition">
        <pc:chgData name="Maria Varona" userId="e66636f13166b981" providerId="LiveId" clId="{CC74F64B-C8E6-471D-863D-1EDE95D8A156}" dt="2026-09-20T18:26:23.923" v="62" actId="20577"/>
        <pc:sldMkLst>
          <pc:docMk/>
          <pc:sldMk cId="1552642010" sldId="288"/>
        </pc:sldMkLst>
        <pc:spChg chg="mod">
          <ac:chgData name="Maria Varona" userId="e66636f13166b981" providerId="LiveId" clId="{CC74F64B-C8E6-471D-863D-1EDE95D8A156}" dt="2026-09-20T18:26:15.752" v="52" actId="1076"/>
          <ac:spMkLst>
            <pc:docMk/>
            <pc:sldMk cId="1552642010" sldId="288"/>
            <ac:spMk id="5" creationId="{00000000-0000-0000-0000-000000000000}"/>
          </ac:spMkLst>
        </pc:spChg>
        <pc:spChg chg="mod">
          <ac:chgData name="Maria Varona" userId="e66636f13166b981" providerId="LiveId" clId="{CC74F64B-C8E6-471D-863D-1EDE95D8A156}" dt="2026-09-20T18:26:23.923" v="62" actId="20577"/>
          <ac:spMkLst>
            <pc:docMk/>
            <pc:sldMk cId="1552642010" sldId="288"/>
            <ac:spMk id="7" creationId="{00000000-0000-0000-0000-000000000000}"/>
          </ac:spMkLst>
        </pc:spChg>
      </pc:sldChg>
      <pc:sldChg chg="addSp modSp mod modTransition modAnim">
        <pc:chgData name="Maria Varona" userId="e66636f13166b981" providerId="LiveId" clId="{CC74F64B-C8E6-471D-863D-1EDE95D8A156}" dt="2026-09-20T18:38:07.165" v="175" actId="1076"/>
        <pc:sldMkLst>
          <pc:docMk/>
          <pc:sldMk cId="3241186376" sldId="289"/>
        </pc:sldMkLst>
        <pc:spChg chg="mod">
          <ac:chgData name="Maria Varona" userId="e66636f13166b981" providerId="LiveId" clId="{CC74F64B-C8E6-471D-863D-1EDE95D8A156}" dt="2026-09-20T18:38:00.989" v="174" actId="1076"/>
          <ac:spMkLst>
            <pc:docMk/>
            <pc:sldMk cId="3241186376" sldId="289"/>
            <ac:spMk id="2" creationId="{00000000-0000-0000-0000-000000000000}"/>
          </ac:spMkLst>
        </pc:spChg>
        <pc:spChg chg="add mod">
          <ac:chgData name="Maria Varona" userId="e66636f13166b981" providerId="LiveId" clId="{CC74F64B-C8E6-471D-863D-1EDE95D8A156}" dt="2026-09-20T18:36:08.894" v="168" actId="1076"/>
          <ac:spMkLst>
            <pc:docMk/>
            <pc:sldMk cId="3241186376" sldId="289"/>
            <ac:spMk id="3" creationId="{45AE4FBB-6194-D1DB-C780-3D2ADB672A9B}"/>
          </ac:spMkLst>
        </pc:spChg>
        <pc:spChg chg="mod">
          <ac:chgData name="Maria Varona" userId="e66636f13166b981" providerId="LiveId" clId="{CC74F64B-C8E6-471D-863D-1EDE95D8A156}" dt="2026-09-20T18:38:07.165" v="175" actId="1076"/>
          <ac:spMkLst>
            <pc:docMk/>
            <pc:sldMk cId="3241186376" sldId="289"/>
            <ac:spMk id="8" creationId="{00000000-0000-0000-0000-000000000000}"/>
          </ac:spMkLst>
        </pc:spChg>
        <pc:spChg chg="mod">
          <ac:chgData name="Maria Varona" userId="e66636f13166b981" providerId="LiveId" clId="{CC74F64B-C8E6-471D-863D-1EDE95D8A156}" dt="2026-09-20T18:36:01.070" v="167" actId="1076"/>
          <ac:spMkLst>
            <pc:docMk/>
            <pc:sldMk cId="3241186376" sldId="289"/>
            <ac:spMk id="9" creationId="{00000000-0000-0000-0000-000000000000}"/>
          </ac:spMkLst>
        </pc:spChg>
        <pc:spChg chg="mod">
          <ac:chgData name="Maria Varona" userId="e66636f13166b981" providerId="LiveId" clId="{CC74F64B-C8E6-471D-863D-1EDE95D8A156}" dt="2026-09-20T18:29:41.183" v="71" actId="1076"/>
          <ac:spMkLst>
            <pc:docMk/>
            <pc:sldMk cId="3241186376" sldId="289"/>
            <ac:spMk id="10" creationId="{00000000-0000-0000-0000-000000000000}"/>
          </ac:spMkLst>
        </pc:spChg>
        <pc:picChg chg="mod">
          <ac:chgData name="Maria Varona" userId="e66636f13166b981" providerId="LiveId" clId="{CC74F64B-C8E6-471D-863D-1EDE95D8A156}" dt="2026-09-20T18:29:33.428" v="70" actId="14100"/>
          <ac:picMkLst>
            <pc:docMk/>
            <pc:sldMk cId="3241186376" sldId="289"/>
            <ac:picMk id="4" creationId="{00000000-0000-0000-0000-000000000000}"/>
          </ac:picMkLst>
        </pc:picChg>
        <pc:picChg chg="mod">
          <ac:chgData name="Maria Varona" userId="e66636f13166b981" providerId="LiveId" clId="{CC74F64B-C8E6-471D-863D-1EDE95D8A156}" dt="2026-09-20T18:29:30.241" v="69" actId="14100"/>
          <ac:picMkLst>
            <pc:docMk/>
            <pc:sldMk cId="3241186376" sldId="289"/>
            <ac:picMk id="7" creationId="{00000000-0000-0000-0000-000000000000}"/>
          </ac:picMkLst>
        </pc:picChg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1943665210" sldId="290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2861360023" sldId="291"/>
        </pc:sldMkLst>
      </pc:sldChg>
      <pc:sldChg chg="modSp mod modTransition">
        <pc:chgData name="Maria Varona" userId="e66636f13166b981" providerId="LiveId" clId="{CC74F64B-C8E6-471D-863D-1EDE95D8A156}" dt="2026-09-20T18:41:11.939" v="256" actId="313"/>
        <pc:sldMkLst>
          <pc:docMk/>
          <pc:sldMk cId="4040367481" sldId="292"/>
        </pc:sldMkLst>
        <pc:spChg chg="mod">
          <ac:chgData name="Maria Varona" userId="e66636f13166b981" providerId="LiveId" clId="{CC74F64B-C8E6-471D-863D-1EDE95D8A156}" dt="2026-09-20T18:41:11.939" v="256" actId="313"/>
          <ac:spMkLst>
            <pc:docMk/>
            <pc:sldMk cId="4040367481" sldId="292"/>
            <ac:spMk id="2" creationId="{00000000-0000-0000-0000-000000000000}"/>
          </ac:spMkLst>
        </pc:spChg>
      </pc:sldChg>
      <pc:sldChg chg="modTransition modAnim">
        <pc:chgData name="Maria Varona" userId="e66636f13166b981" providerId="LiveId" clId="{CC74F64B-C8E6-471D-863D-1EDE95D8A156}" dt="2026-09-20T18:27:17.436" v="63"/>
        <pc:sldMkLst>
          <pc:docMk/>
          <pc:sldMk cId="533098879" sldId="293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408897372" sldId="296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701355380" sldId="297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906389702" sldId="298"/>
        </pc:sldMkLst>
      </pc:sldChg>
      <pc:sldChg chg="modTransition">
        <pc:chgData name="Maria Varona" userId="e66636f13166b981" providerId="LiveId" clId="{CC74F64B-C8E6-471D-863D-1EDE95D8A156}" dt="2026-09-20T18:22:50.070" v="49"/>
        <pc:sldMkLst>
          <pc:docMk/>
          <pc:sldMk cId="324678651" sldId="299"/>
        </pc:sldMkLst>
      </pc:sldChg>
      <pc:sldChg chg="addSp delSp modSp new mod modAnim">
        <pc:chgData name="Maria Varona" userId="e66636f13166b981" providerId="LiveId" clId="{CC74F64B-C8E6-471D-863D-1EDE95D8A156}" dt="2026-09-20T18:52:13.419" v="313" actId="20577"/>
        <pc:sldMkLst>
          <pc:docMk/>
          <pc:sldMk cId="71333161" sldId="300"/>
        </pc:sldMkLst>
        <pc:spChg chg="mod">
          <ac:chgData name="Maria Varona" userId="e66636f13166b981" providerId="LiveId" clId="{CC74F64B-C8E6-471D-863D-1EDE95D8A156}" dt="2026-09-20T18:52:13.419" v="313" actId="20577"/>
          <ac:spMkLst>
            <pc:docMk/>
            <pc:sldMk cId="71333161" sldId="300"/>
            <ac:spMk id="2" creationId="{2908AAF8-CFDD-4281-AEE0-E8D49D18EEDB}"/>
          </ac:spMkLst>
        </pc:spChg>
        <pc:picChg chg="add mod">
          <ac:chgData name="Maria Varona" userId="e66636f13166b981" providerId="LiveId" clId="{CC74F64B-C8E6-471D-863D-1EDE95D8A156}" dt="2026-09-20T18:46:18.966" v="292" actId="14100"/>
          <ac:picMkLst>
            <pc:docMk/>
            <pc:sldMk cId="71333161" sldId="300"/>
            <ac:picMk id="3" creationId="{A24B9CDA-91F8-4D27-3E21-2AB8E7563D04}"/>
          </ac:picMkLst>
        </pc:picChg>
        <pc:picChg chg="add del">
          <ac:chgData name="Maria Varona" userId="e66636f13166b981" providerId="LiveId" clId="{CC74F64B-C8E6-471D-863D-1EDE95D8A156}" dt="2026-09-20T18:45:31.995" v="285" actId="478"/>
          <ac:picMkLst>
            <pc:docMk/>
            <pc:sldMk cId="71333161" sldId="300"/>
            <ac:picMk id="4" creationId="{6549C942-3BC4-D9F6-7250-9C1B76E909D5}"/>
          </ac:picMkLst>
        </pc:picChg>
        <pc:picChg chg="add del">
          <ac:chgData name="Maria Varona" userId="e66636f13166b981" providerId="LiveId" clId="{CC74F64B-C8E6-471D-863D-1EDE95D8A156}" dt="2026-09-20T18:45:59.067" v="288" actId="478"/>
          <ac:picMkLst>
            <pc:docMk/>
            <pc:sldMk cId="71333161" sldId="300"/>
            <ac:picMk id="5" creationId="{EBFD59FA-9435-1109-6363-AF73238ABD66}"/>
          </ac:picMkLst>
        </pc:picChg>
        <pc:picChg chg="add del">
          <ac:chgData name="Maria Varona" userId="e66636f13166b981" providerId="LiveId" clId="{CC74F64B-C8E6-471D-863D-1EDE95D8A156}" dt="2026-09-20T18:47:45.075" v="297" actId="478"/>
          <ac:picMkLst>
            <pc:docMk/>
            <pc:sldMk cId="71333161" sldId="300"/>
            <ac:picMk id="6" creationId="{6F100F2E-B096-4F17-3A46-16C1580E124D}"/>
          </ac:picMkLst>
        </pc:picChg>
        <pc:picChg chg="add mod">
          <ac:chgData name="Maria Varona" userId="e66636f13166b981" providerId="LiveId" clId="{CC74F64B-C8E6-471D-863D-1EDE95D8A156}" dt="2026-09-20T18:51:05.710" v="302" actId="1076"/>
          <ac:picMkLst>
            <pc:docMk/>
            <pc:sldMk cId="71333161" sldId="300"/>
            <ac:picMk id="8" creationId="{998FB05B-5113-7062-8F8E-12B2842C311C}"/>
          </ac:picMkLst>
        </pc:picChg>
      </pc:sldChg>
      <pc:sldMasterChg chg="modTransition modSldLayout">
        <pc:chgData name="Maria Varona" userId="e66636f13166b981" providerId="LiveId" clId="{CC74F64B-C8E6-471D-863D-1EDE95D8A156}" dt="2026-09-20T18:22:50.070" v="49"/>
        <pc:sldMasterMkLst>
          <pc:docMk/>
          <pc:sldMasterMk cId="34285189" sldId="2147483648"/>
        </pc:sldMasterMkLst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2459914927" sldId="2147483649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3386019292" sldId="2147483650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2382529220" sldId="2147483651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1857950874" sldId="2147483652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3632970237" sldId="2147483653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1520447013" sldId="2147483654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3909782022" sldId="2147483655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866434201" sldId="2147483656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4273405676" sldId="2147483657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3349003550" sldId="2147483658"/>
          </pc:sldLayoutMkLst>
        </pc:sldLayoutChg>
        <pc:sldLayoutChg chg="modTransition">
          <pc:chgData name="Maria Varona" userId="e66636f13166b981" providerId="LiveId" clId="{CC74F64B-C8E6-471D-863D-1EDE95D8A156}" dt="2026-09-20T18:22:50.070" v="49"/>
          <pc:sldLayoutMkLst>
            <pc:docMk/>
            <pc:sldMasterMk cId="34285189" sldId="2147483648"/>
            <pc:sldLayoutMk cId="3784814172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149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1929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292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5087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97023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447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7820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4342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4056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035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8141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0B0DA-FF89-4FA9-8163-E4F7495A1028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A072C7-BEA1-4EC7-93FE-7A5A649EF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hyperlink" Target="https://www.google.com/url?sa=i&amp;url=http%3A%2F%2Fclipart-library.com%2Fclip-art%2Fthumbs-up-png-transparent-18.htm&amp;psig=AOvVaw18E2GNNnWGSRa8L4nWla_7&amp;ust=1601489963808000&amp;source=images&amp;cd=vfe&amp;ved=0CAIQjRxqFwoTCJCipJn9juwCFQAAAAAdAAAAABAD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F7fLUfrPtw0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F7fLUfrPtw0?feature=oembed" TargetMode="Externa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GcUpWdDRGqY?si=KClrXykytxjlrUM0" TargetMode="Externa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GcUpWdDRGqY?feature=oembed" TargetMode="External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mhaJkGdxtY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09859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Amigos de Jesús y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María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1170" y="4305009"/>
            <a:ext cx="9144000" cy="23876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Grupo de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Oración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Niños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Ciclo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 – XXVII Domingo del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Tiempo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Ordinario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Parábola-La piedra que desecharon es la piedra angular, </a:t>
            </a:r>
          </a:p>
          <a:p>
            <a:r>
              <a:rPr lang="es-ES" sz="1900" b="1" dirty="0">
                <a:latin typeface="Arial" panose="020B0604020202020204" pitchFamily="34" charset="0"/>
                <a:cs typeface="Arial" panose="020B0604020202020204" pitchFamily="34" charset="0"/>
              </a:rPr>
              <a:t>Mateo 21, 33-43, </a:t>
            </a:r>
          </a:p>
          <a:p>
            <a:endParaRPr lang="es-E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4300" b="1" dirty="0">
                <a:solidFill>
                  <a:schemeClr val="accent1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www.fcpeace.org</a:t>
            </a:r>
            <a:endParaRPr lang="en-US" sz="4300" b="1" dirty="0">
              <a:solidFill>
                <a:schemeClr val="accent1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543" y="713232"/>
            <a:ext cx="2193254" cy="219325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83422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61" y="119800"/>
            <a:ext cx="12091639" cy="560426"/>
          </a:xfrm>
        </p:spPr>
        <p:txBody>
          <a:bodyPr>
            <a:normAutofit/>
          </a:bodyPr>
          <a:lstStyle/>
          <a:p>
            <a:r>
              <a:rPr lang="es-ES" sz="2800" b="1" dirty="0">
                <a:latin typeface="Comic Sans MS" panose="030F0702030302020204" pitchFamily="66" charset="0"/>
              </a:rPr>
              <a:t>Mateo 21, 33-43 La piedra que desecharon…es la piedra angular.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70" y="946507"/>
            <a:ext cx="7552770" cy="59114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78890" y="2517258"/>
            <a:ext cx="34150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  <a:ea typeface="+mj-ea"/>
                <a:cs typeface="+mj-cs"/>
              </a:rPr>
              <a:t>Mientras escuchen, traten de contestar:</a:t>
            </a:r>
          </a:p>
          <a:p>
            <a:pPr algn="ctr"/>
            <a:r>
              <a:rPr lang="es-ES" sz="2800" b="1" dirty="0">
                <a:latin typeface="Comic Sans MS" panose="030F0702030302020204" pitchFamily="66" charset="0"/>
                <a:ea typeface="+mj-ea"/>
                <a:cs typeface="+mj-cs"/>
              </a:rPr>
              <a:t>¿Quién es la piedra que desecharon?</a:t>
            </a:r>
            <a:endParaRPr lang="en-US" sz="28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38665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52" y="356838"/>
            <a:ext cx="11656904" cy="6244684"/>
          </a:xfrm>
          <a:prstGeom prst="rect">
            <a:avLst/>
          </a:prstGeom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0" y="5450081"/>
            <a:ext cx="12110224" cy="115144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</a:rPr>
              <a:t>En aquel tiempo, Jesús dijo a los sumos sacerdotes </a:t>
            </a:r>
            <a:br>
              <a:rPr lang="es-ES" sz="2800" b="1" dirty="0">
                <a:latin typeface="Comic Sans MS" panose="030F0702030302020204" pitchFamily="66" charset="0"/>
              </a:rPr>
            </a:br>
            <a:r>
              <a:rPr lang="es-ES" sz="2800" b="1" dirty="0">
                <a:latin typeface="Comic Sans MS" panose="030F0702030302020204" pitchFamily="66" charset="0"/>
              </a:rPr>
              <a:t>y a los ancianos del pueblo una parábola: </a:t>
            </a:r>
            <a:endParaRPr lang="en-US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987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88" y="0"/>
            <a:ext cx="1221218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20188" y="0"/>
            <a:ext cx="7932487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  <a:ea typeface="+mj-ea"/>
                <a:cs typeface="+mj-cs"/>
              </a:rPr>
              <a:t>“Había una vez un propietario que plantó una viña, lo rodeó con una cerca, abrió un lagar en él, construyó una torre para el vigilante y luego lo alquiló a unos trabajadores y se fue de viaje. </a:t>
            </a:r>
            <a:endParaRPr lang="en-US" sz="28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52410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768" y="0"/>
            <a:ext cx="1222676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6561" y="457200"/>
            <a:ext cx="7335644" cy="166153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</a:rPr>
              <a:t>Llegado el tiempo de la cosecha, envió a sus criados para pedir su parte de los frutos a los trabajadores</a:t>
            </a:r>
            <a:endParaRPr lang="en-US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89493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83" y="0"/>
            <a:ext cx="12224483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58645" y="546410"/>
            <a:ext cx="10281424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3000" b="1" dirty="0">
                <a:latin typeface="Comic Sans MS" panose="030F0702030302020204" pitchFamily="66" charset="0"/>
                <a:ea typeface="+mj-ea"/>
                <a:cs typeface="+mj-cs"/>
              </a:rPr>
              <a:t>Pero éstos se apoderaron de los criados, golpearon a uno, mataron a otro y a otro más lo apedrearon.</a:t>
            </a:r>
            <a:endParaRPr lang="en-US" sz="30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147801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12" y="1"/>
            <a:ext cx="12178388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4883" y="5532438"/>
            <a:ext cx="8763000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s-ES" sz="2800" b="1" dirty="0">
                <a:latin typeface="Comic Sans MS" panose="030F0702030302020204" pitchFamily="66" charset="0"/>
              </a:rPr>
              <a:t>Envió de nuevo a otros criados, en mayor número </a:t>
            </a:r>
            <a:br>
              <a:rPr lang="es-ES" sz="2800" b="1" dirty="0">
                <a:latin typeface="Comic Sans MS" panose="030F0702030302020204" pitchFamily="66" charset="0"/>
              </a:rPr>
            </a:br>
            <a:r>
              <a:rPr lang="es-ES" sz="2800" b="1" dirty="0">
                <a:latin typeface="Comic Sans MS" panose="030F0702030302020204" pitchFamily="66" charset="0"/>
              </a:rPr>
              <a:t>que los primeros, y los trataron del mismo modo. </a:t>
            </a:r>
            <a:endParaRPr lang="en-US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6479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2071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32087"/>
            <a:ext cx="5620215" cy="1025912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s-ES" sz="3000" b="1" dirty="0">
                <a:latin typeface="Comic Sans MS" panose="030F0702030302020204" pitchFamily="66" charset="0"/>
              </a:rPr>
              <a:t>Por último, les mandó a </a:t>
            </a:r>
            <a:br>
              <a:rPr lang="es-ES" sz="3000" b="1" dirty="0">
                <a:latin typeface="Comic Sans MS" panose="030F0702030302020204" pitchFamily="66" charset="0"/>
              </a:rPr>
            </a:br>
            <a:r>
              <a:rPr lang="es-ES" sz="3000" b="1" dirty="0">
                <a:latin typeface="Comic Sans MS" panose="030F0702030302020204" pitchFamily="66" charset="0"/>
              </a:rPr>
              <a:t>su propio hijo, pensando: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631688" y="211873"/>
            <a:ext cx="4415883" cy="3958683"/>
          </a:xfrm>
          <a:prstGeom prst="wedgeEllipseCallout">
            <a:avLst>
              <a:gd name="adj1" fmla="val 45438"/>
              <a:gd name="adj2" fmla="val 4723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00401" y="1529494"/>
            <a:ext cx="3479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latin typeface="Comic Sans MS" panose="030F0702030302020204" pitchFamily="66" charset="0"/>
                <a:ea typeface="+mj-ea"/>
                <a:cs typeface="+mj-cs"/>
              </a:rPr>
              <a:t>¡A mi hijo lo respetarán!</a:t>
            </a:r>
            <a:endParaRPr lang="en-US" sz="40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073910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307982"/>
            <a:ext cx="9902283" cy="155001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s-ES" sz="3000" b="1" dirty="0">
                <a:latin typeface="Comic Sans MS" panose="030F0702030302020204" pitchFamily="66" charset="0"/>
              </a:rPr>
              <a:t>Pero cuando los trabajadores lo vieron, se dijeron unos a otros: ‘Éste es el heredero. Vamos a matarlo y nos quedaremos con su herencia’. 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123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578" y="0"/>
            <a:ext cx="122185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39" y="6021659"/>
            <a:ext cx="6646127" cy="836341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es-ES" sz="3000" b="1" dirty="0">
                <a:latin typeface="Comic Sans MS" panose="030F0702030302020204" pitchFamily="66" charset="0"/>
              </a:rPr>
              <a:t>Le echaron mano, lo sacaron de la viña y lo mataron. </a:t>
            </a:r>
            <a:endParaRPr lang="en-US" sz="3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8734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62" y="0"/>
            <a:ext cx="122133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6619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1015" y="446049"/>
            <a:ext cx="10694019" cy="1708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>
                <a:latin typeface="Comic Sans MS" panose="030F0702030302020204" pitchFamily="66" charset="0"/>
                <a:ea typeface="+mj-ea"/>
                <a:cs typeface="+mj-cs"/>
              </a:rPr>
              <a:t>Dará muerte terrible a esos crueles y </a:t>
            </a:r>
          </a:p>
          <a:p>
            <a:pPr algn="ctr"/>
            <a:r>
              <a:rPr lang="es-ES" sz="3500" b="1" dirty="0">
                <a:latin typeface="Comic Sans MS" panose="030F0702030302020204" pitchFamily="66" charset="0"/>
                <a:ea typeface="+mj-ea"/>
                <a:cs typeface="+mj-cs"/>
              </a:rPr>
              <a:t>alquilará la viña a otros trabajadores, que </a:t>
            </a:r>
          </a:p>
          <a:p>
            <a:pPr algn="ctr"/>
            <a:r>
              <a:rPr lang="es-ES" sz="3500" b="1" dirty="0">
                <a:latin typeface="Comic Sans MS" panose="030F0702030302020204" pitchFamily="66" charset="0"/>
                <a:ea typeface="+mj-ea"/>
                <a:cs typeface="+mj-cs"/>
              </a:rPr>
              <a:t>le entreguen los frutos a su tiempo</a:t>
            </a:r>
            <a:endParaRPr lang="en-US" sz="35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86753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4" y="0"/>
            <a:ext cx="12194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6935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1999" cy="69026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32437"/>
            <a:ext cx="7950820" cy="132556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ES" sz="2700" b="1" dirty="0">
                <a:latin typeface="Comic Sans MS" panose="030F0702030302020204" pitchFamily="66" charset="0"/>
              </a:rPr>
              <a:t>Por esta razón les digo que les será quitado a ustedes el Reino de Dios y se le dará a un pueblo que produzca sus frutos’’.</a:t>
            </a:r>
            <a:endParaRPr lang="en-US" sz="2700" b="1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BD7FBB-64F3-24AB-2088-5A24DE873C58}"/>
              </a:ext>
            </a:extLst>
          </p:cNvPr>
          <p:cNvSpPr txBox="1"/>
          <p:nvPr/>
        </p:nvSpPr>
        <p:spPr>
          <a:xfrm>
            <a:off x="7421901" y="4409197"/>
            <a:ext cx="4124639" cy="101566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HN" sz="3000" dirty="0">
                <a:solidFill>
                  <a:srgbClr val="FFFF00"/>
                </a:solidFill>
              </a:rPr>
              <a:t>Palabra del Señor</a:t>
            </a:r>
          </a:p>
          <a:p>
            <a:pPr algn="ctr"/>
            <a:r>
              <a:rPr lang="es-HN" sz="3000" dirty="0">
                <a:solidFill>
                  <a:srgbClr val="FFFF00"/>
                </a:solidFill>
              </a:rPr>
              <a:t>Gloria a Ti Señor Jesús</a:t>
            </a:r>
          </a:p>
        </p:txBody>
      </p:sp>
    </p:spTree>
    <p:extLst>
      <p:ext uri="{BB962C8B-B14F-4D97-AF65-F5344CB8AC3E}">
        <p14:creationId xmlns:p14="http://schemas.microsoft.com/office/powerpoint/2010/main" val="17796756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FAC40-D3FE-DC9B-EBF1-6FE5E4A43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1323" y="2286000"/>
            <a:ext cx="7149353" cy="1143000"/>
          </a:xfrm>
        </p:spPr>
        <p:txBody>
          <a:bodyPr>
            <a:noAutofit/>
          </a:bodyPr>
          <a:lstStyle/>
          <a:p>
            <a:r>
              <a:rPr lang="en-US" sz="12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60007" dir="5400000" sy="-100000" algn="bl" rotWithShape="0"/>
                </a:effectLst>
              </a:rPr>
              <a:t>REFLEXIÓN</a:t>
            </a:r>
          </a:p>
        </p:txBody>
      </p:sp>
    </p:spTree>
    <p:extLst>
      <p:ext uri="{BB962C8B-B14F-4D97-AF65-F5344CB8AC3E}">
        <p14:creationId xmlns:p14="http://schemas.microsoft.com/office/powerpoint/2010/main" val="34088973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1523" y="294073"/>
            <a:ext cx="4217020" cy="98417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500" b="1" dirty="0">
                <a:latin typeface="Comic Sans MS" panose="030F0702030302020204" pitchFamily="66" charset="0"/>
              </a:rPr>
              <a:t>¿Quién representa el propietario? </a:t>
            </a:r>
            <a:endParaRPr lang="en-US" sz="3500" b="1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677957" cy="33056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209" y="189571"/>
            <a:ext cx="4259767" cy="6913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45367" y="150537"/>
            <a:ext cx="1003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A</a:t>
            </a:r>
          </a:p>
          <a:p>
            <a:pPr algn="ctr"/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DIOS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5613" y="1677558"/>
            <a:ext cx="49288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omic Sans MS" panose="030F0702030302020204" pitchFamily="66" charset="0"/>
                <a:ea typeface="+mj-ea"/>
                <a:cs typeface="+mj-cs"/>
              </a:rPr>
              <a:t>¿Quienes representan los trabajadores a quien les alquiló la viña?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210" y="228982"/>
            <a:ext cx="3374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Los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sumos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sacerdotes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 y </a:t>
            </a:r>
            <a:r>
              <a:rPr lang="en-US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ancianos</a:t>
            </a:r>
            <a:r>
              <a:rPr lang="en-US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 del pueblo de Dios.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15613" y="3955795"/>
            <a:ext cx="5196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atin typeface="Comic Sans MS" panose="030F0702030302020204" pitchFamily="66" charset="0"/>
                <a:ea typeface="+mj-ea"/>
                <a:cs typeface="+mj-cs"/>
              </a:rPr>
              <a:t>¿Qué representa la viña? </a:t>
            </a:r>
            <a:endParaRPr lang="en-US" sz="32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28156"/>
            <a:ext cx="6677957" cy="352984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" y="3495207"/>
            <a:ext cx="3440430" cy="8367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1480" y="3728922"/>
            <a:ext cx="3051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El pueblo de Dios.</a:t>
            </a:r>
            <a:endParaRPr lang="en-US" sz="2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75170" y="4937760"/>
            <a:ext cx="4869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5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Dios les había dado autoridad sobre su pueblo para que los guiaran a Dios, pero no estaban haciéndolo bien.</a:t>
            </a:r>
            <a:endParaRPr lang="en-US" sz="25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26420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4536"/>
            <a:ext cx="12102790" cy="959005"/>
          </a:xfrm>
        </p:spPr>
        <p:txBody>
          <a:bodyPr>
            <a:norm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Los sumos sacerdotes y los ancianos del pueblo de Dios guiaban al pueblo con  leyes pero no tenían a Dios en sus corazones. 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23" y="1532208"/>
            <a:ext cx="10840833" cy="38872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5600" y="5742878"/>
            <a:ext cx="103148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No le hicieron caso al profeta, Juan el Bautista; 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y tampoco le hicieron caso a Jesús.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3309887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1513" y="2996362"/>
            <a:ext cx="4160520" cy="2109439"/>
          </a:xfrm>
        </p:spPr>
        <p:txBody>
          <a:bodyPr>
            <a:noAutofit/>
          </a:bodyPr>
          <a:lstStyle/>
          <a:p>
            <a:pPr algn="ctr"/>
            <a:r>
              <a:rPr lang="es-ES" sz="2200" b="1" dirty="0">
                <a:latin typeface="Comic Sans MS" panose="030F0702030302020204" pitchFamily="66" charset="0"/>
              </a:rPr>
              <a:t>¿Qué hicieron los trabajadores cuando el propietario  mandó a sus servidores y después a su hijo para colectar su parte de los frutos de la viña? </a:t>
            </a:r>
            <a:endParaRPr lang="en-US" sz="2200" b="1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67" y="-131638"/>
            <a:ext cx="7280910" cy="3492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65447"/>
            <a:ext cx="7298055" cy="34925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54343" y="5295244"/>
            <a:ext cx="45948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Dos veces los maltrataron hasta matarlos para ellos quedarse con la viña. </a:t>
            </a:r>
            <a:endParaRPr lang="en-US" sz="22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3030" y="168089"/>
            <a:ext cx="492143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noProof="0" dirty="0">
                <a:latin typeface="Comic Sans MS" panose="030F0702030302020204" pitchFamily="66" charset="0"/>
                <a:ea typeface="+mj-ea"/>
                <a:cs typeface="+mj-cs"/>
              </a:rPr>
              <a:t>¿Quienes representan los servidores que el propietario mandó a colectar su parte de los frutos de la viña?</a:t>
            </a:r>
            <a:r>
              <a:rPr lang="es-ES" sz="2200" b="1" noProof="0" dirty="0">
                <a:latin typeface="Comic Sans MS" panose="030F0702030302020204" pitchFamily="66" charset="0"/>
              </a:rPr>
              <a:t> </a:t>
            </a:r>
            <a:endParaRPr lang="es-ES" sz="2200" b="1" noProof="0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7067" y="2252921"/>
            <a:ext cx="1417320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Los </a:t>
            </a:r>
            <a:r>
              <a:rPr lang="en-US" sz="2200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profetas</a:t>
            </a:r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 de Dios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5750004"/>
            <a:ext cx="1417320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El </a:t>
            </a:r>
            <a:r>
              <a:rPr lang="en-US" sz="2200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hijo</a:t>
            </a:r>
            <a:endParaRPr lang="en-US" sz="22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algn="ctr"/>
            <a:r>
              <a:rPr lang="en-US" sz="22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de Dios,</a:t>
            </a:r>
          </a:p>
          <a:p>
            <a:pPr algn="ctr"/>
            <a:r>
              <a:rPr lang="en-US" sz="2200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Jesús</a:t>
            </a:r>
            <a:endParaRPr lang="en-US" sz="22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E4FBB-6194-D1DB-C780-3D2ADB672A9B}"/>
              </a:ext>
            </a:extLst>
          </p:cNvPr>
          <p:cNvSpPr txBox="1"/>
          <p:nvPr/>
        </p:nvSpPr>
        <p:spPr>
          <a:xfrm>
            <a:off x="7532370" y="2037478"/>
            <a:ext cx="4438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latin typeface="Comic Sans MS" panose="030F0702030302020204" pitchFamily="66" charset="0"/>
              </a:rPr>
              <a:t>¿</a:t>
            </a:r>
            <a:r>
              <a:rPr lang="es-UY" sz="2200" b="1" noProof="0" dirty="0">
                <a:latin typeface="Comic Sans MS" panose="030F0702030302020204" pitchFamily="66" charset="0"/>
                <a:ea typeface="+mj-ea"/>
                <a:cs typeface="+mj-cs"/>
              </a:rPr>
              <a:t>Quién representa el hijo del propietario?</a:t>
            </a:r>
          </a:p>
        </p:txBody>
      </p:sp>
    </p:spTree>
    <p:extLst>
      <p:ext uri="{BB962C8B-B14F-4D97-AF65-F5344CB8AC3E}">
        <p14:creationId xmlns:p14="http://schemas.microsoft.com/office/powerpoint/2010/main" val="32411863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0" grpId="0" animBg="1"/>
      <p:bldP spid="11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0362" y="119800"/>
            <a:ext cx="7627433" cy="56042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</a:rPr>
              <a:t>Jesús les dijo: “La piedra que desecharon los constructores, es ahora la piedra angular.”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61" y="946507"/>
            <a:ext cx="7170234" cy="59114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17176" y="3525108"/>
            <a:ext cx="34190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  <a:ea typeface="+mj-ea"/>
                <a:cs typeface="+mj-cs"/>
              </a:rPr>
              <a:t>¿Quien es la piedra que desecharon? La piedra angular de nuestra Iglesia Católica que nos sostiene a todos?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814" y="3300761"/>
            <a:ext cx="2666355" cy="35572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8058" y="1414238"/>
            <a:ext cx="2419815" cy="830997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JESUS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7525" y="309696"/>
            <a:ext cx="385832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latin typeface="Comic Sans MS" panose="030F0702030302020204" pitchFamily="66" charset="0"/>
                <a:ea typeface="+mj-ea"/>
                <a:cs typeface="+mj-cs"/>
              </a:rPr>
              <a:t>La piedra angular sostiene el edificio. Sin ella, en los tiempos de antes, no podían terminar una construcción.</a:t>
            </a:r>
          </a:p>
        </p:txBody>
      </p:sp>
    </p:spTree>
    <p:extLst>
      <p:ext uri="{BB962C8B-B14F-4D97-AF65-F5344CB8AC3E}">
        <p14:creationId xmlns:p14="http://schemas.microsoft.com/office/powerpoint/2010/main" val="31359310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957" y="1677089"/>
            <a:ext cx="2945295" cy="3517763"/>
          </a:xfrm>
        </p:spPr>
        <p:txBody>
          <a:bodyPr>
            <a:normAutofit/>
          </a:bodyPr>
          <a:lstStyle/>
          <a:p>
            <a:pPr algn="ctr"/>
            <a:r>
              <a:rPr lang="es-ES" sz="3500" b="1" dirty="0">
                <a:latin typeface="Comic Sans MS" panose="030F0702030302020204" pitchFamily="66" charset="0"/>
              </a:rPr>
              <a:t>Ellos no reconocieron a Jesús, </a:t>
            </a:r>
            <a:br>
              <a:rPr lang="es-ES" sz="3500" b="1" dirty="0">
                <a:latin typeface="Comic Sans MS" panose="030F0702030302020204" pitchFamily="66" charset="0"/>
              </a:rPr>
            </a:br>
            <a:r>
              <a:rPr lang="es-ES" sz="3500" b="1" dirty="0">
                <a:latin typeface="Comic Sans MS" panose="030F0702030302020204" pitchFamily="66" charset="0"/>
              </a:rPr>
              <a:t>el Mesías de Dios, y lo rechazaron.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05191" y="2014050"/>
            <a:ext cx="3786809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b="1" dirty="0">
                <a:latin typeface="Comic Sans MS" panose="030F0702030302020204" pitchFamily="66" charset="0"/>
                <a:ea typeface="+mj-ea"/>
                <a:cs typeface="+mj-cs"/>
              </a:rPr>
              <a:t>¿Cómo podemos nosotros reconocer </a:t>
            </a:r>
          </a:p>
          <a:p>
            <a:pPr algn="ctr"/>
            <a:r>
              <a:rPr lang="es-ES" sz="3500" b="1" dirty="0">
                <a:latin typeface="Comic Sans MS" panose="030F0702030302020204" pitchFamily="66" charset="0"/>
                <a:ea typeface="+mj-ea"/>
                <a:cs typeface="+mj-cs"/>
              </a:rPr>
              <a:t>a Jesús en nuestra vida? </a:t>
            </a:r>
            <a:endParaRPr lang="en-US" sz="3500" b="1" dirty="0"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252" y="0"/>
            <a:ext cx="544664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6521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8AAF8-CFDD-4281-AEE0-E8D49D18E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48" y="1"/>
            <a:ext cx="10580915" cy="1054358"/>
          </a:xfrm>
        </p:spPr>
        <p:txBody>
          <a:bodyPr>
            <a:norm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Con un corazón puro, preparado con la oración, los sacramentos y sirviendo al prójimo con amor, </a:t>
            </a:r>
            <a:r>
              <a:rPr lang="es-ES" sz="2200" b="1">
                <a:solidFill>
                  <a:schemeClr val="bg1"/>
                </a:solidFill>
                <a:latin typeface="Comic Sans MS" panose="030F0702030302020204" pitchFamily="66" charset="0"/>
              </a:rPr>
              <a:t>lo podemos reconocemos </a:t>
            </a:r>
            <a:r>
              <a:rPr lang="es-ES" sz="2200" b="1" dirty="0">
                <a:solidFill>
                  <a:schemeClr val="bg1"/>
                </a:solidFill>
                <a:latin typeface="Comic Sans MS" panose="030F0702030302020204" pitchFamily="66" charset="0"/>
              </a:rPr>
              <a:t>en la Eucaristía, en las personas que nos aman, en la naturaleza, en eventos de la vida.</a:t>
            </a:r>
            <a:endParaRPr lang="en-US" sz="2200" dirty="0">
              <a:solidFill>
                <a:schemeClr val="bg1"/>
              </a:solidFill>
            </a:endParaRPr>
          </a:p>
        </p:txBody>
      </p:sp>
      <p:pic>
        <p:nvPicPr>
          <p:cNvPr id="3" name="Picture 2" descr="Página 5 | Imágenes de Corazon cristal flor - Descarga gratuita en Magnific  (antes Freepik)">
            <a:extLst>
              <a:ext uri="{FF2B5EF4-FFF2-40B4-BE49-F238E27FC236}">
                <a16:creationId xmlns:a16="http://schemas.microsoft.com/office/drawing/2014/main" id="{A24B9CDA-91F8-4D27-3E21-2AB8E7563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9" y="1054359"/>
            <a:ext cx="12002278" cy="58036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8FB05B-5113-7062-8F8E-12B2842C3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6745" y="3158347"/>
            <a:ext cx="1958510" cy="1595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3331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46628" y="1783959"/>
            <a:ext cx="4645250" cy="2889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>
                <a:latin typeface="+mj-lt"/>
                <a:ea typeface="+mj-ea"/>
                <a:cs typeface="+mj-cs"/>
              </a:rPr>
              <a:t>Actividad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220" name="Picture 4" descr="Etiquetas para regalos, tarros, postales etc... | Aprender ...">
            <a:extLst>
              <a:ext uri="{FF2B5EF4-FFF2-40B4-BE49-F238E27FC236}">
                <a16:creationId xmlns:a16="http://schemas.microsoft.com/office/drawing/2014/main" id="{92735DC5-3BF0-4E3D-B673-B04CD02058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" r="2" b="2"/>
          <a:stretch/>
        </p:blipFill>
        <p:spPr bwMode="auto"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744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3357" y="2259541"/>
            <a:ext cx="2124268" cy="748058"/>
          </a:xfrm>
        </p:spPr>
        <p:txBody>
          <a:bodyPr>
            <a:normAutofit fontScale="90000"/>
          </a:bodyPr>
          <a:lstStyle/>
          <a:p>
            <a:r>
              <a:rPr lang="es-ES" dirty="0">
                <a:latin typeface="Comic Sans MS" panose="030F0702030302020204" pitchFamily="66" charset="0"/>
              </a:rPr>
              <a:t>¡Jesús, quiero verte!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860" y="404921"/>
            <a:ext cx="2348282" cy="30538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255" y="487966"/>
            <a:ext cx="3157027" cy="29708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984" y="3949148"/>
            <a:ext cx="2961848" cy="27174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543" y="458494"/>
            <a:ext cx="2737621" cy="30003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18" y="3949148"/>
            <a:ext cx="2686425" cy="268883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869" y="3949148"/>
            <a:ext cx="2758413" cy="27174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3585" y="3949148"/>
            <a:ext cx="3049582" cy="27174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523" y="0"/>
            <a:ext cx="2744309" cy="1627352"/>
          </a:xfrm>
          <a:prstGeom prst="rect">
            <a:avLst/>
          </a:prstGeom>
        </p:spPr>
      </p:pic>
      <p:pic>
        <p:nvPicPr>
          <p:cNvPr id="1026" name="Picture 2" descr="Thumb signal Clip art - Thumb Up png download - 1307*1600 - Free  Transparent Thumb Signal png Download. - Clip Art Library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" y="15319"/>
            <a:ext cx="1029935" cy="12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humb signal Clip art - Thumb Up png download - 1307*1600 - Free  Transparent Thumb Signal png Download. - Clip Art Library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5999" y="-2365"/>
            <a:ext cx="1029935" cy="12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Thumb signal Clip art - Thumb Up png download - 1307*1600 - Free  Transparent Thumb Signal png Download. - Clip Art Library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322"/>
            <a:ext cx="1029935" cy="12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Thumb signal Clip art - Thumb Up png download - 1307*1600 - Free  Transparent Thumb Signal png Download. - Clip Art Library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068" y="3639789"/>
            <a:ext cx="1029935" cy="12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Thumb signal Clip art - Thumb Up png download - 1307*1600 - Free  Transparent Thumb Signal png Download. - Clip Art Library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709" y="3639788"/>
            <a:ext cx="1029935" cy="126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581" y="865097"/>
            <a:ext cx="2133544" cy="21335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289" y="4226795"/>
            <a:ext cx="2133544" cy="213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6002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88753"/>
          </a:xfrm>
        </p:spPr>
        <p:txBody>
          <a:bodyPr>
            <a:noAutofit/>
          </a:bodyPr>
          <a:lstStyle/>
          <a:p>
            <a:pPr algn="ctr"/>
            <a:r>
              <a:rPr lang="es-ES" sz="3500" b="1" dirty="0">
                <a:latin typeface="Comic Sans MS" panose="030F0702030302020204" pitchFamily="66" charset="0"/>
              </a:rPr>
              <a:t>Oración</a:t>
            </a:r>
            <a:br>
              <a:rPr lang="es-ES" sz="3500" b="1" dirty="0">
                <a:latin typeface="Comic Sans MS" panose="030F0702030302020204" pitchFamily="66" charset="0"/>
              </a:rPr>
            </a:br>
            <a:br>
              <a:rPr lang="en-US" sz="3500" b="1" dirty="0">
                <a:latin typeface="Comic Sans MS" panose="030F0702030302020204" pitchFamily="66" charset="0"/>
              </a:rPr>
            </a:br>
            <a:r>
              <a:rPr lang="es-ES" sz="3500" b="1" dirty="0">
                <a:latin typeface="Comic Sans MS" panose="030F0702030302020204" pitchFamily="66" charset="0"/>
              </a:rPr>
              <a:t>Jesús, ayúdame a siempre verte con los ojos de me corazón, en la Eucaristía, en el amor de las personas que me rodean, en la belleza de la naturaleza que creaste, y en los eventos de mi vida. Yo se que siempre estas conmigo. Quiero verte siempre. Amen.</a:t>
            </a:r>
            <a:br>
              <a:rPr lang="es-ES" sz="3500" b="1" dirty="0">
                <a:latin typeface="Comic Sans MS" panose="030F0702030302020204" pitchFamily="66" charset="0"/>
              </a:rPr>
            </a:br>
            <a:br>
              <a:rPr lang="en-US" sz="3500" b="1" dirty="0">
                <a:latin typeface="Comic Sans MS" panose="030F0702030302020204" pitchFamily="66" charset="0"/>
              </a:rPr>
            </a:br>
            <a:endParaRPr lang="en-US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3674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7A81A-D4D3-7DE3-0DB5-D2CF7845B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82040"/>
          </a:xfrm>
        </p:spPr>
        <p:txBody>
          <a:bodyPr>
            <a:normAutofit/>
          </a:bodyPr>
          <a:lstStyle/>
          <a:p>
            <a:r>
              <a:rPr lang="es-ES" sz="2000" b="1" dirty="0">
                <a:latin typeface="Comic Sans MS" panose="030F0702030302020204" pitchFamily="66" charset="0"/>
              </a:rPr>
              <a:t>Canción (3-7años): Abre mis Ojos Oh Cristo, ICDC Buena Vista, </a:t>
            </a:r>
            <a:r>
              <a:rPr lang="es-ES" sz="2000" b="1" dirty="0">
                <a:latin typeface="Comic Sans MS" panose="030F0702030302020204" pitchFamily="66" charset="0"/>
                <a:hlinkClick r:id="rId3"/>
              </a:rPr>
              <a:t>https://youtu.be/F7fLUfrPtw0</a:t>
            </a:r>
            <a:endParaRPr lang="en-US" sz="2000" dirty="0"/>
          </a:p>
        </p:txBody>
      </p:sp>
      <p:pic>
        <p:nvPicPr>
          <p:cNvPr id="3" name="Online Media 2" title="Abre mis Ojos - Coro de Niños">
            <a:hlinkClick r:id="" action="ppaction://media"/>
            <a:extLst>
              <a:ext uri="{FF2B5EF4-FFF2-40B4-BE49-F238E27FC236}">
                <a16:creationId xmlns:a16="http://schemas.microsoft.com/office/drawing/2014/main" id="{76B64766-B7EA-44AE-1F2B-73CF5DCEA08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501396"/>
            <a:ext cx="12165027" cy="635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5538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D8730-7752-78D2-E58B-678247C48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495487"/>
          </a:xfrm>
        </p:spPr>
        <p:txBody>
          <a:bodyPr/>
          <a:lstStyle/>
          <a:p>
            <a:r>
              <a:rPr lang="es-ES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Abre mis Ojos, Moisés Flores, </a:t>
            </a:r>
            <a:r>
              <a:rPr lang="es-ES" sz="1800" u="sng" dirty="0">
                <a:solidFill>
                  <a:srgbClr val="0000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https://youtu.be/GcUpWdDRGqY?si=KClrXykytxjlrUM0</a:t>
            </a:r>
            <a:r>
              <a:rPr lang="es-ES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(8+ años)</a:t>
            </a:r>
            <a:endParaRPr lang="en-US" dirty="0"/>
          </a:p>
        </p:txBody>
      </p:sp>
      <p:pic>
        <p:nvPicPr>
          <p:cNvPr id="3" name="Online Media 2" title="ABRE MIS OJOS">
            <a:hlinkClick r:id="" action="ppaction://media"/>
            <a:extLst>
              <a:ext uri="{FF2B5EF4-FFF2-40B4-BE49-F238E27FC236}">
                <a16:creationId xmlns:a16="http://schemas.microsoft.com/office/drawing/2014/main" id="{27AAAF46-9B42-C34B-E666-0EA5A77247F4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460562"/>
            <a:ext cx="12192000" cy="642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3897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Hoy es Día del Ángel de la Guarda llamado también Ángel Custodio - 2 de Octubre">
            <a:hlinkClick r:id="" action="ppaction://media"/>
            <a:extLst>
              <a:ext uri="{FF2B5EF4-FFF2-40B4-BE49-F238E27FC236}">
                <a16:creationId xmlns:a16="http://schemas.microsoft.com/office/drawing/2014/main" id="{E4887171-6179-9113-EBDE-29BB20A857B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-15240"/>
            <a:ext cx="12165027" cy="68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86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873</TotalTime>
  <Words>742</Words>
  <Application>Microsoft Office PowerPoint</Application>
  <PresentationFormat>Widescreen</PresentationFormat>
  <Paragraphs>58</Paragraphs>
  <Slides>27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Comic Sans MS</vt:lpstr>
      <vt:lpstr>Office Theme</vt:lpstr>
      <vt:lpstr>Amigos de Jesús y María</vt:lpstr>
      <vt:lpstr>Mateo 21, 33-43 La piedra que desecharon…es la piedra angular.</vt:lpstr>
      <vt:lpstr>En aquel tiempo, Jesús dijo a los sumos sacerdotes  y a los ancianos del pueblo una parábola: </vt:lpstr>
      <vt:lpstr>PowerPoint Presentation</vt:lpstr>
      <vt:lpstr>Llegado el tiempo de la cosecha, envió a sus criados para pedir su parte de los frutos a los trabajadores</vt:lpstr>
      <vt:lpstr>PowerPoint Presentation</vt:lpstr>
      <vt:lpstr>Envió de nuevo a otros criados, en mayor número  que los primeros, y los trataron del mismo modo. </vt:lpstr>
      <vt:lpstr>Por último, les mandó a  su propio hijo, pensando:</vt:lpstr>
      <vt:lpstr>Pero cuando los trabajadores lo vieron, se dijeron unos a otros: ‘Éste es el heredero. Vamos a matarlo y nos quedaremos con su herencia’. </vt:lpstr>
      <vt:lpstr>Le echaron mano, lo sacaron de la viña y lo mataron. </vt:lpstr>
      <vt:lpstr>PowerPoint Presentation</vt:lpstr>
      <vt:lpstr>PowerPoint Presentation</vt:lpstr>
      <vt:lpstr>PowerPoint Presentation</vt:lpstr>
      <vt:lpstr>Por esta razón les digo que les será quitado a ustedes el Reino de Dios y se le dará a un pueblo que produzca sus frutos’’.</vt:lpstr>
      <vt:lpstr>REFLEXIÓN</vt:lpstr>
      <vt:lpstr>¿Quién representa el propietario? </vt:lpstr>
      <vt:lpstr>Los sumos sacerdotes y los ancianos del pueblo de Dios guiaban al pueblo con  leyes pero no tenían a Dios en sus corazones. </vt:lpstr>
      <vt:lpstr>¿Qué hicieron los trabajadores cuando el propietario  mandó a sus servidores y después a su hijo para colectar su parte de los frutos de la viña? </vt:lpstr>
      <vt:lpstr>Jesús les dijo: “La piedra que desecharon los constructores, es ahora la piedra angular.”</vt:lpstr>
      <vt:lpstr>Ellos no reconocieron a Jesús,  el Mesías de Dios, y lo rechazaron.</vt:lpstr>
      <vt:lpstr>Con un corazón puro, preparado con la oración, los sacramentos y sirviendo al prójimo con amor, lo podemos reconocemos en la Eucaristía, en las personas que nos aman, en la naturaleza, en eventos de la vida.</vt:lpstr>
      <vt:lpstr>PowerPoint Presentation</vt:lpstr>
      <vt:lpstr>¡Jesús, quiero verte!</vt:lpstr>
      <vt:lpstr>Oración  Jesús, ayúdame a siempre verte con los ojos de me corazón, en la Eucaristía, en el amor de las personas que me rodean, en la belleza de la naturaleza que creaste, y en los eventos de mi vida. Yo se que siempre estas conmigo. Quiero verte siempre. Amen.  </vt:lpstr>
      <vt:lpstr>Canción (3-7años): Abre mis Ojos Oh Cristo, ICDC Buena Vista, https://youtu.be/F7fLUfrPtw0</vt:lpstr>
      <vt:lpstr>Abre mis Ojos, Moisés Flores, https://youtu.be/GcUpWdDRGqY?si=KClrXykytxjlrUM0 (8+ años)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Varona</dc:creator>
  <cp:lastModifiedBy>Maria Varona</cp:lastModifiedBy>
  <cp:revision>82</cp:revision>
  <dcterms:created xsi:type="dcterms:W3CDTF">2020-07-14T14:58:41Z</dcterms:created>
  <dcterms:modified xsi:type="dcterms:W3CDTF">2026-09-20T18:52:20Z</dcterms:modified>
</cp:coreProperties>
</file>