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58" r:id="rId5"/>
    <p:sldId id="260" r:id="rId6"/>
    <p:sldId id="272" r:id="rId7"/>
    <p:sldId id="261" r:id="rId8"/>
    <p:sldId id="273" r:id="rId9"/>
    <p:sldId id="262" r:id="rId10"/>
    <p:sldId id="274" r:id="rId11"/>
    <p:sldId id="263" r:id="rId12"/>
    <p:sldId id="275" r:id="rId13"/>
    <p:sldId id="264" r:id="rId14"/>
    <p:sldId id="265" r:id="rId15"/>
    <p:sldId id="282" r:id="rId16"/>
    <p:sldId id="266" r:id="rId17"/>
    <p:sldId id="280" r:id="rId18"/>
    <p:sldId id="281" r:id="rId19"/>
    <p:sldId id="269" r:id="rId20"/>
    <p:sldId id="271" r:id="rId21"/>
    <p:sldId id="279" r:id="rId22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468C2-319D-4DAE-88CA-F03CF9B2465D}" v="261" dt="2026-05-25T03:12:05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Varona" userId="e66636f13166b981" providerId="LiveId" clId="{CC74F64B-C8E6-471D-863D-1EDE95D8A156}"/>
    <pc:docChg chg="undo custSel addSld delSld modSld sldOrd modMainMaster">
      <pc:chgData name="Maria Varona" userId="e66636f13166b981" providerId="LiveId" clId="{CC74F64B-C8E6-471D-863D-1EDE95D8A156}" dt="2026-05-25T03:12:08.515" v="1411" actId="1076"/>
      <pc:docMkLst>
        <pc:docMk/>
      </pc:docMkLst>
      <pc:sldChg chg="modSp mod setBg">
        <pc:chgData name="Maria Varona" userId="e66636f13166b981" providerId="LiveId" clId="{CC74F64B-C8E6-471D-863D-1EDE95D8A156}" dt="2026-05-22T20:47:47.617" v="90" actId="20577"/>
        <pc:sldMkLst>
          <pc:docMk/>
          <pc:sldMk cId="654174801" sldId="256"/>
        </pc:sldMkLst>
        <pc:spChg chg="mod">
          <ac:chgData name="Maria Varona" userId="e66636f13166b981" providerId="LiveId" clId="{CC74F64B-C8E6-471D-863D-1EDE95D8A156}" dt="2026-05-22T20:46:16.498" v="43" actId="20577"/>
          <ac:spMkLst>
            <pc:docMk/>
            <pc:sldMk cId="654174801" sldId="256"/>
            <ac:spMk id="2" creationId="{00000000-0000-0000-0000-000000000000}"/>
          </ac:spMkLst>
        </pc:spChg>
        <pc:spChg chg="mod">
          <ac:chgData name="Maria Varona" userId="e66636f13166b981" providerId="LiveId" clId="{CC74F64B-C8E6-471D-863D-1EDE95D8A156}" dt="2026-05-22T20:47:47.617" v="90" actId="20577"/>
          <ac:spMkLst>
            <pc:docMk/>
            <pc:sldMk cId="654174801" sldId="256"/>
            <ac:spMk id="3" creationId="{00000000-0000-0000-0000-000000000000}"/>
          </ac:spMkLst>
        </pc:spChg>
        <pc:spChg chg="mod">
          <ac:chgData name="Maria Varona" userId="e66636f13166b981" providerId="LiveId" clId="{CC74F64B-C8E6-471D-863D-1EDE95D8A156}" dt="2026-05-22T20:47:23.118" v="48" actId="20577"/>
          <ac:spMkLst>
            <pc:docMk/>
            <pc:sldMk cId="654174801" sldId="256"/>
            <ac:spMk id="4" creationId="{00000000-0000-0000-0000-000000000000}"/>
          </ac:spMkLst>
        </pc:spChg>
      </pc:sldChg>
      <pc:sldChg chg="modSp mod">
        <pc:chgData name="Maria Varona" userId="e66636f13166b981" providerId="LiveId" clId="{CC74F64B-C8E6-471D-863D-1EDE95D8A156}" dt="2026-05-22T20:49:36.625" v="99" actId="1076"/>
        <pc:sldMkLst>
          <pc:docMk/>
          <pc:sldMk cId="933293590" sldId="257"/>
        </pc:sldMkLst>
        <pc:spChg chg="mod">
          <ac:chgData name="Maria Varona" userId="e66636f13166b981" providerId="LiveId" clId="{CC74F64B-C8E6-471D-863D-1EDE95D8A156}" dt="2026-05-22T20:49:36.625" v="99" actId="1076"/>
          <ac:spMkLst>
            <pc:docMk/>
            <pc:sldMk cId="933293590" sldId="257"/>
            <ac:spMk id="9" creationId="{00000000-0000-0000-0000-000000000000}"/>
          </ac:spMkLst>
        </pc:spChg>
      </pc:sldChg>
      <pc:sldChg chg="modSp mod">
        <pc:chgData name="Maria Varona" userId="e66636f13166b981" providerId="LiveId" clId="{CC74F64B-C8E6-471D-863D-1EDE95D8A156}" dt="2026-05-22T21:00:08.486" v="197" actId="1440"/>
        <pc:sldMkLst>
          <pc:docMk/>
          <pc:sldMk cId="3040641894" sldId="258"/>
        </pc:sldMkLst>
        <pc:spChg chg="mod">
          <ac:chgData name="Maria Varona" userId="e66636f13166b981" providerId="LiveId" clId="{CC74F64B-C8E6-471D-863D-1EDE95D8A156}" dt="2026-05-22T20:59:51.204" v="193" actId="113"/>
          <ac:spMkLst>
            <pc:docMk/>
            <pc:sldMk cId="3040641894" sldId="258"/>
            <ac:spMk id="5" creationId="{5F71CBE2-24CE-A772-2872-4E79EB4EDFFE}"/>
          </ac:spMkLst>
        </pc:spChg>
        <pc:spChg chg="mod">
          <ac:chgData name="Maria Varona" userId="e66636f13166b981" providerId="LiveId" clId="{CC74F64B-C8E6-471D-863D-1EDE95D8A156}" dt="2026-05-22T20:59:58.411" v="195" actId="1076"/>
          <ac:spMkLst>
            <pc:docMk/>
            <pc:sldMk cId="3040641894" sldId="258"/>
            <ac:spMk id="7" creationId="{9372B08F-D8F8-CAE1-032E-BE6E5E539DFA}"/>
          </ac:spMkLst>
        </pc:spChg>
        <pc:spChg chg="mod">
          <ac:chgData name="Maria Varona" userId="e66636f13166b981" providerId="LiveId" clId="{CC74F64B-C8E6-471D-863D-1EDE95D8A156}" dt="2026-05-22T20:57:22.054" v="135" actId="20577"/>
          <ac:spMkLst>
            <pc:docMk/>
            <pc:sldMk cId="3040641894" sldId="258"/>
            <ac:spMk id="9" creationId="{00000000-0000-0000-0000-000000000000}"/>
          </ac:spMkLst>
        </pc:spChg>
        <pc:picChg chg="mod">
          <ac:chgData name="Maria Varona" userId="e66636f13166b981" providerId="LiveId" clId="{CC74F64B-C8E6-471D-863D-1EDE95D8A156}" dt="2026-05-22T21:00:08.486" v="197" actId="1440"/>
          <ac:picMkLst>
            <pc:docMk/>
            <pc:sldMk cId="3040641894" sldId="258"/>
            <ac:picMk id="3" creationId="{6996BF91-F20F-B7E3-A73E-8125B92CF020}"/>
          </ac:picMkLst>
        </pc:picChg>
        <pc:picChg chg="mod">
          <ac:chgData name="Maria Varona" userId="e66636f13166b981" providerId="LiveId" clId="{CC74F64B-C8E6-471D-863D-1EDE95D8A156}" dt="2026-05-22T21:00:06.181" v="196" actId="1440"/>
          <ac:picMkLst>
            <pc:docMk/>
            <pc:sldMk cId="3040641894" sldId="258"/>
            <ac:picMk id="4" creationId="{118264CE-0A41-C434-3FA7-88AB52A5471F}"/>
          </ac:picMkLst>
        </pc:picChg>
      </pc:sldChg>
      <pc:sldChg chg="modSp mod">
        <pc:chgData name="Maria Varona" userId="e66636f13166b981" providerId="LiveId" clId="{CC74F64B-C8E6-471D-863D-1EDE95D8A156}" dt="2026-05-22T21:00:22.676" v="202" actId="14100"/>
        <pc:sldMkLst>
          <pc:docMk/>
          <pc:sldMk cId="2196800338" sldId="260"/>
        </pc:sldMkLst>
        <pc:spChg chg="mod">
          <ac:chgData name="Maria Varona" userId="e66636f13166b981" providerId="LiveId" clId="{CC74F64B-C8E6-471D-863D-1EDE95D8A156}" dt="2026-05-22T21:00:22.676" v="202" actId="14100"/>
          <ac:spMkLst>
            <pc:docMk/>
            <pc:sldMk cId="2196800338" sldId="260"/>
            <ac:spMk id="8" creationId="{00000000-0000-0000-0000-000000000000}"/>
          </ac:spMkLst>
        </pc:spChg>
      </pc:sldChg>
      <pc:sldChg chg="modSp modAnim">
        <pc:chgData name="Maria Varona" userId="e66636f13166b981" providerId="LiveId" clId="{CC74F64B-C8E6-471D-863D-1EDE95D8A156}" dt="2026-05-22T21:04:49.740" v="237" actId="6549"/>
        <pc:sldMkLst>
          <pc:docMk/>
          <pc:sldMk cId="70468730" sldId="261"/>
        </pc:sldMkLst>
        <pc:spChg chg="mod">
          <ac:chgData name="Maria Varona" userId="e66636f13166b981" providerId="LiveId" clId="{CC74F64B-C8E6-471D-863D-1EDE95D8A156}" dt="2026-05-22T21:03:33.003" v="215" actId="108"/>
          <ac:spMkLst>
            <pc:docMk/>
            <pc:sldMk cId="70468730" sldId="261"/>
            <ac:spMk id="2" creationId="{00000000-0000-0000-0000-000000000000}"/>
          </ac:spMkLst>
        </pc:spChg>
        <pc:spChg chg="mod">
          <ac:chgData name="Maria Varona" userId="e66636f13166b981" providerId="LiveId" clId="{CC74F64B-C8E6-471D-863D-1EDE95D8A156}" dt="2026-05-22T21:04:08.475" v="218" actId="20577"/>
          <ac:spMkLst>
            <pc:docMk/>
            <pc:sldMk cId="70468730" sldId="261"/>
            <ac:spMk id="3" creationId="{00000000-0000-0000-0000-000000000000}"/>
          </ac:spMkLst>
        </pc:spChg>
        <pc:spChg chg="mod">
          <ac:chgData name="Maria Varona" userId="e66636f13166b981" providerId="LiveId" clId="{CC74F64B-C8E6-471D-863D-1EDE95D8A156}" dt="2026-05-22T21:04:38.995" v="224" actId="20577"/>
          <ac:spMkLst>
            <pc:docMk/>
            <pc:sldMk cId="70468730" sldId="261"/>
            <ac:spMk id="4" creationId="{00000000-0000-0000-0000-000000000000}"/>
          </ac:spMkLst>
        </pc:spChg>
        <pc:spChg chg="mod">
          <ac:chgData name="Maria Varona" userId="e66636f13166b981" providerId="LiveId" clId="{CC74F64B-C8E6-471D-863D-1EDE95D8A156}" dt="2026-05-22T21:04:49.740" v="237" actId="6549"/>
          <ac:spMkLst>
            <pc:docMk/>
            <pc:sldMk cId="70468730" sldId="261"/>
            <ac:spMk id="10" creationId="{00000000-0000-0000-0000-000000000000}"/>
          </ac:spMkLst>
        </pc:spChg>
      </pc:sldChg>
      <pc:sldChg chg="modSp mod">
        <pc:chgData name="Maria Varona" userId="e66636f13166b981" providerId="LiveId" clId="{CC74F64B-C8E6-471D-863D-1EDE95D8A156}" dt="2026-05-22T21:13:56.105" v="407" actId="790"/>
        <pc:sldMkLst>
          <pc:docMk/>
          <pc:sldMk cId="726072712" sldId="262"/>
        </pc:sldMkLst>
        <pc:spChg chg="mod">
          <ac:chgData name="Maria Varona" userId="e66636f13166b981" providerId="LiveId" clId="{CC74F64B-C8E6-471D-863D-1EDE95D8A156}" dt="2026-05-22T21:13:56.105" v="407" actId="790"/>
          <ac:spMkLst>
            <pc:docMk/>
            <pc:sldMk cId="726072712" sldId="262"/>
            <ac:spMk id="2" creationId="{00000000-0000-0000-0000-000000000000}"/>
          </ac:spMkLst>
        </pc:spChg>
        <pc:spChg chg="mod">
          <ac:chgData name="Maria Varona" userId="e66636f13166b981" providerId="LiveId" clId="{CC74F64B-C8E6-471D-863D-1EDE95D8A156}" dt="2026-05-22T21:12:00.932" v="328" actId="20577"/>
          <ac:spMkLst>
            <pc:docMk/>
            <pc:sldMk cId="726072712" sldId="262"/>
            <ac:spMk id="3" creationId="{00000000-0000-0000-0000-000000000000}"/>
          </ac:spMkLst>
        </pc:spChg>
      </pc:sldChg>
      <pc:sldChg chg="modSp mod">
        <pc:chgData name="Maria Varona" userId="e66636f13166b981" providerId="LiveId" clId="{CC74F64B-C8E6-471D-863D-1EDE95D8A156}" dt="2026-05-22T21:19:06.276" v="427" actId="108"/>
        <pc:sldMkLst>
          <pc:docMk/>
          <pc:sldMk cId="1916750705" sldId="263"/>
        </pc:sldMkLst>
        <pc:spChg chg="mod">
          <ac:chgData name="Maria Varona" userId="e66636f13166b981" providerId="LiveId" clId="{CC74F64B-C8E6-471D-863D-1EDE95D8A156}" dt="2026-05-22T21:19:06.276" v="427" actId="108"/>
          <ac:spMkLst>
            <pc:docMk/>
            <pc:sldMk cId="1916750705" sldId="263"/>
            <ac:spMk id="2" creationId="{00000000-0000-0000-0000-000000000000}"/>
          </ac:spMkLst>
        </pc:spChg>
        <pc:spChg chg="mod">
          <ac:chgData name="Maria Varona" userId="e66636f13166b981" providerId="LiveId" clId="{CC74F64B-C8E6-471D-863D-1EDE95D8A156}" dt="2026-05-22T21:18:28.735" v="424" actId="20577"/>
          <ac:spMkLst>
            <pc:docMk/>
            <pc:sldMk cId="1916750705" sldId="263"/>
            <ac:spMk id="3" creationId="{00000000-0000-0000-0000-000000000000}"/>
          </ac:spMkLst>
        </pc:spChg>
      </pc:sldChg>
      <pc:sldChg chg="addSp delSp modSp mod">
        <pc:chgData name="Maria Varona" userId="e66636f13166b981" providerId="LiveId" clId="{CC74F64B-C8E6-471D-863D-1EDE95D8A156}" dt="2026-05-22T21:27:59.451" v="463" actId="1076"/>
        <pc:sldMkLst>
          <pc:docMk/>
          <pc:sldMk cId="1497343129" sldId="264"/>
        </pc:sldMkLst>
        <pc:spChg chg="mod">
          <ac:chgData name="Maria Varona" userId="e66636f13166b981" providerId="LiveId" clId="{CC74F64B-C8E6-471D-863D-1EDE95D8A156}" dt="2026-05-22T21:22:03.056" v="450" actId="14100"/>
          <ac:spMkLst>
            <pc:docMk/>
            <pc:sldMk cId="1497343129" sldId="264"/>
            <ac:spMk id="4" creationId="{6B26FEA6-A11A-3252-2D71-F1F008104990}"/>
          </ac:spMkLst>
        </pc:spChg>
        <pc:picChg chg="add mod">
          <ac:chgData name="Maria Varona" userId="e66636f13166b981" providerId="LiveId" clId="{CC74F64B-C8E6-471D-863D-1EDE95D8A156}" dt="2026-05-22T21:27:59.451" v="463" actId="1076"/>
          <ac:picMkLst>
            <pc:docMk/>
            <pc:sldMk cId="1497343129" sldId="264"/>
            <ac:picMk id="5" creationId="{C68B9855-61D7-343D-FD88-EDCE9001769B}"/>
          </ac:picMkLst>
        </pc:picChg>
      </pc:sldChg>
      <pc:sldChg chg="addSp delSp modSp mod">
        <pc:chgData name="Maria Varona" userId="e66636f13166b981" providerId="LiveId" clId="{CC74F64B-C8E6-471D-863D-1EDE95D8A156}" dt="2026-05-25T02:55:29.429" v="1394" actId="1076"/>
        <pc:sldMkLst>
          <pc:docMk/>
          <pc:sldMk cId="781939473" sldId="266"/>
        </pc:sldMkLst>
        <pc:spChg chg="del mod">
          <ac:chgData name="Maria Varona" userId="e66636f13166b981" providerId="LiveId" clId="{CC74F64B-C8E6-471D-863D-1EDE95D8A156}" dt="2026-05-25T02:53:37.418" v="1385" actId="478"/>
          <ac:spMkLst>
            <pc:docMk/>
            <pc:sldMk cId="781939473" sldId="266"/>
            <ac:spMk id="3" creationId="{00000000-0000-0000-0000-000000000000}"/>
          </ac:spMkLst>
        </pc:spChg>
        <pc:spChg chg="del mod">
          <ac:chgData name="Maria Varona" userId="e66636f13166b981" providerId="LiveId" clId="{CC74F64B-C8E6-471D-863D-1EDE95D8A156}" dt="2026-05-25T02:51:28.421" v="1326" actId="478"/>
          <ac:spMkLst>
            <pc:docMk/>
            <pc:sldMk cId="781939473" sldId="266"/>
            <ac:spMk id="5" creationId="{A5FAC65D-8C5E-64E8-0A2C-D6B60447BC81}"/>
          </ac:spMkLst>
        </pc:spChg>
        <pc:picChg chg="add mod">
          <ac:chgData name="Maria Varona" userId="e66636f13166b981" providerId="LiveId" clId="{CC74F64B-C8E6-471D-863D-1EDE95D8A156}" dt="2026-05-25T02:55:29.429" v="1394" actId="1076"/>
          <ac:picMkLst>
            <pc:docMk/>
            <pc:sldMk cId="781939473" sldId="266"/>
            <ac:picMk id="4" creationId="{7D660882-8EBC-2CA1-C2D3-CE0D7CA98375}"/>
          </ac:picMkLst>
        </pc:picChg>
      </pc:sldChg>
      <pc:sldChg chg="modSp mod">
        <pc:chgData name="Maria Varona" userId="e66636f13166b981" providerId="LiveId" clId="{CC74F64B-C8E6-471D-863D-1EDE95D8A156}" dt="2026-05-22T21:54:01.723" v="1304" actId="1076"/>
        <pc:sldMkLst>
          <pc:docMk/>
          <pc:sldMk cId="3418843670" sldId="269"/>
        </pc:sldMkLst>
        <pc:spChg chg="mod">
          <ac:chgData name="Maria Varona" userId="e66636f13166b981" providerId="LiveId" clId="{CC74F64B-C8E6-471D-863D-1EDE95D8A156}" dt="2026-05-22T21:54:01.723" v="1304" actId="1076"/>
          <ac:spMkLst>
            <pc:docMk/>
            <pc:sldMk cId="3418843670" sldId="269"/>
            <ac:spMk id="2" creationId="{00000000-0000-0000-0000-000000000000}"/>
          </ac:spMkLst>
        </pc:spChg>
        <pc:picChg chg="mod">
          <ac:chgData name="Maria Varona" userId="e66636f13166b981" providerId="LiveId" clId="{CC74F64B-C8E6-471D-863D-1EDE95D8A156}" dt="2026-05-22T21:53:50.701" v="1303" actId="1076"/>
          <ac:picMkLst>
            <pc:docMk/>
            <pc:sldMk cId="3418843670" sldId="269"/>
            <ac:picMk id="4098" creationId="{00000000-0000-0000-0000-000000000000}"/>
          </ac:picMkLst>
        </pc:picChg>
      </pc:sldChg>
      <pc:sldChg chg="addSp delSp modSp mod delAnim modAnim">
        <pc:chgData name="Maria Varona" userId="e66636f13166b981" providerId="LiveId" clId="{CC74F64B-C8E6-471D-863D-1EDE95D8A156}" dt="2026-05-22T21:56:23.564" v="1312" actId="14100"/>
        <pc:sldMkLst>
          <pc:docMk/>
          <pc:sldMk cId="2346960516" sldId="271"/>
        </pc:sldMkLst>
        <pc:spChg chg="mod">
          <ac:chgData name="Maria Varona" userId="e66636f13166b981" providerId="LiveId" clId="{CC74F64B-C8E6-471D-863D-1EDE95D8A156}" dt="2026-05-22T21:55:23.239" v="1308" actId="6549"/>
          <ac:spMkLst>
            <pc:docMk/>
            <pc:sldMk cId="2346960516" sldId="271"/>
            <ac:spMk id="2" creationId="{FCA0CB5E-0EC6-4DA3-D6D4-58C17E885116}"/>
          </ac:spMkLst>
        </pc:spChg>
        <pc:picChg chg="add mod">
          <ac:chgData name="Maria Varona" userId="e66636f13166b981" providerId="LiveId" clId="{CC74F64B-C8E6-471D-863D-1EDE95D8A156}" dt="2026-05-22T21:56:23.564" v="1312" actId="14100"/>
          <ac:picMkLst>
            <pc:docMk/>
            <pc:sldMk cId="2346960516" sldId="271"/>
            <ac:picMk id="3" creationId="{21D31AA2-850B-A01C-0FE4-25F8DE2720BC}"/>
          </ac:picMkLst>
        </pc:picChg>
      </pc:sldChg>
      <pc:sldChg chg="modSp mod">
        <pc:chgData name="Maria Varona" userId="e66636f13166b981" providerId="LiveId" clId="{CC74F64B-C8E6-471D-863D-1EDE95D8A156}" dt="2026-05-22T21:01:46.886" v="208" actId="108"/>
        <pc:sldMkLst>
          <pc:docMk/>
          <pc:sldMk cId="3178378166" sldId="272"/>
        </pc:sldMkLst>
        <pc:spChg chg="mod">
          <ac:chgData name="Maria Varona" userId="e66636f13166b981" providerId="LiveId" clId="{CC74F64B-C8E6-471D-863D-1EDE95D8A156}" dt="2026-05-22T21:01:46.886" v="208" actId="108"/>
          <ac:spMkLst>
            <pc:docMk/>
            <pc:sldMk cId="3178378166" sldId="272"/>
            <ac:spMk id="8" creationId="{00000000-0000-0000-0000-000000000000}"/>
          </ac:spMkLst>
        </pc:spChg>
        <pc:spChg chg="mod">
          <ac:chgData name="Maria Varona" userId="e66636f13166b981" providerId="LiveId" clId="{CC74F64B-C8E6-471D-863D-1EDE95D8A156}" dt="2026-05-22T21:01:12.833" v="206" actId="20577"/>
          <ac:spMkLst>
            <pc:docMk/>
            <pc:sldMk cId="3178378166" sldId="272"/>
            <ac:spMk id="9" creationId="{00000000-0000-0000-0000-000000000000}"/>
          </ac:spMkLst>
        </pc:spChg>
      </pc:sldChg>
      <pc:sldChg chg="addSp delSp modSp mod modAnim">
        <pc:chgData name="Maria Varona" userId="e66636f13166b981" providerId="LiveId" clId="{CC74F64B-C8E6-471D-863D-1EDE95D8A156}" dt="2026-05-22T21:10:35.939" v="307" actId="14100"/>
        <pc:sldMkLst>
          <pc:docMk/>
          <pc:sldMk cId="4105587570" sldId="273"/>
        </pc:sldMkLst>
        <pc:spChg chg="mod">
          <ac:chgData name="Maria Varona" userId="e66636f13166b981" providerId="LiveId" clId="{CC74F64B-C8E6-471D-863D-1EDE95D8A156}" dt="2026-05-22T21:10:31.097" v="306" actId="1076"/>
          <ac:spMkLst>
            <pc:docMk/>
            <pc:sldMk cId="4105587570" sldId="273"/>
            <ac:spMk id="8" creationId="{00000000-0000-0000-0000-000000000000}"/>
          </ac:spMkLst>
        </pc:spChg>
        <pc:spChg chg="mod">
          <ac:chgData name="Maria Varona" userId="e66636f13166b981" providerId="LiveId" clId="{CC74F64B-C8E6-471D-863D-1EDE95D8A156}" dt="2026-05-22T21:10:24.683" v="305" actId="1076"/>
          <ac:spMkLst>
            <pc:docMk/>
            <pc:sldMk cId="4105587570" sldId="273"/>
            <ac:spMk id="9" creationId="{00000000-0000-0000-0000-000000000000}"/>
          </ac:spMkLst>
        </pc:spChg>
        <pc:picChg chg="add mod">
          <ac:chgData name="Maria Varona" userId="e66636f13166b981" providerId="LiveId" clId="{CC74F64B-C8E6-471D-863D-1EDE95D8A156}" dt="2026-05-22T21:10:35.939" v="307" actId="14100"/>
          <ac:picMkLst>
            <pc:docMk/>
            <pc:sldMk cId="4105587570" sldId="273"/>
            <ac:picMk id="3" creationId="{157C3A91-8227-19A8-FBF9-D41451B7D93B}"/>
          </ac:picMkLst>
        </pc:picChg>
      </pc:sldChg>
      <pc:sldChg chg="modSp mod modAnim">
        <pc:chgData name="Maria Varona" userId="e66636f13166b981" providerId="LiveId" clId="{CC74F64B-C8E6-471D-863D-1EDE95D8A156}" dt="2026-05-22T21:17:02.177" v="421" actId="1076"/>
        <pc:sldMkLst>
          <pc:docMk/>
          <pc:sldMk cId="638058401" sldId="274"/>
        </pc:sldMkLst>
        <pc:spChg chg="mod">
          <ac:chgData name="Maria Varona" userId="e66636f13166b981" providerId="LiveId" clId="{CC74F64B-C8E6-471D-863D-1EDE95D8A156}" dt="2026-05-22T21:17:02.177" v="421" actId="1076"/>
          <ac:spMkLst>
            <pc:docMk/>
            <pc:sldMk cId="638058401" sldId="274"/>
            <ac:spMk id="4" creationId="{00000000-0000-0000-0000-000000000000}"/>
          </ac:spMkLst>
        </pc:spChg>
        <pc:spChg chg="mod">
          <ac:chgData name="Maria Varona" userId="e66636f13166b981" providerId="LiveId" clId="{CC74F64B-C8E6-471D-863D-1EDE95D8A156}" dt="2026-05-22T21:16:55.952" v="420" actId="1076"/>
          <ac:spMkLst>
            <pc:docMk/>
            <pc:sldMk cId="638058401" sldId="274"/>
            <ac:spMk id="10" creationId="{00000000-0000-0000-0000-000000000000}"/>
          </ac:spMkLst>
        </pc:spChg>
      </pc:sldChg>
      <pc:sldChg chg="addSp delSp modSp mod">
        <pc:chgData name="Maria Varona" userId="e66636f13166b981" providerId="LiveId" clId="{CC74F64B-C8E6-471D-863D-1EDE95D8A156}" dt="2026-05-25T03:12:08.515" v="1411" actId="1076"/>
        <pc:sldMkLst>
          <pc:docMk/>
          <pc:sldMk cId="2039630933" sldId="275"/>
        </pc:sldMkLst>
        <pc:spChg chg="add mod">
          <ac:chgData name="Maria Varona" userId="e66636f13166b981" providerId="LiveId" clId="{CC74F64B-C8E6-471D-863D-1EDE95D8A156}" dt="2026-05-25T03:11:47.987" v="1409" actId="14100"/>
          <ac:spMkLst>
            <pc:docMk/>
            <pc:sldMk cId="2039630933" sldId="275"/>
            <ac:spMk id="2" creationId="{7085E3F2-1DDF-2850-251D-D017F1A2D804}"/>
          </ac:spMkLst>
        </pc:spChg>
        <pc:picChg chg="add mod">
          <ac:chgData name="Maria Varona" userId="e66636f13166b981" providerId="LiveId" clId="{CC74F64B-C8E6-471D-863D-1EDE95D8A156}" dt="2026-05-25T03:12:08.515" v="1411" actId="1076"/>
          <ac:picMkLst>
            <pc:docMk/>
            <pc:sldMk cId="2039630933" sldId="275"/>
            <ac:picMk id="3" creationId="{562E6A86-02CA-DCBD-F8CE-8EB0DFC2C7B5}"/>
          </ac:picMkLst>
        </pc:picChg>
        <pc:picChg chg="add del mod">
          <ac:chgData name="Maria Varona" userId="e66636f13166b981" providerId="LiveId" clId="{CC74F64B-C8E6-471D-863D-1EDE95D8A156}" dt="2026-05-25T03:11:36.471" v="1407" actId="478"/>
          <ac:picMkLst>
            <pc:docMk/>
            <pc:sldMk cId="2039630933" sldId="275"/>
            <ac:picMk id="5" creationId="{FB8926FD-56CA-EC1C-EBA0-FD4C8C4CA698}"/>
          </ac:picMkLst>
        </pc:picChg>
      </pc:sldChg>
      <pc:sldChg chg="addSp delSp modSp mod">
        <pc:chgData name="Maria Varona" userId="e66636f13166b981" providerId="LiveId" clId="{CC74F64B-C8E6-471D-863D-1EDE95D8A156}" dt="2026-05-22T20:55:46.182" v="129" actId="1076"/>
        <pc:sldMkLst>
          <pc:docMk/>
          <pc:sldMk cId="3367801555" sldId="276"/>
        </pc:sldMkLst>
        <pc:spChg chg="mod">
          <ac:chgData name="Maria Varona" userId="e66636f13166b981" providerId="LiveId" clId="{CC74F64B-C8E6-471D-863D-1EDE95D8A156}" dt="2026-05-22T20:52:01.163" v="117" actId="120"/>
          <ac:spMkLst>
            <pc:docMk/>
            <pc:sldMk cId="3367801555" sldId="276"/>
            <ac:spMk id="2" creationId="{C728E40F-B793-A9A8-E824-9B9218720144}"/>
          </ac:spMkLst>
        </pc:spChg>
        <pc:spChg chg="add mod">
          <ac:chgData name="Maria Varona" userId="e66636f13166b981" providerId="LiveId" clId="{CC74F64B-C8E6-471D-863D-1EDE95D8A156}" dt="2026-05-22T20:51:52.998" v="116" actId="1076"/>
          <ac:spMkLst>
            <pc:docMk/>
            <pc:sldMk cId="3367801555" sldId="276"/>
            <ac:spMk id="3" creationId="{5CC68189-23AB-6487-DBEE-B725C30320F5}"/>
          </ac:spMkLst>
        </pc:spChg>
        <pc:picChg chg="add mod">
          <ac:chgData name="Maria Varona" userId="e66636f13166b981" providerId="LiveId" clId="{CC74F64B-C8E6-471D-863D-1EDE95D8A156}" dt="2026-05-22T20:55:46.182" v="129" actId="1076"/>
          <ac:picMkLst>
            <pc:docMk/>
            <pc:sldMk cId="3367801555" sldId="276"/>
            <ac:picMk id="5" creationId="{38CC0E48-2D2A-5FF6-F997-99BA321B546D}"/>
          </ac:picMkLst>
        </pc:picChg>
      </pc:sldChg>
      <pc:sldChg chg="delSp modSp add del mod">
        <pc:chgData name="Maria Varona" userId="e66636f13166b981" providerId="LiveId" clId="{CC74F64B-C8E6-471D-863D-1EDE95D8A156}" dt="2026-05-25T02:51:30.731" v="1327" actId="47"/>
        <pc:sldMkLst>
          <pc:docMk/>
          <pc:sldMk cId="3365420720" sldId="277"/>
        </pc:sldMkLst>
      </pc:sldChg>
      <pc:sldChg chg="delSp modSp del mod">
        <pc:chgData name="Maria Varona" userId="e66636f13166b981" providerId="LiveId" clId="{CC74F64B-C8E6-471D-863D-1EDE95D8A156}" dt="2026-05-25T02:51:32.770" v="1328" actId="47"/>
        <pc:sldMkLst>
          <pc:docMk/>
          <pc:sldMk cId="2329170424" sldId="278"/>
        </pc:sldMkLst>
      </pc:sldChg>
      <pc:sldChg chg="addSp modSp add mod modAnim">
        <pc:chgData name="Maria Varona" userId="e66636f13166b981" providerId="LiveId" clId="{CC74F64B-C8E6-471D-863D-1EDE95D8A156}" dt="2026-05-22T21:57:06.038" v="1325" actId="14100"/>
        <pc:sldMkLst>
          <pc:docMk/>
          <pc:sldMk cId="3781086557" sldId="279"/>
        </pc:sldMkLst>
        <pc:spChg chg="mod">
          <ac:chgData name="Maria Varona" userId="e66636f13166b981" providerId="LiveId" clId="{CC74F64B-C8E6-471D-863D-1EDE95D8A156}" dt="2026-05-22T21:56:36.505" v="1322" actId="20577"/>
          <ac:spMkLst>
            <pc:docMk/>
            <pc:sldMk cId="3781086557" sldId="279"/>
            <ac:spMk id="2" creationId="{121E6944-CB42-7A9C-FCCA-19BA8C02A154}"/>
          </ac:spMkLst>
        </pc:spChg>
        <pc:picChg chg="add mod">
          <ac:chgData name="Maria Varona" userId="e66636f13166b981" providerId="LiveId" clId="{CC74F64B-C8E6-471D-863D-1EDE95D8A156}" dt="2026-05-22T21:57:06.038" v="1325" actId="14100"/>
          <ac:picMkLst>
            <pc:docMk/>
            <pc:sldMk cId="3781086557" sldId="279"/>
            <ac:picMk id="3" creationId="{BA5EE276-5595-17AD-758D-319397141FD0}"/>
          </ac:picMkLst>
        </pc:picChg>
      </pc:sldChg>
      <pc:sldChg chg="addSp delSp modSp add mod">
        <pc:chgData name="Maria Varona" userId="e66636f13166b981" providerId="LiveId" clId="{CC74F64B-C8E6-471D-863D-1EDE95D8A156}" dt="2026-05-25T02:56:22.297" v="1400" actId="1076"/>
        <pc:sldMkLst>
          <pc:docMk/>
          <pc:sldMk cId="817464960" sldId="280"/>
        </pc:sldMkLst>
        <pc:spChg chg="del">
          <ac:chgData name="Maria Varona" userId="e66636f13166b981" providerId="LiveId" clId="{CC74F64B-C8E6-471D-863D-1EDE95D8A156}" dt="2026-05-25T02:53:42.572" v="1386" actId="478"/>
          <ac:spMkLst>
            <pc:docMk/>
            <pc:sldMk cId="817464960" sldId="280"/>
            <ac:spMk id="3" creationId="{F52FC1DB-6412-657C-67AF-64367CF22556}"/>
          </ac:spMkLst>
        </pc:spChg>
        <pc:picChg chg="add mod">
          <ac:chgData name="Maria Varona" userId="e66636f13166b981" providerId="LiveId" clId="{CC74F64B-C8E6-471D-863D-1EDE95D8A156}" dt="2026-05-25T02:56:22.297" v="1400" actId="1076"/>
          <ac:picMkLst>
            <pc:docMk/>
            <pc:sldMk cId="817464960" sldId="280"/>
            <ac:picMk id="4" creationId="{87F5A904-D203-4388-0D98-BABA1866AFA4}"/>
          </ac:picMkLst>
        </pc:picChg>
      </pc:sldChg>
      <pc:sldChg chg="addSp delSp modSp add mod">
        <pc:chgData name="Maria Varona" userId="e66636f13166b981" providerId="LiveId" clId="{CC74F64B-C8E6-471D-863D-1EDE95D8A156}" dt="2026-05-25T02:57:21.493" v="1406" actId="1076"/>
        <pc:sldMkLst>
          <pc:docMk/>
          <pc:sldMk cId="3421557308" sldId="281"/>
        </pc:sldMkLst>
        <pc:spChg chg="del">
          <ac:chgData name="Maria Varona" userId="e66636f13166b981" providerId="LiveId" clId="{CC74F64B-C8E6-471D-863D-1EDE95D8A156}" dt="2026-05-25T02:53:48.307" v="1387" actId="478"/>
          <ac:spMkLst>
            <pc:docMk/>
            <pc:sldMk cId="3421557308" sldId="281"/>
            <ac:spMk id="3" creationId="{797B7E6D-1D1F-B2BD-80AF-9B732D411668}"/>
          </ac:spMkLst>
        </pc:spChg>
        <pc:picChg chg="add mod">
          <ac:chgData name="Maria Varona" userId="e66636f13166b981" providerId="LiveId" clId="{CC74F64B-C8E6-471D-863D-1EDE95D8A156}" dt="2026-05-25T02:57:21.493" v="1406" actId="1076"/>
          <ac:picMkLst>
            <pc:docMk/>
            <pc:sldMk cId="3421557308" sldId="281"/>
            <ac:picMk id="4" creationId="{F2D0EDA0-1101-31DF-2B0F-981C24F54AFD}"/>
          </ac:picMkLst>
        </pc:picChg>
      </pc:sldChg>
      <pc:sldChg chg="addSp modSp add mod ord">
        <pc:chgData name="Maria Varona" userId="e66636f13166b981" providerId="LiveId" clId="{CC74F64B-C8E6-471D-863D-1EDE95D8A156}" dt="2026-05-25T02:55:36.246" v="1395" actId="1076"/>
        <pc:sldMkLst>
          <pc:docMk/>
          <pc:sldMk cId="2568620563" sldId="282"/>
        </pc:sldMkLst>
        <pc:spChg chg="mod">
          <ac:chgData name="Maria Varona" userId="e66636f13166b981" providerId="LiveId" clId="{CC74F64B-C8E6-471D-863D-1EDE95D8A156}" dt="2026-05-25T02:53:15.370" v="1382" actId="313"/>
          <ac:spMkLst>
            <pc:docMk/>
            <pc:sldMk cId="2568620563" sldId="282"/>
            <ac:spMk id="3" creationId="{B9080971-8134-866C-6A8B-BB3581BE0C64}"/>
          </ac:spMkLst>
        </pc:spChg>
        <pc:picChg chg="add mod">
          <ac:chgData name="Maria Varona" userId="e66636f13166b981" providerId="LiveId" clId="{CC74F64B-C8E6-471D-863D-1EDE95D8A156}" dt="2026-05-25T02:55:36.246" v="1395" actId="1076"/>
          <ac:picMkLst>
            <pc:docMk/>
            <pc:sldMk cId="2568620563" sldId="282"/>
            <ac:picMk id="4" creationId="{6E6C344C-3808-A654-5049-CF596353F9F7}"/>
          </ac:picMkLst>
        </pc:picChg>
      </pc:sldChg>
      <pc:sldMasterChg chg="setBg modSldLayout">
        <pc:chgData name="Maria Varona" userId="e66636f13166b981" providerId="LiveId" clId="{CC74F64B-C8E6-471D-863D-1EDE95D8A156}" dt="2026-05-22T20:45:56.864" v="4"/>
        <pc:sldMasterMkLst>
          <pc:docMk/>
          <pc:sldMasterMk cId="2806153941" sldId="2147483648"/>
        </pc:sldMasterMkLst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636557767" sldId="2147483649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2551522590" sldId="2147483650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4090604970" sldId="2147483651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4237914043" sldId="2147483652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3531155117" sldId="2147483653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3217456318" sldId="2147483654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2204340661" sldId="2147483655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4172154498" sldId="2147483656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1159055416" sldId="2147483657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355966019" sldId="2147483658"/>
          </pc:sldLayoutMkLst>
        </pc:sldLayoutChg>
        <pc:sldLayoutChg chg="setBg">
          <pc:chgData name="Maria Varona" userId="e66636f13166b981" providerId="LiveId" clId="{CC74F64B-C8E6-471D-863D-1EDE95D8A156}" dt="2026-05-22T20:45:56.864" v="4"/>
          <pc:sldLayoutMkLst>
            <pc:docMk/>
            <pc:sldMasterMk cId="2806153941" sldId="2147483648"/>
            <pc:sldLayoutMk cId="64839021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5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0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4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3226-1C15-4401-983F-021FA0C54926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BD53-80FD-4D70-BECD-E3636723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AANuzDT72E?feature=oembed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youtu.be/8AANuzDT72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3ef3fOKbYM?feature=oembed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youtu.be/e3ef3fOKbY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40" y="197793"/>
            <a:ext cx="9389989" cy="181473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2DCA8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Ministerio</a:t>
            </a:r>
            <a:r>
              <a:rPr lang="en-US" dirty="0">
                <a:solidFill>
                  <a:srgbClr val="F2DCA8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br>
              <a:rPr lang="en-US" dirty="0">
                <a:solidFill>
                  <a:srgbClr val="F2DCA8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dirty="0">
                <a:solidFill>
                  <a:srgbClr val="F2DCA8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Amigos de Jesús y María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73616" y="5318101"/>
            <a:ext cx="5294142" cy="998097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i="1" dirty="0">
                <a:solidFill>
                  <a:srgbClr val="F2DCA8"/>
                </a:solidFill>
              </a:rPr>
              <a:t>Ciclo A-XI Domingo </a:t>
            </a:r>
            <a:r>
              <a:rPr lang="en-US" sz="9600" b="1" i="1" dirty="0" err="1">
                <a:solidFill>
                  <a:srgbClr val="F2DCA8"/>
                </a:solidFill>
              </a:rPr>
              <a:t>en</a:t>
            </a:r>
            <a:r>
              <a:rPr lang="en-US" sz="9600" b="1" i="1" dirty="0">
                <a:solidFill>
                  <a:srgbClr val="F2DCA8"/>
                </a:solidFill>
              </a:rPr>
              <a:t> Tiempo Ordinario</a:t>
            </a:r>
          </a:p>
          <a:p>
            <a:r>
              <a:rPr lang="en-US" sz="9600" b="1" dirty="0">
                <a:solidFill>
                  <a:srgbClr val="F2DCA8"/>
                </a:solidFill>
              </a:rPr>
              <a:t>Mateo </a:t>
            </a:r>
            <a:r>
              <a:rPr lang="en-US" sz="9600" b="1" i="1" dirty="0">
                <a:solidFill>
                  <a:srgbClr val="F2DCA8"/>
                </a:solidFill>
              </a:rPr>
              <a:t>9: 36—10, 8</a:t>
            </a:r>
            <a:endParaRPr lang="en-US" dirty="0"/>
          </a:p>
          <a:p>
            <a:endParaRPr lang="en-US" dirty="0">
              <a:solidFill>
                <a:srgbClr val="FDBF25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950634" y="3231686"/>
            <a:ext cx="5838091" cy="1751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FDBF25"/>
                </a:solidFill>
                <a:latin typeface="Arial Rounded MT Bold" panose="020F0704030504030204" pitchFamily="34" charset="0"/>
              </a:rPr>
              <a:t>La cosecha es mucha y los trabajadores, pocos.</a:t>
            </a:r>
            <a:endParaRPr lang="en-US" sz="4000" dirty="0">
              <a:solidFill>
                <a:srgbClr val="FDBF2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82350" y="1914864"/>
            <a:ext cx="3995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rgbClr val="7030A0"/>
                </a:solidFill>
              </a:rPr>
              <a:t>www.fcpeace.org</a:t>
            </a:r>
            <a:endParaRPr lang="en-US" sz="3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625" y="364095"/>
            <a:ext cx="2197100" cy="219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1" y="2734072"/>
            <a:ext cx="5577300" cy="391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17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361477" y="197793"/>
            <a:ext cx="8932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Jesús les dio poderes especiales a los apóstoles para ayudarlos a convertir corazones. ¿Cuáles eran?</a:t>
            </a:r>
            <a:endParaRPr lang="en-US" sz="2400" dirty="0"/>
          </a:p>
        </p:txBody>
      </p:sp>
      <p:sp>
        <p:nvSpPr>
          <p:cNvPr id="10" name="Rectángulo 9"/>
          <p:cNvSpPr/>
          <p:nvPr/>
        </p:nvSpPr>
        <p:spPr>
          <a:xfrm>
            <a:off x="361477" y="1042491"/>
            <a:ext cx="9700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Poder para expulsar a los espíritus impuros y curar enfermedades y dolencias.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7" y="2278168"/>
            <a:ext cx="4281842" cy="428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240" y="2437142"/>
            <a:ext cx="6887405" cy="372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0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519237" y="1042491"/>
            <a:ext cx="9700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Muy agradecidos y listos a seguir las enseñanzas de Jesús.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9237" y="211494"/>
            <a:ext cx="9139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¿Cómo se sentirían las personas cuando estén curados y aliviados gratuitamente por el poder de Dios que ejercían los apóstoles? </a:t>
            </a:r>
            <a:endParaRPr lang="en-U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" y="1873488"/>
            <a:ext cx="5370576" cy="439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827" y="1887189"/>
            <a:ext cx="4607119" cy="438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7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5E3F2-1DDF-2850-251D-D017F1A2D804}"/>
              </a:ext>
            </a:extLst>
          </p:cNvPr>
          <p:cNvSpPr txBox="1"/>
          <p:nvPr/>
        </p:nvSpPr>
        <p:spPr>
          <a:xfrm>
            <a:off x="304799" y="197793"/>
            <a:ext cx="2281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Los Sacerdotes siguen el trabajo de los apóstoles llevando el Evangelio y el amor de Jesús a todos.</a:t>
            </a:r>
            <a:r>
              <a:rPr lang="es-ES" sz="2400" dirty="0"/>
              <a:t>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E6A86-02CA-DCBD-F8CE-8EB0DFC2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564" y="101489"/>
            <a:ext cx="6694872" cy="66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6FEA6-A11A-3252-2D71-F1F008104990}"/>
              </a:ext>
            </a:extLst>
          </p:cNvPr>
          <p:cNvSpPr txBox="1"/>
          <p:nvPr/>
        </p:nvSpPr>
        <p:spPr>
          <a:xfrm>
            <a:off x="281354" y="197793"/>
            <a:ext cx="9718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¿Cómo podemos nosotros ayudar a Jesús en este trabajo? </a:t>
            </a:r>
            <a:r>
              <a:rPr lang="en-US" sz="2400" dirty="0" err="1">
                <a:solidFill>
                  <a:srgbClr val="EBCA79"/>
                </a:solidFill>
              </a:rPr>
              <a:t>Compartir</a:t>
            </a:r>
            <a:r>
              <a:rPr lang="en-US" sz="2400" dirty="0">
                <a:solidFill>
                  <a:srgbClr val="EBCA79"/>
                </a:solidFill>
              </a:rPr>
              <a:t>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B9855-61D7-343D-FD88-EDCE9001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732" y="776299"/>
            <a:ext cx="5825422" cy="60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4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/>
          <p:cNvSpPr/>
          <p:nvPr/>
        </p:nvSpPr>
        <p:spPr>
          <a:xfrm>
            <a:off x="1041202" y="831502"/>
            <a:ext cx="7785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600" dirty="0">
                <a:solidFill>
                  <a:srgbClr val="EBCA79"/>
                </a:solidFill>
                <a:latin typeface="Bauhaus 93" panose="04030905020B02020C02" pitchFamily="82" charset="0"/>
              </a:rPr>
              <a:t>ACTIVITIES</a:t>
            </a:r>
            <a:endParaRPr lang="en-US" sz="9600" dirty="0">
              <a:solidFill>
                <a:srgbClr val="EBCA79"/>
              </a:solidFill>
              <a:latin typeface="Bauhaus 93" panose="04030905020B02020C02" pitchFamily="82" charset="0"/>
            </a:endParaRPr>
          </a:p>
        </p:txBody>
      </p:sp>
      <p:pic>
        <p:nvPicPr>
          <p:cNvPr id="2050" name="Picture 2" descr="10 Actividades de trabajo en equipo divertidas en l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553562"/>
            <a:ext cx="5724111" cy="3809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6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47BB1-65FC-13C0-BC4E-8DAB377D4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B683614-2A1F-B332-F525-CB1B09780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0" y="197793"/>
            <a:ext cx="975945" cy="97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9080971-8134-866C-6A8B-BB3581BE0C64}"/>
              </a:ext>
            </a:extLst>
          </p:cNvPr>
          <p:cNvSpPr/>
          <p:nvPr/>
        </p:nvSpPr>
        <p:spPr>
          <a:xfrm>
            <a:off x="1" y="4362"/>
            <a:ext cx="248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Hacer Libro de Acordeón sobre los Apóstoles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C344C-3808-A654-5049-CF596353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80" y="108635"/>
            <a:ext cx="6461760" cy="66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2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0" y="197793"/>
            <a:ext cx="975945" cy="97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60882-8EBC-2CA1-C2D3-CE0D7CA98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32" y="138650"/>
            <a:ext cx="6795180" cy="65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39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DD40E-5994-64BD-A5FB-1425058EB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3AC79EE0-EE78-7A90-2292-D9D05E2EA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0" y="197793"/>
            <a:ext cx="975945" cy="97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5A904-D203-4388-0D98-BABA1866A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82" y="76725"/>
            <a:ext cx="6926355" cy="67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6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058C3-3366-119D-6893-242F1CDE3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25BDE2C1-7A04-25E3-F207-82403D2A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0" y="197793"/>
            <a:ext cx="975945" cy="97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0EDA0-1101-31DF-2B0F-981C24F54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138" y="101489"/>
            <a:ext cx="6694872" cy="66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2065640" y="414725"/>
            <a:ext cx="756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Oración: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 Jesús, Gracias por amarnos tanto que te preocupas cuando nos perdemos. Ayúdame a siempre estar cerca de ti y a compartir tu amor para atraer mas almas a ti. Rezamos por todos tus sacerdotes, que siempre te den gloria. 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Amen.</a:t>
            </a:r>
          </a:p>
        </p:txBody>
      </p:sp>
      <p:pic>
        <p:nvPicPr>
          <p:cNvPr id="4098" name="Picture 2" descr="Vectores e ilustraciones de Ninos orando para descargar gratis |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12" y="3622266"/>
            <a:ext cx="4221975" cy="3084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4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281355" y="72995"/>
            <a:ext cx="9700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En aquel tiempo, al ver Jesús a las multitudes, se compadecía de ellas, porque estaban extenuadas y desamparadas, como ovejas sin pastor. Entonces dijo a sus discípulos: “La cosecha es mucha y los trabajadores, pocos. Rueguen, por lo tanto, al dueño de la mies que envíe trabajadores a sus campos”. 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2" descr="JESÚS ALIMENTA UNA MULTITUD Y HACE MUCHOS MILAGROS | Caminando con Yeshua ( Jesús) – Historias bíblicas para los Ni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3331" r="1306" b="1576"/>
          <a:stretch/>
        </p:blipFill>
        <p:spPr bwMode="auto">
          <a:xfrm>
            <a:off x="2674567" y="2342161"/>
            <a:ext cx="6567905" cy="4106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93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738" y="197793"/>
            <a:ext cx="576907" cy="576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A0CB5E-0EC6-4DA3-D6D4-58C17E885116}"/>
              </a:ext>
            </a:extLst>
          </p:cNvPr>
          <p:cNvSpPr txBox="1"/>
          <p:nvPr/>
        </p:nvSpPr>
        <p:spPr>
          <a:xfrm>
            <a:off x="765383" y="0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Quiero Seguir a Jesús, Dinorah Romo, </a:t>
            </a:r>
            <a:r>
              <a:rPr lang="es-ES" u="sng" dirty="0">
                <a:hlinkClick r:id="rId4"/>
              </a:rPr>
              <a:t>https://youtu.be/8AANuzDT72E</a:t>
            </a:r>
            <a:endParaRPr lang="en-US" dirty="0"/>
          </a:p>
        </p:txBody>
      </p:sp>
      <p:pic>
        <p:nvPicPr>
          <p:cNvPr id="3" name="Online Media 2" title="Quiero seguir a Jesús">
            <a:hlinkClick r:id="" action="ppaction://media"/>
            <a:extLst>
              <a:ext uri="{FF2B5EF4-FFF2-40B4-BE49-F238E27FC236}">
                <a16:creationId xmlns:a16="http://schemas.microsoft.com/office/drawing/2014/main" id="{21D31AA2-850B-A01C-0FE4-25F8DE2720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25" y="740291"/>
            <a:ext cx="12169775" cy="61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648FB-220B-E167-E570-A740BA85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30C8B81A-BC67-8F11-C8DB-1E28DF5F3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738" y="197793"/>
            <a:ext cx="576907" cy="576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E6944-CB42-7A9C-FCCA-19BA8C02A154}"/>
              </a:ext>
            </a:extLst>
          </p:cNvPr>
          <p:cNvSpPr txBox="1"/>
          <p:nvPr/>
        </p:nvSpPr>
        <p:spPr>
          <a:xfrm>
            <a:off x="765383" y="0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Sígueme, Grupo Montreal, </a:t>
            </a:r>
            <a:r>
              <a:rPr lang="es-ES" u="sng" dirty="0">
                <a:hlinkClick r:id="rId4"/>
              </a:rPr>
              <a:t>https://youtu.be/e3ef3fOKbYM</a:t>
            </a:r>
            <a:r>
              <a:rPr lang="es-ES" u="sng" dirty="0"/>
              <a:t>, mayores</a:t>
            </a:r>
            <a:endParaRPr lang="en-US" dirty="0"/>
          </a:p>
        </p:txBody>
      </p:sp>
      <p:pic>
        <p:nvPicPr>
          <p:cNvPr id="3" name="Online Media 2" title="Sígueme (Videolyric) - Montreal Banda">
            <a:hlinkClick r:id="" action="ppaction://media"/>
            <a:extLst>
              <a:ext uri="{FF2B5EF4-FFF2-40B4-BE49-F238E27FC236}">
                <a16:creationId xmlns:a16="http://schemas.microsoft.com/office/drawing/2014/main" id="{BA5EE276-5595-17AD-758D-319397141F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225" y="495300"/>
            <a:ext cx="121475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E40F-B793-A9A8-E824-9B921872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165100"/>
            <a:ext cx="11887200" cy="847623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Después, llamando a sus doce discípulos, les dio poder para expulsar a los espíritus impuros y curar toda clase de enfermedades y dolencias. 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68189-23AB-6487-DBEE-B725C30320F5}"/>
              </a:ext>
            </a:extLst>
          </p:cNvPr>
          <p:cNvSpPr txBox="1"/>
          <p:nvPr/>
        </p:nvSpPr>
        <p:spPr>
          <a:xfrm>
            <a:off x="226142" y="5199216"/>
            <a:ext cx="11739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Éstos son los nombres de los doce apóstoles: el primero de todos, Simón, llamado Pedro, y su hermano Andrés; Santiago y su hermano Juan, hijos de Zebedeo; Felipe y Bartolomé; Tomás y Mateo, el publicano; Santiago, hijo de Alfeo, y Tadeo; Simón, el cananeo, y Judas Iscariote, que fue el traidor.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C0E48-2D2A-5FF6-F997-99BA321B5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2" y="1169318"/>
            <a:ext cx="11012069" cy="387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0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379827" y="197793"/>
            <a:ext cx="9700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estos doce los envió Jesús con estas instrucciones: “No vayan a tierra de paganos ni entren en ciudades de samaritanos. Vayan más bien en busca de las ovejas perdidas de la casa de Israel. Vayan y proclamen por el camino que ya se acerca el Reino de los cielos. Curen a los leprosos y demás enfermos; resuciten a los muertos y echen fuera a los demonios. Gratuitamente han recibido este poder; ejérzanlo, pues, gratuitamente”.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EN EL NOMBRE DE JESUS: DONES DE SANIDADES">
            <a:extLst>
              <a:ext uri="{FF2B5EF4-FFF2-40B4-BE49-F238E27FC236}">
                <a16:creationId xmlns:a16="http://schemas.microsoft.com/office/drawing/2014/main" id="{6996BF91-F20F-B7E3-A73E-8125B92C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9" y="3100594"/>
            <a:ext cx="5997923" cy="3244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ditorial La Paz">
            <a:extLst>
              <a:ext uri="{FF2B5EF4-FFF2-40B4-BE49-F238E27FC236}">
                <a16:creationId xmlns:a16="http://schemas.microsoft.com/office/drawing/2014/main" id="{118264CE-0A41-C434-3FA7-88AB52A5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74" y="3100594"/>
            <a:ext cx="2841674" cy="319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6">
            <a:extLst>
              <a:ext uri="{FF2B5EF4-FFF2-40B4-BE49-F238E27FC236}">
                <a16:creationId xmlns:a16="http://schemas.microsoft.com/office/drawing/2014/main" id="{5F71CBE2-24CE-A772-2872-4E79EB4EDFFE}"/>
              </a:ext>
            </a:extLst>
          </p:cNvPr>
          <p:cNvSpPr/>
          <p:nvPr/>
        </p:nvSpPr>
        <p:spPr>
          <a:xfrm>
            <a:off x="10558321" y="3649736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C000"/>
                </a:solidFill>
              </a:rPr>
              <a:t>Palabra </a:t>
            </a:r>
          </a:p>
          <a:p>
            <a:r>
              <a:rPr lang="es-ES" sz="2400" b="1" dirty="0">
                <a:solidFill>
                  <a:srgbClr val="FFC000"/>
                </a:solidFill>
              </a:rPr>
              <a:t>del Señor</a:t>
            </a:r>
            <a:endParaRPr lang="en-US" sz="2400" b="1" dirty="0"/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id="{9372B08F-D8F8-CAE1-032E-BE6E5E539DFA}"/>
              </a:ext>
            </a:extLst>
          </p:cNvPr>
          <p:cNvSpPr/>
          <p:nvPr/>
        </p:nvSpPr>
        <p:spPr>
          <a:xfrm>
            <a:off x="10396662" y="4722984"/>
            <a:ext cx="1689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C000"/>
                </a:solidFill>
              </a:rPr>
              <a:t>Gloria a </a:t>
            </a:r>
            <a:r>
              <a:rPr lang="es-ES" sz="2400" b="1" dirty="0" err="1">
                <a:solidFill>
                  <a:srgbClr val="FFC000"/>
                </a:solidFill>
              </a:rPr>
              <a:t>tí</a:t>
            </a:r>
            <a:r>
              <a:rPr lang="es-ES" sz="2400" b="1" dirty="0">
                <a:solidFill>
                  <a:srgbClr val="FFC000"/>
                </a:solidFill>
              </a:rPr>
              <a:t>, </a:t>
            </a:r>
          </a:p>
          <a:p>
            <a:r>
              <a:rPr lang="es-ES" sz="2400" b="1" dirty="0">
                <a:solidFill>
                  <a:srgbClr val="FFC000"/>
                </a:solidFill>
              </a:rPr>
              <a:t>Señor Jesús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/>
          <p:cNvSpPr/>
          <p:nvPr/>
        </p:nvSpPr>
        <p:spPr>
          <a:xfrm>
            <a:off x="1041202" y="831502"/>
            <a:ext cx="7208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600" dirty="0">
                <a:solidFill>
                  <a:srgbClr val="EBCA79"/>
                </a:solidFill>
                <a:latin typeface="Bauhaus 93" panose="04030905020B02020C02" pitchFamily="82" charset="0"/>
              </a:rPr>
              <a:t>REFLECCION</a:t>
            </a:r>
            <a:endParaRPr lang="en-US" sz="9600" dirty="0">
              <a:solidFill>
                <a:srgbClr val="EBCA79"/>
              </a:solidFill>
              <a:latin typeface="Bauhaus 93" panose="04030905020B02020C02" pitchFamily="82" charset="0"/>
            </a:endParaRPr>
          </a:p>
        </p:txBody>
      </p:sp>
      <p:pic>
        <p:nvPicPr>
          <p:cNvPr id="1026" name="Picture 2" descr="Los mejores enigmas para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61" y="2299562"/>
            <a:ext cx="5567739" cy="4170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0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520503" y="549120"/>
            <a:ext cx="9700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Jesús sentía compasión por el pueblo de Dios porque se veían como ovejas sin pastor, perdidos y con hambre. ¿Por qué estaban sin pastor?</a:t>
            </a:r>
            <a:endParaRPr lang="en-US" sz="2400" dirty="0"/>
          </a:p>
        </p:txBody>
      </p:sp>
      <p:sp>
        <p:nvSpPr>
          <p:cNvPr id="8" name="Rectángulo 7"/>
          <p:cNvSpPr/>
          <p:nvPr/>
        </p:nvSpPr>
        <p:spPr>
          <a:xfrm>
            <a:off x="672902" y="1532517"/>
            <a:ext cx="9700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Los pastores de su fe, los Fariseos, no tenían a Dios en sus corazones y no le enseñaban el camino a Él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8FE70-EA61-4C94-A4CD-282153FEC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2515914"/>
            <a:ext cx="6641173" cy="414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3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875760" y="1641884"/>
            <a:ext cx="9700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Rueguen al dueño de la mies que envíe trabajadores a sus campos.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1355" y="626992"/>
            <a:ext cx="9700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Entonces Jesús compara el pueblo a un campo de trigo que necesita trabajadores para cosecharlo. ¿Qué les pide Jesús a sus apóstoles?</a:t>
            </a:r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520500" y="2267884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¿Quién es el dueño de la mies</a:t>
            </a:r>
            <a:r>
              <a:rPr lang="en-US" sz="2400" dirty="0"/>
              <a:t>?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46230" y="2729549"/>
            <a:ext cx="97007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400" dirty="0">
                <a:solidFill>
                  <a:srgbClr val="FFFF00"/>
                </a:solidFill>
              </a:rPr>
              <a:t>DIOS</a:t>
            </a:r>
            <a:endParaRPr lang="en-US" sz="3400" dirty="0">
              <a:solidFill>
                <a:srgbClr val="FFFF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217" b="1"/>
          <a:stretch/>
        </p:blipFill>
        <p:spPr>
          <a:xfrm>
            <a:off x="5813680" y="2348672"/>
            <a:ext cx="5814918" cy="428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732" y="2729549"/>
            <a:ext cx="3899471" cy="389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520503" y="55747"/>
            <a:ext cx="9700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¿</a:t>
            </a:r>
            <a:r>
              <a:rPr lang="es-DO" sz="2400" noProof="0" dirty="0"/>
              <a:t>Quienes fueron los primeros trabajadores ?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20503" y="405798"/>
            <a:ext cx="9700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Los 12 apóstoles. Los sucesores de los apóstoles son nuestros sacerdotes.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C3A91-8227-19A8-FBF9-D41451B7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463"/>
            <a:ext cx="12192000" cy="59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248" y="197793"/>
            <a:ext cx="1689397" cy="1689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520503" y="833279"/>
            <a:ext cx="9700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2400" noProof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Que anuncien el Evangelio…La Buena Noticia de cuanto Dios nos ama.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20503" y="241035"/>
            <a:ext cx="10044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¿Qué quiere Jesús que hagan?</a:t>
            </a:r>
            <a:endParaRPr lang="en-U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2" y="1425523"/>
            <a:ext cx="7292065" cy="513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0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610</Words>
  <Application>Microsoft Office PowerPoint</Application>
  <PresentationFormat>Widescreen</PresentationFormat>
  <Paragraphs>37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72 Black</vt:lpstr>
      <vt:lpstr>Arial</vt:lpstr>
      <vt:lpstr>Arial Rounded MT Bold</vt:lpstr>
      <vt:lpstr>Bauhaus 93</vt:lpstr>
      <vt:lpstr>Calibri</vt:lpstr>
      <vt:lpstr>Calibri Light</vt:lpstr>
      <vt:lpstr>Tema de Office</vt:lpstr>
      <vt:lpstr>Ministerio  Amigos de Jesús y María</vt:lpstr>
      <vt:lpstr>PowerPoint Presentation</vt:lpstr>
      <vt:lpstr>Después, llamando a sus doce discípulos, les dio poder para expulsar a los espíritus impuros y curar toda clase de enfermedades y dolencias.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5</cp:revision>
  <dcterms:modified xsi:type="dcterms:W3CDTF">2026-05-25T03:12:15Z</dcterms:modified>
</cp:coreProperties>
</file>