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31" r:id="rId3"/>
    <p:sldId id="360" r:id="rId4"/>
    <p:sldId id="376" r:id="rId5"/>
    <p:sldId id="359" r:id="rId6"/>
    <p:sldId id="362" r:id="rId7"/>
    <p:sldId id="377" r:id="rId8"/>
    <p:sldId id="378" r:id="rId9"/>
    <p:sldId id="379" r:id="rId10"/>
    <p:sldId id="363" r:id="rId11"/>
    <p:sldId id="328" r:id="rId12"/>
    <p:sldId id="364" r:id="rId13"/>
    <p:sldId id="365" r:id="rId14"/>
    <p:sldId id="330" r:id="rId15"/>
    <p:sldId id="367" r:id="rId16"/>
    <p:sldId id="368" r:id="rId17"/>
    <p:sldId id="369" r:id="rId18"/>
    <p:sldId id="270" r:id="rId19"/>
    <p:sldId id="381" r:id="rId20"/>
    <p:sldId id="358" r:id="rId21"/>
    <p:sldId id="3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6T17:01:22.588"/>
    </inkml:context>
    <inkml:brush xml:id="br0">
      <inkml:brushProperty name="width" value="0.5" units="cm"/>
      <inkml:brushProperty name="height" value="1" units="cm"/>
      <inkml:brushProperty name="color" value="#D1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303 8771,'7'1,"0"1,0-1,0 2,0-1,-1 1,1 0,-1 0,0 1,0 0,11 8,0 0,73 52,-2 3,-4 5,141 152,185 281,-355-433,367 504,-102-135,22-7,20 27,-139-132,-123-173,156 183,-231-312,2-1,0-1,2-2,45 29,136 65,23 17,-211-121,0-1,34 13,-36-17,-1 1,0 1,0 0,17 14,107 71,-45-33,-38-25,103 47,27 16,-152-76,184 107,-204-122,-1 1,0 1,0 1,-1 0,25 26,-37-34,0 0,0 1,0-1,-1 1,0 0,0 0,0 0,0 0,-1 0,1 1,-2-1,1 1,0-1,-1 1,0 0,-1-1,1 1,-1 0,0 0,0 0,-1-1,0 1,0 0,-2 7,1-9,0-1,0 1,0-1,0 0,-1 0,1 0,-1 0,0-1,0 1,0-1,0 1,0-1,0 0,-1 0,1 0,-1-1,0 1,1-1,-1 0,0 0,-4 0,-10 2,-1 0,1-2,-22-1,27 0,-345-7,315 1,0-1,-54-17,7 1,-74-14,-261-50,159 43,-65-9,43 34,37 4,-506-9,728 24,-9 2,1 3,-1 1,1 1,-63 22,-15 3,63-17,-67 28,79-26,-1-2,-1-2,-44 8,85-21,-130 21,-248 9,323-29,24 0,0-2,0 0,-62-12,84 10,1 0,-1 0,0-1,1 0,0-1,0 0,0-1,0 1,1-2,0 1,0-1,1 0,0-1,0 0,1 0,-8-14,-11-26,2-2,2-1,-23-89,38 118,-29-92,3 18,5-2,4 0,-12-121,26-391,13 364,0 151,5 1,23-101,-10 72,5-59,7-262,-13 148,1-6,-22 298,0-76,3 2,17-103,-14 129,3-20,-8 68,0 0,1-1,-1 1,1-1,-1 1,1 0,0 0,1 0,-1 0,1 1,5-7,-7 9,0 0,1 0,-1 0,1 0,-1 0,1 0,-1 0,1 0,-1 1,1-1,0 1,-1-1,1 1,0 0,-1-1,1 1,0 0,0 0,-1 0,1 1,2-1,0 1,-1 1,1-1,-1 1,0-1,0 1,0 0,0 0,0 0,5 6,3 4,0 1,-1 0,13 22,-19-29,141 249,111 277,-174-354,47 104,-76-168,52 99,-15-52,60 97,-110-197,3-2,55 60,83 64,24 26,-194-196,325 347,-291-311,-27-29,1 0,39 31,-57-50,0 0,0 0,0 0,0 0,0 0,0 0,1-1,-1 1,0 0,0-1,1 1,-1-1,0 0,1 1,-1-1,1 0,-1 0,1 0,-1 0,0 0,1 0,-1 0,1 0,-1-1,0 1,1 0,-1-1,0 1,1-1,-1 0,0 1,0-1,3-2,-3 1,0 0,1-1,-1 1,0-1,0 0,0 1,-1-1,1 0,-1 1,1-1,-1 0,0 0,0 1,0-1,0 0,-1 0,1 0,-2-3,-2-9,-1 0,0 1,-1-1,-1 1,0 1,-1-1,-14-18,-79-87,74 90,-179-201,-320-348,412 453,-242-236,331 340,2-2,1 0,0-2,2 0,1-1,-29-54,37 57,8 16,0-1,-1 1,0 0,0 0,-1 1,0-1,0 1,-6-6,11 11,-1 1,0 0,1-1,-1 1,1 0,-1-1,0 1,1 0,-1-1,0 1,0 0,1 0,-1 0,0 0,1 0,-1 0,0 0,0 0,1 0,-1 0,0 0,0 1,1-1,-1 0,0 0,1 1,-1-1,0 1,-17 19,-3 30,-33 200,27-106,-150 586,152-629,4 1,5 1,4 0,4 204,13 300,-3-809,-21-444,-9 72,29 564,-1 1,1 0,0-1,1 1,0 0,1 0,5-15,-7 22,0 0,0 1,0-1,0 1,0-1,0 1,0-1,1 1,-1 0,1-1,-1 1,0 0,1 0,0 0,-1 0,1 1,0-1,2-1,-1 2,-1 0,1 0,-1 0,1 1,-1-1,1 1,-1-1,0 1,1 0,-1 0,0 0,0 0,1 0,-1 0,0 1,0-1,0 1,2 2,31 28,57 66,-5-4,44 49,-59-60,14 14,-4 3,73 118,33 110,-142-244,57 69,-79-125,-14-25,-10-22,-10-14,-1 0,-2 1,-1 0,-2 1,-37-55,23 35,-419-845,323 632,-6-15,130 274,1 1,-1 0,0-1,0 1,0 0,-1 0,1 1,-1-1,0 0,0 1,-1 0,1-1,0 1,-1 1,0-1,0 0,0 1,0 0,0 0,0 0,0 0,-1 1,1 0,-1 0,1 0,-1 0,0 1,1-1,-1 1,1 1,-1-1,0 1,1-1,-1 1,1 0,-1 1,1-1,0 1,0 0,-1 0,1 0,-7 6,-4 3,0 0,1 1,1 0,0 1,0 1,1 0,1 0,0 1,-14 30,11-18,1 0,2 1,1 1,1 0,-6 37,7 2,3 1,8 126,1-59,-5-117,1 0,1 0,1 0,1 0,1-1,0 1,2-1,0 0,12 26,30 42,75 103,-48-79,-28-46,75 80,21 27,-106-119,2-2,3-2,1-1,59 48,-74-75,1-1,0-1,2-2,0-1,39 13,6-3,88 18,79-9,-72-12,-63-11,1-4,130-9,-73-1,1863 3,-1739-21,-24-1,-189 16,1-4,-2-3,124-39,-36 9,-4 11,1 7,208-6,332 28,-389 7,-154-4,488 25,290 105,-765-104,574 116,-705-132,357 91,7-35,-399-66,257 19,-203-17,-1-3,81-11,-132 11,0 0,-1-1,1 1,-1-1,0-1,0 1,0-1,0 0,0 0,0-1,7-6,-12 9,0 0,0 0,0 0,0 0,0-1,-1 1,1 0,0-1,-1 1,1 0,-1-1,1 1,-1-1,0 1,1-1,-1 1,0-1,0 1,0-4,-1 3,0-1,0 0,0 0,-1 1,1-1,0 0,-1 1,0-1,0 1,1 0,-1 0,-1 0,-3-3,-9-8,-2 2,1 0,-2 1,1 1,-1 0,-1 2,1 0,-1 1,0 0,-31-3,-13 1,-125 0,-296 13,483-5,-12 0,1 0,0-1,-20-4,30 5,1 0,0 0,-1-1,1 1,-1 0,1 0,0-1,-1 1,1-1,0 0,0 1,-1-1,1 0,0 0,0 1,0-1,0 0,0 0,0 0,0 0,0-1,0 1,0 0,1 0,-1-1,1 1,-1 0,1 0,-1-1,1 1,-1-1,1 1,0 0,0-1,0 1,0-1,0 1,0 0,0-1,1 1,-1-1,0 1,1-2,4-6,1 1,-1 0,1 0,0 1,1-1,0 1,0 1,16-12,-13 10,85-64,116-68,-103 71,128-83,1378-915,-1190 761,147-177,-259 202,674-472,-847 662,595-345,-650 397,63-33,-129 61,0-1,-1 0,-1-2,0 0,28-32,-19 12,-2-1,28-56,-14 23,199-433,-234 495,54-152,-37 97,31-65,8 3,-183 368,31-70,-1056 2055,751-1544,-562 732,589-987,-27-32,353-355,-156 132,173-149,-1-1,-2-1,0-2,-2-1,-65 31,95-51,0 0,-1 0,1-1,0 1,-1-1,1-1,-1 1,0 0,1-1,-1 0,1 0,-1-1,0 1,1-1,-7-1,8 0,1 1,-1-1,0 0,0 0,1 0,-1 0,1 0,0-1,-1 1,1-1,0 0,1 1,-1-1,0 0,1 0,0 0,-1 0,1 0,0-1,1 1,-1 0,0-5,-4-38,2-1,2 0,6-60,0 1,-4 76,-3-4,3-1,1 1,1-1,2 1,1 0,2 0,13-33,-9 39,2 1,1 1,1 1,1 0,29-31,113-104,-66 69,567-632,223-288,-346 408,-510 572,-6 10,-2-1,0-1,-1-1,-2 0,0-1,21-48,-36 70,0-1,0 1,0-1,0 1,-1-1,1 1,-1-1,0 1,0-1,-1 1,1-1,-1-3,0 5,0 1,1 0,-1 0,0 0,0 0,1 0,-1 0,0 0,0 0,0 0,0 0,0 0,-1 1,1-1,0 0,0 1,0-1,-1 1,1-1,0 1,0 0,-1-1,1 1,0 0,-1 0,1 0,0 0,-1 0,1 0,0 0,-1 1,1-1,0 0,-1 1,-1 1,-11 2,0 1,0 0,1 1,0 1,-24 15,-60 54,70-54,-568 547,398-367,-150 138,-230 237,398-381,-163 231,-329 546,588-851,-6-4,-197 201,154-205,132-114,0 0,1 0,-1 0,0 0,0 0,0 0,1 0,-1 0,0 0,0 0,0 0,1 0,-1 0,0 0,0 0,0 1,1-1,-1 0,0 0,0 0,0 0,0 0,1 0,-1 1,0-1,0 0,0 0,0 0,0 0,0 1,0-1,0 0,1 0,-1 0,0 1,0-1,0 0,0 0,0 0,0 1,0-1,0 0,0 0,0 0,0 1,0-1,0 0,0 0,-1 0,1 1,0-1,0 0,0 0,24-6,-4-6,0-1,0-1,-2-1,22-21,32-26,22-6,3 4,133-65,150-23,-172 74,109-30,-250 92,0 2,130-8,505 18,-367 7,686-3,-971-2,-1-2,0-2,0-2,49-15,226-34,-233 43,91-1,-177 14,-1 0,0 0,0 0,0 0,1-1,-2 0,1 1,0-1,0-1,0 1,-1-1,0 1,1-1,-1 0,0 0,0 0,0-1,-1 1,1-1,-1 1,0-1,0 0,0 0,-1 0,1 0,-1 0,0 0,0-1,1-6,1-14,-2 0,0 0,-1-1,-4-24,2 21,-6-48,-3 0,-38-139,-70-145,54 175,-12-55,11-2,11-3,10-2,12-2,-3-296,36 454,-20-349,-41-437,64 355,-3 515,0-3,0-1,1 1,0-1,5-19,-6 30,1-1,-1 1,1-1,-1 1,1-1,-1 1,1-1,0 1,0-1,0 1,0 0,0-1,0 1,0 0,0 0,0 0,1 0,-1 0,0 0,1 0,-1 0,1 1,-1-1,1 0,-1 1,1-1,0 1,-1 0,1 0,-1-1,1 1,0 0,-1 0,1 0,0 1,-1-1,1 0,-1 1,1-1,0 1,2 1,4 2,0 0,0 1,0 0,0 0,-1 1,0 0,0 0,-1 1,0 0,9 12,9 15,19 39,-34-58,80 161,106 296,-142-326,-6 1,-7 3,-6 1,15 171,-12 393,-39 5,-1-385,1 1487,18-2425,14-271,-31-3,-3 290,4-438,-1 1063,-3 0,-15 73,-32 76,26-112,-4 0,-45 83,-90 131,117-208,30-53,-648 1043,627-1019,-3-1,-3-3,-95 85,40-54,-114 69,179-125,0 1,2 2,2 1,0 1,1 2,-47 65,70-86,0 1,0 0,1 0,1 1,-1-1,1 1,1 0,0 0,1 0,-1 17,2-24,1 1,0-1,1 0,-1 1,1-1,0 0,0 1,0-1,1 0,-1 0,1 0,0 0,0 0,0 0,1 0,0-1,-1 1,1-1,0 0,1 0,-1 0,0 0,1-1,0 1,0-1,-1 0,1 0,1 0,4 1,14 3,0-1,0-2,0 0,1-2,-1 0,0-1,25-5,11 2,-26 1,-1-1,0-2,1-2,-2 0,1-2,-1-2,-1-1,0-1,0-1,-2-2,39-27,379-283,-424 306,-2-1,31-39,-30 34,-18 22,0 1,-1-1,1 0,-1 1,0-1,0 0,0 0,-1-1,1 1,-1 0,0 0,0-1,0 1,-1-7,0 8,0 1,-1-1,1 1,-1 0,0-1,1 1,-1 0,0 0,-1 0,1 0,0-1,-1 2,1-1,-1 0,1 0,-1 0,0 1,0-1,0 1,0-1,0 1,0 0,0 0,0 0,-1 0,1 0,-4-1,-22-4,-1 1,0 1,-1 1,1 2,-51 4,36-2,18 0,0 1,1 1,-1 2,1 0,0 2,0 0,0 2,1 1,-38 21,38-17,1-1,-2-1,0-2,0 0,-1-1,0-2,-32 5,56-11,0-1,1 1,-1-1,0 0,1 0,-1 0,0 0,1 0,-1 0,0 0,1 0,-1-1,0 1,1-1,-1 1,1-1,-1 1,0-1,1 0,0 0,-1 0,1 0,-1 0,1 0,0 0,0-1,0 1,0 0,0-1,0 1,0-1,0 1,0-1,1 1,-1-1,1 1,-1-1,1 0,-1 1,1-1,0 0,0 1,0-1,0 0,0 0,1-2,2-11,0 0,1 1,1 0,10-23,-7 17,278-693,201-526,-68-26,-310 858,66-496,-142 637,-1-334,-13 274,1 16,-22-1208,0 1551,-2 0,-1 0,-19 63,0 0,-198 752,203-789,-5 21,-3-2,-4 0,-70 123,-545 785,436-684,34-20,-97 142,-144 226,303-459,57-99,-67 146,107-201,-1-1,-1-1,-2-1,-2 0,0-2,-3 0,0-2,-2-1,-58 47,-7-4,-13 10,-120 72,182-129,-180 113,173-103,2 2,-56 54,-3 17,12-10,-206 161,160-161,-170 88,-38 0,261-135,2 3,-97 81,3-3,168-122,-193 124,158-106,-2-2,-72 28,-11-7,115-41,-1 2,1 1,-21 13,-36 17,66-35,-68 24,1 5,2 2,-69 45,-15 38,100-72,-100 62,141-99,-15 10,1-2,-2-1,-61 20,-214 33,274-62,-10 1,0 2,0 2,-67 28,93-33,0-1,0-1,-1 0,0-1,0-1,-24 0,-123-5,77-1,-127 5,-171-6,357 1,0-2,0-1,1-1,0-1,0-2,1-1,0-1,1-1,-43-29,36 16,-51-52,56 50,-1 1,-43-29,-167-87,18 12,147 86,-2 3,-2 4,-1 4,-90-27,-236-44,157 46,-52-11,-32-8,244 53,-146-64,150 47,3-4,-139-101,-133-142,-115-81,293 256,35 25,3-7,-131-119,-247-301,96 117,70 72,176 145,-191-262,205 191,150 235,1 0,1-1,1 1,1-2,-7-33,-5-102,17 143,-9-64,-32-125,20 109,0 13,-46-108,19 79,30 71,2-1,-22-71,39 108,-1 1,1-1,0 0,0 1,-1-1,1 1,0-1,0 0,0 1,0-1,0 0,0 1,0-1,0 0,0 1,0-1,0 0,0 1,0-1,0 0,1 1,-1-1,0 0,1 1,-1-1,0 1,1-1,-1 1,1-1,0 0,19 8,36 38,-42-33,462 390,-345-280,204 246,73 169,-262-339,103 134,231 316,-466-629,0 0,-2 0,0 2,-1-1,-1 2,7 23,-16-25,-11-19,-22-25,-34-43,3-3,-81-118,94 120,-1035-1502,1075 1555,-660-1057,69-39,571 1045,2-1,4-2,3 0,3-1,3-1,3 0,-5-126,9 64,-7 1,-5 1,-5 1,-64-191,-38-124,113 385,2 0,-5-123,18-127,2 139,1 84,3 1,4-1,40-150,105-244,-71 266,9 4,124-202,-28 108,-155 256,3 2,1 2,86-76,-9 29,4 5,4 6,3 5,169-74,-158 82,-86 40,0 2,2 3,1 2,90-22,-62 36,-74 7,-10 0,-44 2,-1127 3,639-8,523 3,0 1,0 0,0 0,0 1,1 0,-1 1,0 0,-15 7,5 1,0 2,-27 21,36-26,-4 3,-1 0,0 1,1 1,0 0,1 1,1 0,-17 23,-19 31,34-50,2 0,0 1,0 0,2 1,1 0,0 0,-9 31,3 10,2 1,3 1,3 0,-1 72,10-24,27 186,-14-214,28 236,-21-58,3 156,-25-361,4 123,-1-152,2 0,0-1,2 0,16 45,0-9,-2 1,-3 1,12 89,-29-150,1 1,0 0,-1 0,1 0,1-1,-1 1,0-1,1 1,0-1,0 1,0-1,0 0,0 0,1 0,-1 0,1 0,0-1,0 1,0-1,4 3,-4-4,0 0,0 0,0 0,0-1,1 1,-1-1,0 1,0-1,1 0,-1-1,0 1,1 0,-1-1,0 0,0 0,0 0,0 0,0 0,0-1,0 1,0-1,0 0,3-2,13-11,-2 0,1 0,-2-2,20-25,54-83,-71 97,110-165,-8-4,149-338,-195 354,196-336,-190 390,12-22,145-175,-176 258,107-87,-86 81,4 2,3 4,103-57,-158 102,2 2,-1 1,2 2,0 2,59-14,-47 13,-2-1,62-32,-73 30,2 2,0 1,0 2,61-12,-8 16,1 5,94 7,-41 0,-128-1,0 0,0 1,0 1,0 1,-1 0,1 1,-1 1,30 17,-20-10,59 19,-11-13,2-4,0-3,103 3,237-14,-195-6,457 4,-640 3,-1 2,0 1,0 2,59 20,-37-8,1-3,1-3,97 11,114-21,-180-6,0 4,-1 4,142 27,-177-20,-19-6,-1 1,0 3,-1 1,0 1,48 27,178 103,-232-125,-1-1,-1 0,0 1,-2 2,0 1,43 45,181 213,-219-252,1-1,2-1,0-1,57 28,-57-33,175 81,-173-84,-13-8,1-2,-1 0,1-2,0 0,0-2,0 0,1-2,-1-1,25-4,-37 3,0 0,-1-1,1-1,-1 0,0-1,0 0,-1 0,1-1,-1-1,-1 1,1-2,-1 1,13-15,11-13,-3-2,28-42,-48 65,45-67,-30 42,2 1,1 1,1 1,3 1,52-45,123-64,-170 123,0 1,1 3,0 1,43-12,326-67,-260 62,-88 18,1 3,0 2,66-2,55 15,-603 0,-626 19,376 24,-463 15,-23-65,1110 3,13 0,74 11,73 9,15 2,224 69,-215-38,-3 6,-3 6,171 113,-185-91,-19-12,-3-2,-70-52,1 0,1-2,0-1,45 22,-9-11,-40-16,2-1,-1-1,2-1,-1-1,1-2,29 5,-19-9,0 0,0-3,0-1,0-2,0-1,-1-1,38-13,-27 4,0-3,-1-1,-1-3,65-42,39-43,140-131,-232 190,22-12,3 4,139-74,-99 62,-3 1,130-53,-177 92,1 3,1 2,108-17,242-11,-346 47,0 4,0 3,121 20,-90 3,-1 5,138 61,127 37,-234-98,1-7,237 11,286-33,-344-7,-189 3,-16 0,138 13,-238-9,0 0,1 1,-1 0,0 0,0 2,-1-1,1 2,-1-1,0 2,13 9,-7-1,0 0,0 2,-2 0,23 30,376 453,-299-367,109 167,-40-49,-136-190,203 246,-210-260,-3 2,-1 2,-3 1,51 107,-33-23,-14-31,2-16,-24-57,-1 2,20 64,-27-63,34 120,-36-136,1-1,1 0,0 0,1-1,21 29,-30-46,0 0,0 1,1-1,-1 1,0-1,0 0,1 1,-1-1,0 0,1 1,-1-1,0 0,1 1,-1-1,0 0,1 0,-1 0,1 1,-1-1,1 0,-1 0,0 0,1 0,-1 0,1 0,-1 0,1 0,-1 0,1 0,-1 0,0 0,1 0,-1 0,1 0,-1 0,1-1,-1 1,0 0,1 0,-1 0,1-1,-1 1,0 0,1-1,-1 1,0 0,0-1,1 1,-1 0,0-1,0 1,1 0,-1-1,0 1,0-1,0 1,0-1,1 1,-1 0,0-1,0 1,0-1,0 1,0-1,0 1,0-1,-1 0,7-38,-6 36,3-504,-7 258,-61-643,46 716,-38-132,45 256,8 37,-14-61,3 0,-8-135,20 171,-15-77,9 71,-2-47,11 84,-1 0,0 0,0 0,-1 1,0-1,0 0,-6-12,6 18,0 0,0 0,-1 0,1 0,-1 0,1 0,-1 1,0-1,0 1,0-1,-1 1,1 0,0 1,-1-1,1 1,-1-1,0 1,1 0,-1 0,-6 0,-40-4,0 2,-90 6,50 1,-44-2,-382 17,-160 58,578-61,0-5,-134-1,220-10,1 0,-1 0,0 2,1-1,-1 1,-19 7,31-9,0 0,-1 0,1 0,0 0,-1 0,1 0,0 0,-1 0,1 1,0-1,-1 0,1 0,0 0,-1 0,1 1,0-1,-1 0,1 0,0 0,0 1,-1-1,1 0,0 1,0-1,0 0,-1 0,1 1,0-1,0 0,0 1,0-1,0 0,0 1,0-1,0 0,0 1,0-1,0 0,0 1,16 4,15-6,0-2,0 0,-1-3,0 0,49-18,-4 3,81-20,232-55,-293 78,1 4,113-2,410 18,-225 1,69-3,-452 0,-1 0,0 1,0 0,0 1,0 0,17 6,-25-7,0-1,1 2,-1-1,0 0,0 0,0 1,0-1,0 1,0 0,0-1,0 1,-1 0,1 0,-1 0,1 0,-1 1,0-1,0 0,0 0,0 1,0-1,0 1,-1-1,1 1,-1-1,0 1,0-1,0 1,0-1,0 1,0-1,-2 4,-1 6,-1-1,0 0,-1 0,0-1,-1 1,0-1,-15 18,11-15,0 2,-14 28,17-23,1 0,0 0,1 1,1 0,2-1,-1 23,6 132,1-75,-3 906,5-874,31 178,5 91,-41 45,-3-212,1-209,-2 1,-1-1,-8 32,5-27,-6 55,10-36,3-22,-2 0,-1-1,-8 38,2-25,3 1,1 0,1 79,0-2,0-84,-1-1,-2-1,-14 38,10-33,1 0,-5 42,-26 239,-46 485,80 94,-10-1085,8 112,-255-1739,130 1113,97 522,16 62,5-2,5 1,5-134,1 85,-34-227,20 243,-3 1,-7 1,-75-228,-92-118,180 463,-2 0,-1 1,-2 1,-1 1,-2 1,-40-40,19 28,-2 2,-1 2,-70-41,-5 7,-241-102,328 158,-1 1,0 2,-1 2,-1 1,1 2,-2 2,-44-2,-335 13,415-5,0 0,1 0,-1 0,0 0,0 1,1-1,-1 1,0 0,1 0,-1 0,1 1,-1-1,1 1,-1 0,-5 5,7-4,-1 0,1 1,0 0,0-1,0 1,0 0,1 0,0 0,-1 0,1 0,1 0,-1 1,1-1,0 0,0 5,1 41,3 0,1-1,20 75,-4-16,55 303,42 284,84 1578,-152-1421,44 1346,-94-645,-2-590,-54 21,-74-6,113-873,-5 0,-46 134,47-180,-3-2,-3 0,-2-2,-3 0,-54 69,-54 47,-7-6,-303 260,432-411,-2-1,1 0,-1-1,-1-2,-22 9,-114 35,122-43,-78 18,-231 28,133-27,-415 66,-212 37,625-102,-291 8,-219-40,300-3,-128 1,-598 7,717 16,-116 2,488-21,-96-12,134 7,1 0,-1-2,1 0,1-1,-1-2,1 0,-34-21,3-5,2-1,-56-57,-81-98,48 47,-205-234,-56-55,181 231,-322-333,253 193,-268-297,458 542,-5 4,-4 5,-3 5,-4 4,-179-93,190 125,-3 5,0 4,-119-25,175 50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6T17:01:23.813"/>
    </inkml:context>
    <inkml:brush xml:id="br0">
      <inkml:brushProperty name="width" value="0.5" units="cm"/>
      <inkml:brushProperty name="height" value="1" units="cm"/>
      <inkml:brushProperty name="color" value="#D1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6T17:01:24.780"/>
    </inkml:context>
    <inkml:brush xml:id="br0">
      <inkml:brushProperty name="width" value="0.5" units="cm"/>
      <inkml:brushProperty name="height" value="1" units="cm"/>
      <inkml:brushProperty name="color" value="#D1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6T17:01:26.284"/>
    </inkml:context>
    <inkml:brush xml:id="br0">
      <inkml:brushProperty name="width" value="0.5" units="cm"/>
      <inkml:brushProperty name="height" value="1" units="cm"/>
      <inkml:brushProperty name="color" value="#D1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6T17:01:27.339"/>
    </inkml:context>
    <inkml:brush xml:id="br0">
      <inkml:brushProperty name="width" value="0.5" units="cm"/>
      <inkml:brushProperty name="height" value="1" units="cm"/>
      <inkml:brushProperty name="color" value="#D1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6T17:01:27.985"/>
    </inkml:context>
    <inkml:brush xml:id="br0">
      <inkml:brushProperty name="width" value="0.5" units="cm"/>
      <inkml:brushProperty name="height" value="1" units="cm"/>
      <inkml:brushProperty name="color" value="#D1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6T17:01:28.323"/>
    </inkml:context>
    <inkml:brush xml:id="br0">
      <inkml:brushProperty name="width" value="0.5" units="cm"/>
      <inkml:brushProperty name="height" value="1" units="cm"/>
      <inkml:brushProperty name="color" value="#D1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6T17:01:44.141"/>
    </inkml:context>
    <inkml:brush xml:id="br0">
      <inkml:brushProperty name="width" value="0.5" units="cm"/>
      <inkml:brushProperty name="height" value="1" units="cm"/>
      <inkml:brushProperty name="color" value="#D1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6T16:06:30.725"/>
    </inkml:context>
    <inkml:brush xml:id="br0">
      <inkml:brushProperty name="width" value="0.5" units="cm"/>
      <inkml:brushProperty name="height" value="1" units="cm"/>
      <inkml:brushProperty name="color" value="#90D9FA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2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3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B0DA-FF89-4FA9-8163-E4F7495A102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6.xml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12" Type="http://schemas.openxmlformats.org/officeDocument/2006/relationships/customXml" Target="../ink/ink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11" Type="http://schemas.openxmlformats.org/officeDocument/2006/relationships/customXml" Target="../ink/ink4.xml"/><Relationship Id="rId5" Type="http://schemas.openxmlformats.org/officeDocument/2006/relationships/image" Target="../media/image17.jpeg"/><Relationship Id="rId15" Type="http://schemas.openxmlformats.org/officeDocument/2006/relationships/customXml" Target="../ink/ink8.xml"/><Relationship Id="rId10" Type="http://schemas.openxmlformats.org/officeDocument/2006/relationships/customXml" Target="../ink/ink3.xml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customXml" Target="../ink/ink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iyq_FZ1KV0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7iyq_FZ1KV0?feature=oembed" TargetMode="Externa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Amigos de Jesús y </a:t>
            </a:r>
            <a:r>
              <a:rPr lang="en-US" dirty="0" err="1">
                <a:latin typeface="Comic Sans MS" panose="030F0702030302020204" pitchFamily="66" charset="0"/>
              </a:rPr>
              <a:t>María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29444"/>
            <a:ext cx="9144000" cy="164093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Grupo de </a:t>
            </a:r>
            <a:r>
              <a:rPr lang="en-US" sz="2800" dirty="0" err="1">
                <a:latin typeface="Comic Sans MS" panose="030F0702030302020204" pitchFamily="66" charset="0"/>
              </a:rPr>
              <a:t>Oración</a:t>
            </a:r>
            <a:r>
              <a:rPr lang="en-US" sz="2800" dirty="0">
                <a:latin typeface="Comic Sans MS" panose="030F0702030302020204" pitchFamily="66" charset="0"/>
              </a:rPr>
              <a:t> para </a:t>
            </a:r>
            <a:r>
              <a:rPr lang="en-US" sz="2800" dirty="0" err="1">
                <a:latin typeface="Comic Sans MS" panose="030F0702030302020204" pitchFamily="66" charset="0"/>
              </a:rPr>
              <a:t>Niños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err="1">
                <a:latin typeface="Comic Sans MS" panose="030F0702030302020204" pitchFamily="66" charset="0"/>
              </a:rPr>
              <a:t>Ciclo</a:t>
            </a:r>
            <a:r>
              <a:rPr lang="en-US" sz="2800" dirty="0">
                <a:latin typeface="Comic Sans MS" panose="030F0702030302020204" pitchFamily="66" charset="0"/>
              </a:rPr>
              <a:t> C-I Domingo del </a:t>
            </a:r>
            <a:r>
              <a:rPr lang="en-US" sz="2800" dirty="0" err="1">
                <a:latin typeface="Comic Sans MS" panose="030F0702030302020204" pitchFamily="66" charset="0"/>
              </a:rPr>
              <a:t>Tiempo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Ordinario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s-ES" sz="2800" dirty="0">
                <a:latin typeface="Comic Sans MS" panose="030F0702030302020204" pitchFamily="66" charset="0"/>
              </a:rPr>
              <a:t>El Bautismo del Señor-</a:t>
            </a:r>
            <a:r>
              <a:rPr lang="en-US" sz="2800" dirty="0">
                <a:latin typeface="Comic Sans MS" panose="030F0702030302020204" pitchFamily="66" charset="0"/>
              </a:rPr>
              <a:t>Lucas 3, </a:t>
            </a:r>
            <a:r>
              <a:rPr lang="es-ES" sz="2800" dirty="0">
                <a:latin typeface="Comic Sans MS" panose="030F0702030302020204" pitchFamily="66" charset="0"/>
              </a:rPr>
              <a:t>15-16, 21-22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21" y="166769"/>
            <a:ext cx="2907357" cy="29073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3422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BDE1-44C3-4C1D-8A53-C2D04A07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854" y="1422027"/>
            <a:ext cx="6310398" cy="999877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Juan bautiza con agua.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4" descr="14 Similarities Between Elijah And John The Baptist">
            <a:extLst>
              <a:ext uri="{FF2B5EF4-FFF2-40B4-BE49-F238E27FC236}">
                <a16:creationId xmlns:a16="http://schemas.microsoft.com/office/drawing/2014/main" id="{C45527FB-1B7B-46FA-9704-1072BE30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8" y="1611141"/>
            <a:ext cx="4949702" cy="49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ouring Water Clip Art at Clker.com - vector clip art online, royalty free  &amp; public domain">
            <a:extLst>
              <a:ext uri="{FF2B5EF4-FFF2-40B4-BE49-F238E27FC236}">
                <a16:creationId xmlns:a16="http://schemas.microsoft.com/office/drawing/2014/main" id="{130F8060-BA81-4742-8D5C-4E27A3B8C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746" y="2410963"/>
            <a:ext cx="2266614" cy="263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7B92E9-FBB0-4263-B39B-704DC683AB41}"/>
              </a:ext>
            </a:extLst>
          </p:cNvPr>
          <p:cNvSpPr txBox="1">
            <a:spLocks/>
          </p:cNvSpPr>
          <p:nvPr/>
        </p:nvSpPr>
        <p:spPr>
          <a:xfrm>
            <a:off x="1783080" y="0"/>
            <a:ext cx="8351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San Juan diferencia entre el bautizo que él hace y el bautizo que haría Jesús. </a:t>
            </a:r>
            <a:b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¿Cómo son diferentes?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8CB22-8860-404B-AE43-E239072963A7}"/>
              </a:ext>
            </a:extLst>
          </p:cNvPr>
          <p:cNvSpPr txBox="1"/>
          <p:nvPr/>
        </p:nvSpPr>
        <p:spPr>
          <a:xfrm>
            <a:off x="5958840" y="5175848"/>
            <a:ext cx="5972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 tiene poder espiritual. </a:t>
            </a:r>
          </a:p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Solo simboliza el arrepentimiento y la conversión.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68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CF0C-F0E3-4B90-8FD5-B6616298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270"/>
            <a:ext cx="12192000" cy="822960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…Pero Jesús bautiza con fuego. 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32" name="Picture 8" descr="Emoji brazo png » PNG Image">
            <a:extLst>
              <a:ext uri="{FF2B5EF4-FFF2-40B4-BE49-F238E27FC236}">
                <a16:creationId xmlns:a16="http://schemas.microsoft.com/office/drawing/2014/main" id="{9818B809-3DB4-456E-94FB-71E38B2BD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537" y="1143105"/>
            <a:ext cx="3093720" cy="30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2EF3DE-D0A3-4DF3-9903-C1EE3AC1209B}"/>
              </a:ext>
            </a:extLst>
          </p:cNvPr>
          <p:cNvSpPr txBox="1"/>
          <p:nvPr/>
        </p:nvSpPr>
        <p:spPr>
          <a:xfrm>
            <a:off x="9391497" y="4404780"/>
            <a:ext cx="2651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¡Tiene Poder Espiritual!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B76C6-7AEB-44BD-AAB7-53A10D91B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3032"/>
            <a:ext cx="3692045" cy="51054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77A4AE-16EE-4970-AE95-7872B430EA77}"/>
              </a:ext>
            </a:extLst>
          </p:cNvPr>
          <p:cNvSpPr txBox="1"/>
          <p:nvPr/>
        </p:nvSpPr>
        <p:spPr>
          <a:xfrm>
            <a:off x="4587240" y="1737360"/>
            <a:ext cx="3692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Perdona nuestros pecados,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43CC9-02B0-430C-881A-1C01B336172A}"/>
              </a:ext>
            </a:extLst>
          </p:cNvPr>
          <p:cNvSpPr txBox="1"/>
          <p:nvPr/>
        </p:nvSpPr>
        <p:spPr>
          <a:xfrm>
            <a:off x="5406545" y="3436294"/>
            <a:ext cx="37639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Nos hace miembros de la familia de Dios, 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5A2E2-5561-46CD-81A4-4B763D2222CC}"/>
              </a:ext>
            </a:extLst>
          </p:cNvPr>
          <p:cNvSpPr txBox="1"/>
          <p:nvPr/>
        </p:nvSpPr>
        <p:spPr>
          <a:xfrm>
            <a:off x="6278880" y="5405754"/>
            <a:ext cx="2891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 nos da su Espíritu Santo.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46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DABD-FEE6-47C0-8D47-25123E91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Jesús aceptó ser bautizado, aunque no tenía pecado, </a:t>
            </a:r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¿Por Qué?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6" descr="Matthew 3 John the Baptist Prepares the Way - Believe Trust">
            <a:extLst>
              <a:ext uri="{FF2B5EF4-FFF2-40B4-BE49-F238E27FC236}">
                <a16:creationId xmlns:a16="http://schemas.microsoft.com/office/drawing/2014/main" id="{0F52A856-F8E0-4627-9C4B-D930AFC2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63" y="1507803"/>
            <a:ext cx="5318760" cy="50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095B30-6F73-4B4E-9014-EE73F3AE3429}"/>
              </a:ext>
            </a:extLst>
          </p:cNvPr>
          <p:cNvSpPr txBox="1"/>
          <p:nvPr/>
        </p:nvSpPr>
        <p:spPr>
          <a:xfrm>
            <a:off x="5791201" y="1507803"/>
            <a:ext cx="6147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Jesús quería ser ejemplo de la voluntad de Dios. Dios quiere que todo el mundo se bautice.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A121E-0111-4DD6-BE4E-0926B45077E2}"/>
              </a:ext>
            </a:extLst>
          </p:cNvPr>
          <p:cNvSpPr txBox="1"/>
          <p:nvPr/>
        </p:nvSpPr>
        <p:spPr>
          <a:xfrm>
            <a:off x="6096001" y="3212597"/>
            <a:ext cx="3794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También, así aceptó nuestros pecados como los suyos. Su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mision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era conseguir el perdón para nosotros con su cruz, muerte, y resurrección.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De Dibujos Animados Abierta Jesús Brazos Delante De Los Niños O Los Niños  De La Mano En La Biblia Abierta O Evangelio Aislado Ilustraciones  Vectoriales, Clip Art Vectorizado Libre De Derechos. Image">
            <a:extLst>
              <a:ext uri="{FF2B5EF4-FFF2-40B4-BE49-F238E27FC236}">
                <a16:creationId xmlns:a16="http://schemas.microsoft.com/office/drawing/2014/main" id="{A0153854-A9F3-4ADF-BADC-C21FEBC98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8" y="3642648"/>
            <a:ext cx="1786218" cy="267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90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ᐈ Bautizo imágenes de stock, fotos bautizo niño | descargar en  Depositphotos®">
            <a:extLst>
              <a:ext uri="{FF2B5EF4-FFF2-40B4-BE49-F238E27FC236}">
                <a16:creationId xmlns:a16="http://schemas.microsoft.com/office/drawing/2014/main" id="{3F181368-E70C-48B7-8EF5-4E3AF0682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26146"/>
            <a:ext cx="4693920" cy="540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6899AA1-F42D-4584-8FF4-EC9F1B64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0" y="2026601"/>
            <a:ext cx="4937760" cy="280479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¿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Qué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Pasa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cuando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somos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bautizados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6536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0821-379C-427C-B869-AAE62AFF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" y="233199"/>
            <a:ext cx="11597640" cy="1019331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Dios borra la mancha del Pecado Original, el pecado de Adán y Eva, y recibimos el Espíritu Santo, Dios mismo, en nuestro corazón.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Picture 10" descr="Simbolo de corazon - Descargar PNG/SVG transparente">
            <a:extLst>
              <a:ext uri="{FF2B5EF4-FFF2-40B4-BE49-F238E27FC236}">
                <a16:creationId xmlns:a16="http://schemas.microsoft.com/office/drawing/2014/main" id="{B9995AEB-98EC-4A1F-AB0F-A4183E74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08" y="1079654"/>
            <a:ext cx="5905183" cy="59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50+ ideas de Siluetas de palomas | siluetas de palomas, dibujos de palomas,  paloma de la paz">
            <a:extLst>
              <a:ext uri="{FF2B5EF4-FFF2-40B4-BE49-F238E27FC236}">
                <a16:creationId xmlns:a16="http://schemas.microsoft.com/office/drawing/2014/main" id="{C8A3CEE6-C2AD-4620-BD43-0647F4C5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1" y="2446725"/>
            <a:ext cx="22383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BD5B4-501D-4029-BBEA-BDCAF344D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87" y="1497886"/>
            <a:ext cx="6123225" cy="5009594"/>
          </a:xfrm>
          <a:prstGeom prst="rect">
            <a:avLst/>
          </a:prstGeom>
        </p:spPr>
      </p:pic>
      <p:pic>
        <p:nvPicPr>
          <p:cNvPr id="8196" name="Picture 4" descr="Eve Enticing Adam To Eat Of The Forbidden Fruit In The Garden.. Stock  Photo, Picture And Royalty Free Image. Image 970555.">
            <a:extLst>
              <a:ext uri="{FF2B5EF4-FFF2-40B4-BE49-F238E27FC236}">
                <a16:creationId xmlns:a16="http://schemas.microsoft.com/office/drawing/2014/main" id="{41F5450C-01E0-4738-9281-FBC878B1D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39" y="3201190"/>
            <a:ext cx="1842118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27B041A-0986-4B74-9228-3FDDEC2727C8}"/>
                  </a:ext>
                </a:extLst>
              </p14:cNvPr>
              <p14:cNvContentPartPr/>
              <p14:nvPr/>
            </p14:nvContentPartPr>
            <p14:xfrm>
              <a:off x="2969400" y="1399320"/>
              <a:ext cx="6234840" cy="5338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27B041A-0986-4B74-9228-3FDDEC2727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9760" y="1219680"/>
                <a:ext cx="6414480" cy="56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501D8B3-BACC-46D4-A0B3-F45B9DDE7182}"/>
                  </a:ext>
                </a:extLst>
              </p14:cNvPr>
              <p14:cNvContentPartPr/>
              <p14:nvPr/>
            </p14:nvContentPartPr>
            <p14:xfrm>
              <a:off x="3672120" y="5211360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501D8B3-BACC-46D4-A0B3-F45B9DDE71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82480" y="503172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A11BDFC-318A-4AB9-92F9-6D5B90AA4127}"/>
                  </a:ext>
                </a:extLst>
              </p14:cNvPr>
              <p14:cNvContentPartPr/>
              <p14:nvPr/>
            </p14:nvContentPartPr>
            <p14:xfrm>
              <a:off x="4023120" y="5577120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A11BDFC-318A-4AB9-92F9-6D5B90AA41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3120" y="539748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EF0C58-7345-4523-94C6-07628953F792}"/>
                  </a:ext>
                </a:extLst>
              </p14:cNvPr>
              <p14:cNvContentPartPr/>
              <p14:nvPr/>
            </p14:nvContentPartPr>
            <p14:xfrm>
              <a:off x="11002800" y="5836320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EF0C58-7345-4523-94C6-07628953F7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13160" y="565668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23E0444-E901-4802-82A7-4DC0EE069CD1}"/>
                  </a:ext>
                </a:extLst>
              </p14:cNvPr>
              <p14:cNvContentPartPr/>
              <p14:nvPr/>
            </p14:nvContentPartPr>
            <p14:xfrm>
              <a:off x="8778000" y="5485680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23E0444-E901-4802-82A7-4DC0EE069C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88000" y="530568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A1AADB9-962B-4871-9FFC-1D8BF1378545}"/>
                  </a:ext>
                </a:extLst>
              </p14:cNvPr>
              <p14:cNvContentPartPr/>
              <p14:nvPr/>
            </p14:nvContentPartPr>
            <p14:xfrm>
              <a:off x="8778000" y="548568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A1AADB9-962B-4871-9FFC-1D8BF13785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88000" y="530568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514F03D-0FB9-4119-AED5-2932F7BF3B99}"/>
                  </a:ext>
                </a:extLst>
              </p14:cNvPr>
              <p14:cNvContentPartPr/>
              <p14:nvPr/>
            </p14:nvContentPartPr>
            <p14:xfrm>
              <a:off x="8778000" y="5485680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514F03D-0FB9-4119-AED5-2932F7BF3B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88000" y="530568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7A95256-16D8-4562-8C89-1A3D70E6BE3C}"/>
                  </a:ext>
                </a:extLst>
              </p14:cNvPr>
              <p14:cNvContentPartPr/>
              <p14:nvPr/>
            </p14:nvContentPartPr>
            <p14:xfrm>
              <a:off x="6674880" y="1432440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7A95256-16D8-4562-8C89-1A3D70E6BE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84880" y="1252440"/>
                <a:ext cx="18000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170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BDE1-44C3-4C1D-8A53-C2D04A07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460" y="1843405"/>
            <a:ext cx="3238500" cy="2560955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Y entramos en la familia de Dios.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9222" name="Picture 6" descr="JESÚS Y NIÑOS - Juegos Gratis Online en Puzzle Factory">
            <a:extLst>
              <a:ext uri="{FF2B5EF4-FFF2-40B4-BE49-F238E27FC236}">
                <a16:creationId xmlns:a16="http://schemas.microsoft.com/office/drawing/2014/main" id="{3B9B16F1-8333-4FE8-B5E2-C5019E7FD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22399"/>
            <a:ext cx="6042660" cy="641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66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DABD-FEE6-47C0-8D47-25123E91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1155680" cy="930275"/>
          </a:xfrm>
        </p:spPr>
        <p:txBody>
          <a:bodyPr/>
          <a:lstStyle/>
          <a:p>
            <a:r>
              <a:rPr lang="es-ES" sz="36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Y recibimos la misión de Cristo para el mundo.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242" name="Picture 2" descr="jesús enseñando a un grupo de niños jóvenes - Descargar Vectores Gratis,  Illustrator Graficos, Plantillas Diseño">
            <a:extLst>
              <a:ext uri="{FF2B5EF4-FFF2-40B4-BE49-F238E27FC236}">
                <a16:creationId xmlns:a16="http://schemas.microsoft.com/office/drawing/2014/main" id="{40220841-30D1-41B5-A0E1-2D176D71B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83" y="1371600"/>
            <a:ext cx="7115620" cy="5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648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F4FA-3C08-48B1-ADC1-FF599A48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167005"/>
            <a:ext cx="10942320" cy="793115"/>
          </a:xfrm>
        </p:spPr>
        <p:txBody>
          <a:bodyPr/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¿Cuál es la misión de Cristo y nuestra misión?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2290" name="Picture 2" descr="Niño ayudando a una niña a ponerse de pie | Vector Premium">
            <a:extLst>
              <a:ext uri="{FF2B5EF4-FFF2-40B4-BE49-F238E27FC236}">
                <a16:creationId xmlns:a16="http://schemas.microsoft.com/office/drawing/2014/main" id="{F66EA713-44EB-4F17-B7A9-3D9C01A5F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315" y="3626168"/>
            <a:ext cx="2438400" cy="213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artel de dibujos animados de niños ayudando a limpiar | Vector Gratis">
            <a:extLst>
              <a:ext uri="{FF2B5EF4-FFF2-40B4-BE49-F238E27FC236}">
                <a16:creationId xmlns:a16="http://schemas.microsoft.com/office/drawing/2014/main" id="{82CC897A-0B8F-4318-9551-B55BACA27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61" y="1226527"/>
            <a:ext cx="3516108" cy="235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otos de Niño rezando de stock, imágenes de Niño rezando sin royalties |  Depositphotos">
            <a:extLst>
              <a:ext uri="{FF2B5EF4-FFF2-40B4-BE49-F238E27FC236}">
                <a16:creationId xmlns:a16="http://schemas.microsoft.com/office/drawing/2014/main" id="{8E3E7459-CB70-4939-BE8D-57E80F89A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525394"/>
            <a:ext cx="2453640" cy="235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FF2E61-0B67-47ED-9D94-DB48058F3E06}"/>
              </a:ext>
            </a:extLst>
          </p:cNvPr>
          <p:cNvSpPr txBox="1"/>
          <p:nvPr/>
        </p:nvSpPr>
        <p:spPr>
          <a:xfrm>
            <a:off x="181964" y="4099560"/>
            <a:ext cx="54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Escuchar</a:t>
            </a:r>
            <a:r>
              <a:rPr lang="en-U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obedecer</a:t>
            </a:r>
            <a:r>
              <a:rPr lang="en-U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y </a:t>
            </a:r>
            <a:r>
              <a:rPr lang="en-U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amar</a:t>
            </a:r>
            <a:r>
              <a:rPr lang="en-U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a Dios y a </a:t>
            </a:r>
            <a:r>
              <a:rPr lang="en-US" sz="3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nuestros</a:t>
            </a:r>
            <a:r>
              <a:rPr lang="en-US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padres.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0CDCB-A0B9-41D7-9DFD-BAA25DD55F57}"/>
              </a:ext>
            </a:extLst>
          </p:cNvPr>
          <p:cNvSpPr txBox="1"/>
          <p:nvPr/>
        </p:nvSpPr>
        <p:spPr>
          <a:xfrm>
            <a:off x="5078794" y="5830413"/>
            <a:ext cx="71941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Llevar ese amor a nuestro prójimo para que también conozcan y amen a Dios.</a:t>
            </a:r>
          </a:p>
        </p:txBody>
      </p:sp>
      <p:pic>
        <p:nvPicPr>
          <p:cNvPr id="1026" name="Picture 2" descr="ᐈ Dibujo leyendo la biblia dibujos de stock, vectores leyendo la biblia |  descargar en Depositphotos®">
            <a:extLst>
              <a:ext uri="{FF2B5EF4-FFF2-40B4-BE49-F238E27FC236}">
                <a16:creationId xmlns:a16="http://schemas.microsoft.com/office/drawing/2014/main" id="{F7E03D98-B98C-46B3-BFFB-CB86CCBF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39" y="1525395"/>
            <a:ext cx="2632525" cy="23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3421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dirty="0" err="1">
                <a:ln>
                  <a:solidFill>
                    <a:srgbClr val="FFFF00"/>
                  </a:solidFill>
                </a:ln>
                <a:latin typeface="+mj-lt"/>
                <a:ea typeface="+mj-ea"/>
                <a:cs typeface="+mj-cs"/>
              </a:rPr>
              <a:t>Actividad</a:t>
            </a:r>
            <a:endParaRPr lang="en-US" sz="7000" dirty="0">
              <a:ln>
                <a:solidFill>
                  <a:srgbClr val="FFFF00"/>
                </a:solidFill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0" name="Picture 4" descr="Etiquetas para regalos, tarros, postales etc... | Aprender ...">
            <a:extLst>
              <a:ext uri="{FF2B5EF4-FFF2-40B4-BE49-F238E27FC236}">
                <a16:creationId xmlns:a16="http://schemas.microsoft.com/office/drawing/2014/main" id="{92735DC5-3BF0-4E3D-B673-B04CD0205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" r="2" b="2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44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8C8E-04D0-4ED2-B0E6-395189CD0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880" y="1567173"/>
            <a:ext cx="4770120" cy="30638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Como niños, una misión que nos da Dios en los 10 Mandamientos es honrar a nuestros padres como lo hizo Jesús. </a:t>
            </a:r>
            <a:b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b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Escoger las palabras que honran a nuestros padres: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5F312-0977-4CEB-839F-248542993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99" y="0"/>
            <a:ext cx="7164519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CB57F6-5E08-49AD-B235-D24888971BBF}"/>
              </a:ext>
            </a:extLst>
          </p:cNvPr>
          <p:cNvSpPr txBox="1"/>
          <p:nvPr/>
        </p:nvSpPr>
        <p:spPr>
          <a:xfrm>
            <a:off x="426720" y="515112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RESPETO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27AB1-6A11-4A80-ABA6-02A8396C5A2F}"/>
              </a:ext>
            </a:extLst>
          </p:cNvPr>
          <p:cNvSpPr txBox="1"/>
          <p:nvPr/>
        </p:nvSpPr>
        <p:spPr>
          <a:xfrm>
            <a:off x="731520" y="573024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ODIO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4D023-3F3C-4F49-8075-56249863E98E}"/>
              </a:ext>
            </a:extLst>
          </p:cNvPr>
          <p:cNvSpPr txBox="1"/>
          <p:nvPr/>
        </p:nvSpPr>
        <p:spPr>
          <a:xfrm>
            <a:off x="2591044" y="5730240"/>
            <a:ext cx="1720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GRATITUD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D0E09C-2BEE-4F0B-9758-86455BBF474D}"/>
              </a:ext>
            </a:extLst>
          </p:cNvPr>
          <p:cNvSpPr txBox="1"/>
          <p:nvPr/>
        </p:nvSpPr>
        <p:spPr>
          <a:xfrm>
            <a:off x="2591044" y="5151120"/>
            <a:ext cx="172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OBEDIENCIA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0633F3-F08B-4253-A3D6-E88671BA9E34}"/>
              </a:ext>
            </a:extLst>
          </p:cNvPr>
          <p:cNvSpPr txBox="1"/>
          <p:nvPr/>
        </p:nvSpPr>
        <p:spPr>
          <a:xfrm>
            <a:off x="5235185" y="5730240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AMOR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C44002-7037-4170-AA1B-9D0CB69941F1}"/>
              </a:ext>
            </a:extLst>
          </p:cNvPr>
          <p:cNvSpPr txBox="1"/>
          <p:nvPr/>
        </p:nvSpPr>
        <p:spPr>
          <a:xfrm>
            <a:off x="594360" y="629412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PERDÓN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54E61-2B68-4533-BA4B-091021089F88}"/>
              </a:ext>
            </a:extLst>
          </p:cNvPr>
          <p:cNvSpPr txBox="1"/>
          <p:nvPr/>
        </p:nvSpPr>
        <p:spPr>
          <a:xfrm>
            <a:off x="2804160" y="6294120"/>
            <a:ext cx="134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PELEAS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AFFDB8-4448-4D3B-B585-7998BFBC192C}"/>
              </a:ext>
            </a:extLst>
          </p:cNvPr>
          <p:cNvSpPr txBox="1"/>
          <p:nvPr/>
        </p:nvSpPr>
        <p:spPr>
          <a:xfrm>
            <a:off x="5027969" y="6294120"/>
            <a:ext cx="146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AYUDA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78E3EA-333D-4A9B-AA9F-4283937A5498}"/>
              </a:ext>
            </a:extLst>
          </p:cNvPr>
          <p:cNvSpPr txBox="1"/>
          <p:nvPr/>
        </p:nvSpPr>
        <p:spPr>
          <a:xfrm>
            <a:off x="5080694" y="5166360"/>
            <a:ext cx="146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IGNORAR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69374F-49E2-4E9D-B9B0-BA478853D845}"/>
              </a:ext>
            </a:extLst>
          </p:cNvPr>
          <p:cNvSpPr/>
          <p:nvPr/>
        </p:nvSpPr>
        <p:spPr>
          <a:xfrm>
            <a:off x="426720" y="5151120"/>
            <a:ext cx="1524244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&quot;Not Allowed&quot; Symbol 16">
            <a:extLst>
              <a:ext uri="{FF2B5EF4-FFF2-40B4-BE49-F238E27FC236}">
                <a16:creationId xmlns:a16="http://schemas.microsoft.com/office/drawing/2014/main" id="{F11558EB-1B07-45F4-9696-0AC4D56025B4}"/>
              </a:ext>
            </a:extLst>
          </p:cNvPr>
          <p:cNvSpPr/>
          <p:nvPr/>
        </p:nvSpPr>
        <p:spPr>
          <a:xfrm>
            <a:off x="594360" y="5715000"/>
            <a:ext cx="1188720" cy="415350"/>
          </a:xfrm>
          <a:prstGeom prst="noSmoking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58C7C0-55EA-4667-80EF-5B66F2004D4F}"/>
              </a:ext>
            </a:extLst>
          </p:cNvPr>
          <p:cNvSpPr/>
          <p:nvPr/>
        </p:nvSpPr>
        <p:spPr>
          <a:xfrm>
            <a:off x="5160582" y="5730240"/>
            <a:ext cx="1188720" cy="3693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81CA83-F7B4-4346-8FD2-E928AA0A74A8}"/>
              </a:ext>
            </a:extLst>
          </p:cNvPr>
          <p:cNvSpPr/>
          <p:nvPr/>
        </p:nvSpPr>
        <p:spPr>
          <a:xfrm>
            <a:off x="2591043" y="5151120"/>
            <a:ext cx="1720401" cy="36933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3FA9A0-D564-41B7-8288-E8154ACA45D2}"/>
              </a:ext>
            </a:extLst>
          </p:cNvPr>
          <p:cNvSpPr/>
          <p:nvPr/>
        </p:nvSpPr>
        <p:spPr>
          <a:xfrm>
            <a:off x="2712598" y="5730240"/>
            <a:ext cx="1524244" cy="36933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&quot;Not Allowed&quot; Symbol 21">
            <a:extLst>
              <a:ext uri="{FF2B5EF4-FFF2-40B4-BE49-F238E27FC236}">
                <a16:creationId xmlns:a16="http://schemas.microsoft.com/office/drawing/2014/main" id="{94678DFB-B0A6-455D-97C1-D01A68C635B2}"/>
              </a:ext>
            </a:extLst>
          </p:cNvPr>
          <p:cNvSpPr/>
          <p:nvPr/>
        </p:nvSpPr>
        <p:spPr>
          <a:xfrm>
            <a:off x="2833653" y="6309360"/>
            <a:ext cx="1188720" cy="415350"/>
          </a:xfrm>
          <a:prstGeom prst="noSmoking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BB3A05C-F87A-4B7E-A07B-AA553F1F4F85}"/>
              </a:ext>
            </a:extLst>
          </p:cNvPr>
          <p:cNvSpPr/>
          <p:nvPr/>
        </p:nvSpPr>
        <p:spPr>
          <a:xfrm>
            <a:off x="441960" y="6309360"/>
            <a:ext cx="1524244" cy="36933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1EB44F-3A34-42AF-B626-484555A8961E}"/>
              </a:ext>
            </a:extLst>
          </p:cNvPr>
          <p:cNvSpPr/>
          <p:nvPr/>
        </p:nvSpPr>
        <p:spPr>
          <a:xfrm>
            <a:off x="5160582" y="6309360"/>
            <a:ext cx="1260988" cy="36933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&quot;Not Allowed&quot; Symbol 26">
            <a:extLst>
              <a:ext uri="{FF2B5EF4-FFF2-40B4-BE49-F238E27FC236}">
                <a16:creationId xmlns:a16="http://schemas.microsoft.com/office/drawing/2014/main" id="{BE097696-436A-4922-A83E-3D7BFAE43554}"/>
              </a:ext>
            </a:extLst>
          </p:cNvPr>
          <p:cNvSpPr/>
          <p:nvPr/>
        </p:nvSpPr>
        <p:spPr>
          <a:xfrm>
            <a:off x="5029999" y="5166360"/>
            <a:ext cx="1524244" cy="415350"/>
          </a:xfrm>
          <a:prstGeom prst="noSmoking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60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7230-CEF3-4B89-9FD4-17E7BCE0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36525"/>
            <a:ext cx="1207008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Empezamos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el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Tiempo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Ordinario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s-419" sz="4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B3F43-E4A5-4F45-AADE-F669E01322A2}"/>
              </a:ext>
            </a:extLst>
          </p:cNvPr>
          <p:cNvSpPr txBox="1"/>
          <p:nvPr/>
        </p:nvSpPr>
        <p:spPr>
          <a:xfrm>
            <a:off x="7513320" y="2431360"/>
            <a:ext cx="36450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Durante el Tiempo Ordinario, Jesús nos enseña del amor de Dios y como debemos amar.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8C475-2443-4FA4-8696-38913AAF5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871216"/>
            <a:ext cx="5568473" cy="57556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BC84AF-602D-42A8-8888-0832F802AEEC}"/>
              </a:ext>
            </a:extLst>
          </p:cNvPr>
          <p:cNvCxnSpPr>
            <a:cxnSpLocks/>
          </p:cNvCxnSpPr>
          <p:nvPr/>
        </p:nvCxnSpPr>
        <p:spPr>
          <a:xfrm>
            <a:off x="4227443" y="746760"/>
            <a:ext cx="636677" cy="80740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5492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8434-90C3-4C13-8677-987D7611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40" y="3216000"/>
            <a:ext cx="5943600" cy="2974090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3600" b="1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  <a:t>Oración</a:t>
            </a:r>
            <a:br>
              <a:rPr lang="es-E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s-ES" sz="36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3600" b="1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  <a:t>Señor Jesús, Tú viniste para hacernos parte de Tú familia y nos liberaste del pecado y de la muerte. Ayúdanos a llevar tú mensaje de amor a todos nuestros amigos y familiares. </a:t>
            </a:r>
            <a:br>
              <a:rPr lang="es-ES" sz="3600" b="1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ES" sz="3600" b="1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  <a:t>Amen. </a:t>
            </a:r>
            <a:br>
              <a:rPr lang="es-ES" sz="3600" b="1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br>
              <a:rPr lang="es-ES" sz="3600" dirty="0"/>
            </a:br>
            <a:b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endParaRPr lang="en-US" sz="36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281C80-818F-468A-AACD-7464DBF53BDC}"/>
                  </a:ext>
                </a:extLst>
              </p14:cNvPr>
              <p14:cNvContentPartPr/>
              <p14:nvPr/>
            </p14:nvContentPartPr>
            <p14:xfrm>
              <a:off x="1081200" y="124920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281C80-818F-468A-AACD-7464DBF53B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1560" y="1069200"/>
                <a:ext cx="18000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Dibujo de Niños rezando pintado por Colorista en Dibujos.net el día  30-03-15 a las 20:07:34. Imprime, pinta o colorea tus propios dibujos!">
            <a:extLst>
              <a:ext uri="{FF2B5EF4-FFF2-40B4-BE49-F238E27FC236}">
                <a16:creationId xmlns:a16="http://schemas.microsoft.com/office/drawing/2014/main" id="{38DFF8CC-119D-4AA1-B78F-C1442F58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38" y="2262460"/>
            <a:ext cx="4488702" cy="35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845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E94C-2DB9-44E0-A253-9D91578FE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520" y="11430"/>
            <a:ext cx="7909560" cy="366395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Canción</a:t>
            </a:r>
            <a:r>
              <a:rPr lang="es-ES" sz="2000" dirty="0"/>
              <a:t> Bautismo, José Luis Iglesias </a:t>
            </a:r>
            <a:r>
              <a:rPr lang="es-ES" sz="2000" dirty="0" err="1"/>
              <a:t>Meilan</a:t>
            </a:r>
            <a:r>
              <a:rPr lang="es-ES" sz="2000" dirty="0"/>
              <a:t>, </a:t>
            </a:r>
            <a:r>
              <a:rPr lang="es-ES" sz="2000" dirty="0">
                <a:hlinkClick r:id="rId3"/>
              </a:rPr>
              <a:t>https://youtu.be/7iyq_FZ1KV0</a:t>
            </a:r>
            <a:endParaRPr lang="en-US" sz="2000" dirty="0"/>
          </a:p>
        </p:txBody>
      </p:sp>
      <p:pic>
        <p:nvPicPr>
          <p:cNvPr id="3" name="Online Media 2" title="bautismo">
            <a:hlinkClick r:id="" action="ppaction://media"/>
            <a:extLst>
              <a:ext uri="{FF2B5EF4-FFF2-40B4-BE49-F238E27FC236}">
                <a16:creationId xmlns:a16="http://schemas.microsoft.com/office/drawing/2014/main" id="{A850FF65-1E9C-4D9E-8AFA-69CCE9A8EC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377825"/>
            <a:ext cx="12192000" cy="64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BDE1-44C3-4C1D-8A53-C2D04A07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084"/>
            <a:ext cx="12191999" cy="808383"/>
          </a:xfrm>
        </p:spPr>
        <p:txBody>
          <a:bodyPr>
            <a:noAutofit/>
          </a:bodyPr>
          <a:lstStyle/>
          <a:p>
            <a:pPr algn="ctr"/>
            <a:r>
              <a:rPr lang="es-ES" sz="2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En aquel tiempo, como el pueblo estaba en expectación y todos pensaban que quizá Juan el Bautista era el Mesías, Juan los sacó de dudas, diciéndoles: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28" name="Picture 4" descr="Juan el Bautista le prepara el camino a Jesús | Lecciones de la Biblia para  niños">
            <a:extLst>
              <a:ext uri="{FF2B5EF4-FFF2-40B4-BE49-F238E27FC236}">
                <a16:creationId xmlns:a16="http://schemas.microsoft.com/office/drawing/2014/main" id="{959A5A9D-A4F8-4AE0-8654-0A9D734B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55" y="1055158"/>
            <a:ext cx="9111543" cy="455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70B1E3-92E9-4179-8FFD-5D07EF9C54A8}"/>
              </a:ext>
            </a:extLst>
          </p:cNvPr>
          <p:cNvSpPr txBox="1"/>
          <p:nvPr/>
        </p:nvSpPr>
        <p:spPr>
          <a:xfrm>
            <a:off x="801511" y="5768622"/>
            <a:ext cx="109615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Es cierto que yo bautizo con agua, pero ya viene otro más poderoso que yo, a quien no merezco desatarle las correas de sus sandalias.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462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04C24B-0ECA-4C04-8806-B92408A9DDFC}"/>
              </a:ext>
            </a:extLst>
          </p:cNvPr>
          <p:cNvSpPr txBox="1"/>
          <p:nvPr/>
        </p:nvSpPr>
        <p:spPr>
          <a:xfrm>
            <a:off x="777240" y="246490"/>
            <a:ext cx="1040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Él los bautizará con el Espíritu Santo y con fuego.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AF96E-A0EA-4914-8981-E392845B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0" y="1199813"/>
            <a:ext cx="3692045" cy="51054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2975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F4FA-3C08-48B1-ADC1-FF599A48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Sucedió que entre la gente que se bautizaba, también Jesús fue bautizado.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098" name="Picture 2" descr="MOST HOLY NAME OF JESUS, FRIDAY, JANUARY 3, 2020 - Claretian Missionaries">
            <a:extLst>
              <a:ext uri="{FF2B5EF4-FFF2-40B4-BE49-F238E27FC236}">
                <a16:creationId xmlns:a16="http://schemas.microsoft.com/office/drawing/2014/main" id="{87FCDDA4-F522-4CB6-AC5B-396F17EB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1" y="1325563"/>
            <a:ext cx="10523882" cy="52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8568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FFF0-8A16-4C5B-8270-8BB9C534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0" y="480057"/>
            <a:ext cx="4348577" cy="2050774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Mientras éste oraba, se abrió el cielo y el Espíritu Santo bajó sobre él en forma sensible, como de una paloma,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ABEAB-16B3-4AE3-8D37-271C97E2258A}"/>
              </a:ext>
            </a:extLst>
          </p:cNvPr>
          <p:cNvSpPr txBox="1"/>
          <p:nvPr/>
        </p:nvSpPr>
        <p:spPr>
          <a:xfrm>
            <a:off x="7620000" y="2887977"/>
            <a:ext cx="43396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 del cielo llegó una voz que decía: </a:t>
            </a:r>
          </a:p>
          <a:p>
            <a:pPr algn="ctr"/>
            <a:r>
              <a:rPr 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"Tú eres mi Hijo, el predilecto; en ti me complazco".</a:t>
            </a:r>
            <a:endParaRPr lang="en-US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B02D9-BB78-4155-A724-BD70335D968F}"/>
              </a:ext>
            </a:extLst>
          </p:cNvPr>
          <p:cNvSpPr txBox="1"/>
          <p:nvPr/>
        </p:nvSpPr>
        <p:spPr>
          <a:xfrm>
            <a:off x="7970377" y="5304845"/>
            <a:ext cx="3840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Palabra de Dios,</a:t>
            </a:r>
          </a:p>
          <a:p>
            <a:pPr algn="ctr"/>
            <a:endParaRPr lang="es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Gloria a Ti Señor Jesús</a:t>
            </a:r>
          </a:p>
        </p:txBody>
      </p:sp>
      <p:pic>
        <p:nvPicPr>
          <p:cNvPr id="3078" name="Picture 6" descr="Matthew 3 John the Baptist Prepares the Way - Believe Trust">
            <a:extLst>
              <a:ext uri="{FF2B5EF4-FFF2-40B4-BE49-F238E27FC236}">
                <a16:creationId xmlns:a16="http://schemas.microsoft.com/office/drawing/2014/main" id="{671F5FC3-FB16-43B5-AAD8-9F1E040B4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03887"/>
            <a:ext cx="6766561" cy="64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967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8D7-AF57-44FF-995A-53EF198E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710" y="3138805"/>
            <a:ext cx="7688580" cy="1325563"/>
          </a:xfrm>
        </p:spPr>
        <p:txBody>
          <a:bodyPr>
            <a:noAutofit/>
          </a:bodyPr>
          <a:lstStyle/>
          <a:p>
            <a:r>
              <a:rPr lang="en-US" sz="96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Comic Sans MS" panose="030F0702030302020204" pitchFamily="66" charset="0"/>
                <a:ea typeface="+mn-ea"/>
                <a:cs typeface="+mn-cs"/>
              </a:rPr>
              <a:t>REFLEXION</a:t>
            </a:r>
          </a:p>
        </p:txBody>
      </p:sp>
    </p:spTree>
    <p:extLst>
      <p:ext uri="{BB962C8B-B14F-4D97-AF65-F5344CB8AC3E}">
        <p14:creationId xmlns:p14="http://schemas.microsoft.com/office/powerpoint/2010/main" val="1074060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083A-41E3-4D8D-B81D-E9DE402BB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Imaginen la escena: la luz, la voz, la paloma. </a:t>
            </a:r>
            <a:b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6" descr="Matthew 3 John the Baptist Prepares the Way - Believe Trust">
            <a:extLst>
              <a:ext uri="{FF2B5EF4-FFF2-40B4-BE49-F238E27FC236}">
                <a16:creationId xmlns:a16="http://schemas.microsoft.com/office/drawing/2014/main" id="{861F1404-0F53-4E82-A07C-32E94977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80" y="1081723"/>
            <a:ext cx="5452039" cy="51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42A0F-C2C8-4C17-BCE6-6631F73354CC}"/>
              </a:ext>
            </a:extLst>
          </p:cNvPr>
          <p:cNvSpPr txBox="1"/>
          <p:nvPr/>
        </p:nvSpPr>
        <p:spPr>
          <a:xfrm>
            <a:off x="396240" y="1445221"/>
            <a:ext cx="2392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¿De quién es la voz?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88685-0134-4F1D-AF3F-DDEFECDBCDBC}"/>
              </a:ext>
            </a:extLst>
          </p:cNvPr>
          <p:cNvSpPr txBox="1"/>
          <p:nvPr/>
        </p:nvSpPr>
        <p:spPr>
          <a:xfrm>
            <a:off x="98090" y="2590800"/>
            <a:ext cx="298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De Dios Padre</a:t>
            </a:r>
            <a:endParaRPr lang="en-US" sz="28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D7A7C-6B5C-4F99-AEA7-74F2B83E68F9}"/>
              </a:ext>
            </a:extLst>
          </p:cNvPr>
          <p:cNvSpPr txBox="1"/>
          <p:nvPr/>
        </p:nvSpPr>
        <p:spPr>
          <a:xfrm>
            <a:off x="228600" y="3550920"/>
            <a:ext cx="2858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¿Quién representa la paloma?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2A61D-6904-4B41-B3CE-4ADF10FC82CA}"/>
              </a:ext>
            </a:extLst>
          </p:cNvPr>
          <p:cNvSpPr txBox="1"/>
          <p:nvPr/>
        </p:nvSpPr>
        <p:spPr>
          <a:xfrm>
            <a:off x="228600" y="5379720"/>
            <a:ext cx="2858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Dios Espíritu Santo</a:t>
            </a:r>
            <a:endParaRPr lang="en-US" sz="28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A40EE-8FEF-428A-BCD8-08942752BF61}"/>
              </a:ext>
            </a:extLst>
          </p:cNvPr>
          <p:cNvSpPr txBox="1"/>
          <p:nvPr/>
        </p:nvSpPr>
        <p:spPr>
          <a:xfrm>
            <a:off x="8949203" y="1729025"/>
            <a:ext cx="31128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Juntos con la presencia de Jesús, Dios Hijo, ¿Quiénes están presente? 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24BF8-88AB-43FB-80B7-176CF2297DDC}"/>
              </a:ext>
            </a:extLst>
          </p:cNvPr>
          <p:cNvSpPr txBox="1"/>
          <p:nvPr/>
        </p:nvSpPr>
        <p:spPr>
          <a:xfrm>
            <a:off x="9076389" y="4634408"/>
            <a:ext cx="2858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La Santísima Trinidad</a:t>
            </a:r>
            <a:endParaRPr lang="en-US" sz="28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31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64CF-E7F5-4E7D-987A-A36C45AE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194"/>
            <a:ext cx="10515600" cy="67119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La voz de Dios dice que este es su hijo. </a:t>
            </a:r>
            <a:endParaRPr lang="en-US" sz="3100" b="1" dirty="0"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33259-AF96-48B1-A77A-EB7E32711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73" y="2106363"/>
            <a:ext cx="10119853" cy="4552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74C5A4-4142-4698-907F-C370F2582BFC}"/>
              </a:ext>
            </a:extLst>
          </p:cNvPr>
          <p:cNvSpPr txBox="1"/>
          <p:nvPr/>
        </p:nvSpPr>
        <p:spPr>
          <a:xfrm>
            <a:off x="1905000" y="990600"/>
            <a:ext cx="8793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¿Como se sentirían las personas que observaban y oyen su voz? </a:t>
            </a:r>
            <a:r>
              <a:rPr lang="es-ES" sz="2600" b="1" dirty="0"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Compartir.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544471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594</Words>
  <Application>Microsoft Office PowerPoint</Application>
  <PresentationFormat>Widescreen</PresentationFormat>
  <Paragraphs>58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Office Theme</vt:lpstr>
      <vt:lpstr>Amigos de Jesús y María</vt:lpstr>
      <vt:lpstr>Empezamos el Tiempo Ordinario.</vt:lpstr>
      <vt:lpstr>En aquel tiempo, como el pueblo estaba en expectación y todos pensaban que quizá Juan el Bautista era el Mesías, Juan los sacó de dudas, diciéndoles:</vt:lpstr>
      <vt:lpstr>PowerPoint Presentation</vt:lpstr>
      <vt:lpstr>Sucedió que entre la gente que se bautizaba, también Jesús fue bautizado. </vt:lpstr>
      <vt:lpstr>Mientras éste oraba, se abrió el cielo y el Espíritu Santo bajó sobre él en forma sensible, como de una paloma,</vt:lpstr>
      <vt:lpstr>REFLEXION</vt:lpstr>
      <vt:lpstr>Imaginen la escena: la luz, la voz, la paloma.  </vt:lpstr>
      <vt:lpstr>La voz de Dios dice que este es su hijo. </vt:lpstr>
      <vt:lpstr>Juan bautiza con agua. </vt:lpstr>
      <vt:lpstr>…Pero Jesús bautiza con fuego. </vt:lpstr>
      <vt:lpstr>Jesús aceptó ser bautizado, aunque no tenía pecado, ¿Por Qué?</vt:lpstr>
      <vt:lpstr>¿Qué Pasa cuando somos bautizados?</vt:lpstr>
      <vt:lpstr>Dios borra la mancha del Pecado Original, el pecado de Adán y Eva, y recibimos el Espíritu Santo, Dios mismo, en nuestro corazón.</vt:lpstr>
      <vt:lpstr>Y entramos en la familia de Dios.</vt:lpstr>
      <vt:lpstr>Y recibimos la misión de Cristo para el mundo.</vt:lpstr>
      <vt:lpstr>¿Cuál es la misión de Cristo y nuestra misión?</vt:lpstr>
      <vt:lpstr>PowerPoint Presentation</vt:lpstr>
      <vt:lpstr>Como niños, una misión que nos da Dios en los 10 Mandamientos es honrar a nuestros padres como lo hizo Jesús.   Escoger las palabras que honran a nuestros padres:</vt:lpstr>
      <vt:lpstr>Oración  Señor Jesús, Tú viniste para hacernos parte de Tú familia y nos liberaste del pecado y de la muerte. Ayúdanos a llevar tú mensaje de amor a todos nuestros amigos y familiares.  Amen.     </vt:lpstr>
      <vt:lpstr>Canción Bautismo, José Luis Iglesias Meilan, https://youtu.be/7iyq_FZ1KV0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297</cp:revision>
  <dcterms:created xsi:type="dcterms:W3CDTF">2020-07-14T14:58:41Z</dcterms:created>
  <dcterms:modified xsi:type="dcterms:W3CDTF">2022-01-06T17:11:42Z</dcterms:modified>
</cp:coreProperties>
</file>