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9" r:id="rId4"/>
    <p:sldId id="270" r:id="rId5"/>
    <p:sldId id="268" r:id="rId6"/>
    <p:sldId id="271" r:id="rId7"/>
    <p:sldId id="290" r:id="rId8"/>
    <p:sldId id="291" r:id="rId9"/>
    <p:sldId id="281" r:id="rId10"/>
    <p:sldId id="278" r:id="rId11"/>
    <p:sldId id="282" r:id="rId12"/>
    <p:sldId id="280" r:id="rId13"/>
    <p:sldId id="265" r:id="rId14"/>
    <p:sldId id="283" r:id="rId15"/>
    <p:sldId id="292" r:id="rId16"/>
    <p:sldId id="293" r:id="rId17"/>
    <p:sldId id="284" r:id="rId18"/>
    <p:sldId id="267" r:id="rId19"/>
    <p:sldId id="289"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33CCFF"/>
    <a:srgbClr val="FF3300"/>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7434-3DEF-4F70-AB2B-F82619291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63681E-D90D-4FA7-A961-F01E4B4C4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DCA707-D661-4DF5-A1FA-093B171590FD}"/>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5" name="Footer Placeholder 4">
            <a:extLst>
              <a:ext uri="{FF2B5EF4-FFF2-40B4-BE49-F238E27FC236}">
                <a16:creationId xmlns:a16="http://schemas.microsoft.com/office/drawing/2014/main" id="{FA18134A-1A26-48C2-889F-3498E28E9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15AF1-7A2B-4DA8-946E-978F0D1F2401}"/>
              </a:ext>
            </a:extLst>
          </p:cNvPr>
          <p:cNvSpPr>
            <a:spLocks noGrp="1"/>
          </p:cNvSpPr>
          <p:nvPr>
            <p:ph type="sldNum" sz="quarter" idx="12"/>
          </p:nvPr>
        </p:nvSpPr>
        <p:spPr/>
        <p:txBody>
          <a:bodyPr/>
          <a:lstStyle/>
          <a:p>
            <a:fld id="{001BD3CD-B672-4384-9103-85FC860EFF88}"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FBB62622-8456-4D31-AF50-32A2AB9FE3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3806" y="4135437"/>
            <a:ext cx="1122363" cy="1122363"/>
          </a:xfrm>
          <a:prstGeom prst="rect">
            <a:avLst/>
          </a:prstGeom>
        </p:spPr>
      </p:pic>
    </p:spTree>
    <p:extLst>
      <p:ext uri="{BB962C8B-B14F-4D97-AF65-F5344CB8AC3E}">
        <p14:creationId xmlns:p14="http://schemas.microsoft.com/office/powerpoint/2010/main" val="332117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CDCE-EA07-4D60-8B8E-A5BBC0C46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B5EC1-29FD-4CA7-8AE0-062CEC1AE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BA3D2-B74E-451A-AEA3-0935309491E0}"/>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5" name="Footer Placeholder 4">
            <a:extLst>
              <a:ext uri="{FF2B5EF4-FFF2-40B4-BE49-F238E27FC236}">
                <a16:creationId xmlns:a16="http://schemas.microsoft.com/office/drawing/2014/main" id="{4964837A-51D9-4507-BC96-E91D13357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2F42-27D6-484F-8CBE-B5AE0168794A}"/>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49405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5775C-50AF-486D-AB0C-AD345D21DE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333C57-D1D5-4970-B9BC-74002012A2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E878F-A7BD-4FB1-AFA3-B6420EEF27B2}"/>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5" name="Footer Placeholder 4">
            <a:extLst>
              <a:ext uri="{FF2B5EF4-FFF2-40B4-BE49-F238E27FC236}">
                <a16:creationId xmlns:a16="http://schemas.microsoft.com/office/drawing/2014/main" id="{4CBD7A7F-1B42-4235-AB9D-95F1A097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F0264-3126-485D-9FE3-9202C1A17BEA}"/>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79410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F0F9-3A68-4882-9DCA-16B2242F6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2B5BA-EA4D-4A9A-B56B-79DF7707A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2CE5B-76B7-4AA1-B1CF-837488CD70C2}"/>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5" name="Footer Placeholder 4">
            <a:extLst>
              <a:ext uri="{FF2B5EF4-FFF2-40B4-BE49-F238E27FC236}">
                <a16:creationId xmlns:a16="http://schemas.microsoft.com/office/drawing/2014/main" id="{50C606AE-EA62-4B9C-8C4E-9D7776B4B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9C73-D389-4E18-81E3-2921673B83B4}"/>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63817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C869-0042-445A-A6F1-00C6A7F23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AB7D3-0392-40F8-84F1-F0D7E367A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FA020-18BF-40B4-BE33-F8C6501B25B7}"/>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5" name="Footer Placeholder 4">
            <a:extLst>
              <a:ext uri="{FF2B5EF4-FFF2-40B4-BE49-F238E27FC236}">
                <a16:creationId xmlns:a16="http://schemas.microsoft.com/office/drawing/2014/main" id="{6B26CE4B-78A2-4843-9D78-9F3A179F1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FF38D-BCBA-435A-B274-F5F37530CB82}"/>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77786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FD5D-DCE1-4253-AF17-BDAE65520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03B08-9815-4EF8-9A02-52FAF469E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1C80E-C351-4B34-A77F-024D672BE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EC0899-04FF-4E0B-9793-B046D08BD9BD}"/>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6" name="Footer Placeholder 5">
            <a:extLst>
              <a:ext uri="{FF2B5EF4-FFF2-40B4-BE49-F238E27FC236}">
                <a16:creationId xmlns:a16="http://schemas.microsoft.com/office/drawing/2014/main" id="{27964BC9-B11A-4042-8740-E29CB0F70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ACBC4-182C-4DAF-8F2D-00FA1B349081}"/>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87155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33BB-E85A-43C0-A94C-00053B53BC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F2E92-B302-4BED-BD31-DB40B97F3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D16B7-562D-48D4-A305-1FA12E1D69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03E90E-6EEE-45C5-8485-6DF1A19DB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3CDA4-E791-4D5B-B8E3-C59AE3413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CD02E-F7BC-4AE5-BEB6-23AEDBAAF39A}"/>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8" name="Footer Placeholder 7">
            <a:extLst>
              <a:ext uri="{FF2B5EF4-FFF2-40B4-BE49-F238E27FC236}">
                <a16:creationId xmlns:a16="http://schemas.microsoft.com/office/drawing/2014/main" id="{211678FC-F0BA-4AEB-B1D4-6ECAEE1683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3A030A-A224-4BB2-A00C-7524771B6C69}"/>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11125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1B0A-207E-4920-82C6-3F24BFE84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264F2-B926-44D3-B628-1C0666A58D1A}"/>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4" name="Footer Placeholder 3">
            <a:extLst>
              <a:ext uri="{FF2B5EF4-FFF2-40B4-BE49-F238E27FC236}">
                <a16:creationId xmlns:a16="http://schemas.microsoft.com/office/drawing/2014/main" id="{CCC2D427-9C3F-4F69-BC59-D4D84F217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C5811B-0B30-4B9A-A167-C11F0C5CE77D}"/>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7134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62C8126-FDE5-4A1C-8D25-BD6A3EC1F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5348" y="5491348"/>
            <a:ext cx="1366652" cy="1366652"/>
          </a:xfrm>
          <a:prstGeom prst="rect">
            <a:avLst/>
          </a:prstGeom>
        </p:spPr>
      </p:pic>
    </p:spTree>
    <p:extLst>
      <p:ext uri="{BB962C8B-B14F-4D97-AF65-F5344CB8AC3E}">
        <p14:creationId xmlns:p14="http://schemas.microsoft.com/office/powerpoint/2010/main" val="127734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F34E-8118-453D-9121-86F5B357F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23002-9B35-4DF0-A815-B7C40FBFD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8498E-542B-41E1-B56C-56E2FD573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6B2C9-AA14-45AE-BE18-87798AC5C68F}"/>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6" name="Footer Placeholder 5">
            <a:extLst>
              <a:ext uri="{FF2B5EF4-FFF2-40B4-BE49-F238E27FC236}">
                <a16:creationId xmlns:a16="http://schemas.microsoft.com/office/drawing/2014/main" id="{1DE86CBD-7761-415F-9064-A07812EC9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A0ED5-5531-4340-AD94-6770B995F7A1}"/>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76605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4165-83C9-4B57-ABDB-0CB7DC336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0AA53-0485-4AC6-8FF4-9A43164F9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8A632F-B092-4017-BF81-FF639583F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970D3-99FF-45EB-8877-5C06C26AE7E5}"/>
              </a:ext>
            </a:extLst>
          </p:cNvPr>
          <p:cNvSpPr>
            <a:spLocks noGrp="1"/>
          </p:cNvSpPr>
          <p:nvPr>
            <p:ph type="dt" sz="half" idx="10"/>
          </p:nvPr>
        </p:nvSpPr>
        <p:spPr/>
        <p:txBody>
          <a:bodyPr/>
          <a:lstStyle/>
          <a:p>
            <a:fld id="{E7E1A696-4D83-49AA-B7AD-FB71D6F12D20}" type="datetimeFigureOut">
              <a:rPr lang="en-US" smtClean="0"/>
              <a:t>8/22/2023</a:t>
            </a:fld>
            <a:endParaRPr lang="en-US"/>
          </a:p>
        </p:txBody>
      </p:sp>
      <p:sp>
        <p:nvSpPr>
          <p:cNvPr id="6" name="Footer Placeholder 5">
            <a:extLst>
              <a:ext uri="{FF2B5EF4-FFF2-40B4-BE49-F238E27FC236}">
                <a16:creationId xmlns:a16="http://schemas.microsoft.com/office/drawing/2014/main" id="{860AC034-4964-45F8-9276-420CC1B99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43E73-645C-43D1-84E8-568382F9ECD0}"/>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406322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26F4F-F214-45AA-942E-77ADF53A7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D042A-B6B9-45CD-BE2D-B24F1D26D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D186E-EEA3-458F-8F44-3FE468959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A696-4D83-49AA-B7AD-FB71D6F12D20}" type="datetimeFigureOut">
              <a:rPr lang="en-US" smtClean="0"/>
              <a:t>8/22/2023</a:t>
            </a:fld>
            <a:endParaRPr lang="en-US"/>
          </a:p>
        </p:txBody>
      </p:sp>
      <p:sp>
        <p:nvSpPr>
          <p:cNvPr id="5" name="Footer Placeholder 4">
            <a:extLst>
              <a:ext uri="{FF2B5EF4-FFF2-40B4-BE49-F238E27FC236}">
                <a16:creationId xmlns:a16="http://schemas.microsoft.com/office/drawing/2014/main" id="{D5C970B7-0D78-48E6-B7FD-FA078A498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27042C-43AD-4DA1-8EBD-2A2143311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BD3CD-B672-4384-9103-85FC860EFF88}" type="slidenum">
              <a:rPr lang="en-US" smtClean="0"/>
              <a:t>‹#›</a:t>
            </a:fld>
            <a:endParaRPr lang="en-US"/>
          </a:p>
        </p:txBody>
      </p:sp>
    </p:spTree>
    <p:extLst>
      <p:ext uri="{BB962C8B-B14F-4D97-AF65-F5344CB8AC3E}">
        <p14:creationId xmlns:p14="http://schemas.microsoft.com/office/powerpoint/2010/main" val="229847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youtu.be/VeHK_1rujQU"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iTECnlEBBbs" TargetMode="External"/><Relationship Id="rId2" Type="http://schemas.openxmlformats.org/officeDocument/2006/relationships/slideLayout" Target="../slideLayouts/slideLayout7.xml"/><Relationship Id="rId1" Type="http://schemas.openxmlformats.org/officeDocument/2006/relationships/video" Target="https://www.youtube.com/embed/iTECnlEBBbs?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UCuizEitQro" TargetMode="External"/><Relationship Id="rId2" Type="http://schemas.openxmlformats.org/officeDocument/2006/relationships/slideLayout" Target="../slideLayouts/slideLayout6.xml"/><Relationship Id="rId1" Type="http://schemas.openxmlformats.org/officeDocument/2006/relationships/video" Target="https://www.youtube.com/embed/UCuizEitQro?feature=oembed" TargetMode="Externa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684B-6B3C-44B3-9F70-CB6B54A054D9}"/>
              </a:ext>
            </a:extLst>
          </p:cNvPr>
          <p:cNvSpPr>
            <a:spLocks noGrp="1"/>
          </p:cNvSpPr>
          <p:nvPr>
            <p:ph type="ctrTitle"/>
          </p:nvPr>
        </p:nvSpPr>
        <p:spPr>
          <a:xfrm>
            <a:off x="2460274" y="511995"/>
            <a:ext cx="9403080" cy="778061"/>
          </a:xfrm>
        </p:spPr>
        <p:txBody>
          <a:bodyPr>
            <a:normAutofit/>
          </a:bodyPr>
          <a:lstStyle/>
          <a:p>
            <a:r>
              <a:rPr lang="en-US" sz="5000" b="1" dirty="0" err="1">
                <a:solidFill>
                  <a:srgbClr val="0070C0"/>
                </a:solidFill>
              </a:rPr>
              <a:t>Ministerio</a:t>
            </a:r>
            <a:r>
              <a:rPr lang="en-US" sz="5000" b="1" dirty="0">
                <a:solidFill>
                  <a:srgbClr val="0070C0"/>
                </a:solidFill>
              </a:rPr>
              <a:t> Amigos de Jesús y María</a:t>
            </a:r>
          </a:p>
        </p:txBody>
      </p:sp>
      <p:sp>
        <p:nvSpPr>
          <p:cNvPr id="3" name="Subtitle 2">
            <a:extLst>
              <a:ext uri="{FF2B5EF4-FFF2-40B4-BE49-F238E27FC236}">
                <a16:creationId xmlns:a16="http://schemas.microsoft.com/office/drawing/2014/main" id="{E46A3C24-D8AB-42A6-85EC-53DD3E28D61F}"/>
              </a:ext>
            </a:extLst>
          </p:cNvPr>
          <p:cNvSpPr>
            <a:spLocks noGrp="1"/>
          </p:cNvSpPr>
          <p:nvPr>
            <p:ph type="subTitle" idx="1"/>
          </p:nvPr>
        </p:nvSpPr>
        <p:spPr>
          <a:xfrm>
            <a:off x="3852868" y="5362342"/>
            <a:ext cx="6027420" cy="1315843"/>
          </a:xfrm>
        </p:spPr>
        <p:txBody>
          <a:bodyPr>
            <a:normAutofit lnSpcReduction="10000"/>
          </a:bodyPr>
          <a:lstStyle/>
          <a:p>
            <a:r>
              <a:rPr lang="en-US" dirty="0" err="1"/>
              <a:t>Ciclo</a:t>
            </a:r>
            <a:r>
              <a:rPr lang="en-US" dirty="0"/>
              <a:t> A – XIX Domingo del </a:t>
            </a:r>
            <a:r>
              <a:rPr lang="en-US" dirty="0" err="1"/>
              <a:t>Tiempo</a:t>
            </a:r>
            <a:r>
              <a:rPr lang="en-US" dirty="0"/>
              <a:t> </a:t>
            </a:r>
            <a:r>
              <a:rPr lang="en-US" dirty="0" err="1"/>
              <a:t>Ordinario</a:t>
            </a:r>
            <a:endParaRPr lang="es-ES" b="1" dirty="0"/>
          </a:p>
          <a:p>
            <a:r>
              <a:rPr lang="es-ES" b="1" dirty="0"/>
              <a:t>Jesús Camina Sobre el Agua, </a:t>
            </a:r>
            <a:r>
              <a:rPr lang="es-ES" sz="1800" b="1" i="1" dirty="0"/>
              <a:t>Mateo 14, 22-33</a:t>
            </a:r>
          </a:p>
          <a:p>
            <a:r>
              <a:rPr lang="es-ES" b="1" dirty="0">
                <a:solidFill>
                  <a:srgbClr val="0070C0"/>
                </a:solidFill>
              </a:rPr>
              <a:t>www.fcpeace.org</a:t>
            </a:r>
          </a:p>
          <a:p>
            <a:endParaRPr lang="en-US" dirty="0"/>
          </a:p>
        </p:txBody>
      </p:sp>
      <p:pic>
        <p:nvPicPr>
          <p:cNvPr id="4" name="Picture 3">
            <a:extLst>
              <a:ext uri="{FF2B5EF4-FFF2-40B4-BE49-F238E27FC236}">
                <a16:creationId xmlns:a16="http://schemas.microsoft.com/office/drawing/2014/main" id="{BC6192CE-C338-27C7-3041-F0AF9048A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526" y="1350905"/>
            <a:ext cx="3206104" cy="3950726"/>
          </a:xfrm>
          <a:prstGeom prst="rect">
            <a:avLst/>
          </a:prstGeom>
        </p:spPr>
      </p:pic>
      <p:pic>
        <p:nvPicPr>
          <p:cNvPr id="6" name="Picture 5">
            <a:extLst>
              <a:ext uri="{FF2B5EF4-FFF2-40B4-BE49-F238E27FC236}">
                <a16:creationId xmlns:a16="http://schemas.microsoft.com/office/drawing/2014/main" id="{60F449BC-D6DE-A091-2444-6A9C115EC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52" y="122664"/>
            <a:ext cx="2340622" cy="2334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8813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477" y="167103"/>
            <a:ext cx="3494619" cy="1722782"/>
          </a:xfrm>
        </p:spPr>
        <p:txBody>
          <a:bodyPr>
            <a:noAutofit/>
          </a:bodyPr>
          <a:lstStyle/>
          <a:p>
            <a:pPr algn="ctr"/>
            <a:r>
              <a:rPr lang="es-ES" sz="2800" b="1" dirty="0">
                <a:solidFill>
                  <a:srgbClr val="FF0000"/>
                </a:solidFill>
                <a:latin typeface="Comic Sans MS" panose="030F0702030302020204" pitchFamily="66" charset="0"/>
              </a:rPr>
              <a:t>Le entró miedo, </a:t>
            </a:r>
            <a:br>
              <a:rPr lang="es-ES" sz="2800" b="1" dirty="0">
                <a:solidFill>
                  <a:srgbClr val="FF0000"/>
                </a:solidFill>
                <a:latin typeface="Comic Sans MS" panose="030F0702030302020204" pitchFamily="66" charset="0"/>
              </a:rPr>
            </a:br>
            <a:r>
              <a:rPr lang="es-ES" sz="2800" b="1" dirty="0">
                <a:solidFill>
                  <a:srgbClr val="FF0000"/>
                </a:solidFill>
                <a:latin typeface="Comic Sans MS" panose="030F0702030302020204" pitchFamily="66" charset="0"/>
              </a:rPr>
              <a:t>se hundió y gritó:</a:t>
            </a:r>
            <a:br>
              <a:rPr lang="es-ES" sz="2800" b="1" dirty="0">
                <a:solidFill>
                  <a:srgbClr val="FF0000"/>
                </a:solidFill>
                <a:latin typeface="Comic Sans MS" panose="030F0702030302020204" pitchFamily="66" charset="0"/>
              </a:rPr>
            </a:br>
            <a:br>
              <a:rPr lang="es-ES" sz="2800" b="1" dirty="0">
                <a:solidFill>
                  <a:srgbClr val="FF0000"/>
                </a:solidFill>
                <a:latin typeface="Comic Sans MS" panose="030F0702030302020204" pitchFamily="66" charset="0"/>
              </a:rPr>
            </a:br>
            <a:r>
              <a:rPr lang="es-ES" sz="2800" b="1" dirty="0">
                <a:solidFill>
                  <a:srgbClr val="FF0000"/>
                </a:solidFill>
                <a:latin typeface="Comic Sans MS" panose="030F0702030302020204" pitchFamily="66" charset="0"/>
              </a:rPr>
              <a:t>¡Sálvame Señor!</a:t>
            </a:r>
            <a:endParaRPr lang="en-US" sz="2400" b="1" dirty="0">
              <a:solidFill>
                <a:srgbClr val="FF0000"/>
              </a:solidFill>
              <a:latin typeface="Comic Sans MS" panose="030F0702030302020204" pitchFamily="66" charset="0"/>
            </a:endParaRPr>
          </a:p>
        </p:txBody>
      </p:sp>
      <p:sp>
        <p:nvSpPr>
          <p:cNvPr id="4" name="TextBox 3"/>
          <p:cNvSpPr txBox="1"/>
          <p:nvPr/>
        </p:nvSpPr>
        <p:spPr>
          <a:xfrm>
            <a:off x="7516686" y="5739661"/>
            <a:ext cx="4528202" cy="830997"/>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rPr>
              <a:t>“Hombre de poca fe, </a:t>
            </a:r>
          </a:p>
          <a:p>
            <a:pPr algn="ctr"/>
            <a:r>
              <a:rPr lang="es-ES" sz="2400" b="1" dirty="0">
                <a:solidFill>
                  <a:srgbClr val="FF0000"/>
                </a:solidFill>
                <a:latin typeface="Comic Sans MS" panose="030F0702030302020204" pitchFamily="66" charset="0"/>
              </a:rPr>
              <a:t>¿por qué dudaste?” </a:t>
            </a:r>
            <a:endParaRPr lang="en-US" sz="2400" b="1" dirty="0">
              <a:solidFill>
                <a:srgbClr val="FF0000"/>
              </a:solidFill>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95" y="466563"/>
            <a:ext cx="7036420" cy="6104095"/>
          </a:xfrm>
          <a:prstGeom prst="rect">
            <a:avLst/>
          </a:prstGeom>
        </p:spPr>
      </p:pic>
      <p:sp>
        <p:nvSpPr>
          <p:cNvPr id="6" name="TextBox 5"/>
          <p:cNvSpPr txBox="1"/>
          <p:nvPr/>
        </p:nvSpPr>
        <p:spPr>
          <a:xfrm>
            <a:off x="7792279" y="3518610"/>
            <a:ext cx="4121426" cy="1200329"/>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rPr>
              <a:t>Pero Jesús siempre tiene compasión de nosotros cuando le pedimos ayuda.</a:t>
            </a:r>
          </a:p>
        </p:txBody>
      </p:sp>
      <p:sp>
        <p:nvSpPr>
          <p:cNvPr id="7" name="TextBox 6"/>
          <p:cNvSpPr txBox="1"/>
          <p:nvPr/>
        </p:nvSpPr>
        <p:spPr>
          <a:xfrm>
            <a:off x="7910255" y="1986673"/>
            <a:ext cx="4003450" cy="1569660"/>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rPr>
              <a:t>A veces nosotros empezamos con mucha fe y después nos entra miedo.</a:t>
            </a:r>
          </a:p>
        </p:txBody>
      </p:sp>
      <p:sp>
        <p:nvSpPr>
          <p:cNvPr id="8" name="TextBox 7"/>
          <p:cNvSpPr txBox="1"/>
          <p:nvPr/>
        </p:nvSpPr>
        <p:spPr>
          <a:xfrm>
            <a:off x="7971865" y="4998467"/>
            <a:ext cx="3617841" cy="461665"/>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rPr>
              <a:t>¿Que le dice Jesús?</a:t>
            </a:r>
            <a:endParaRPr lang="en-US" sz="2400" b="1" dirty="0"/>
          </a:p>
        </p:txBody>
      </p:sp>
    </p:spTree>
    <p:extLst>
      <p:ext uri="{BB962C8B-B14F-4D97-AF65-F5344CB8AC3E}">
        <p14:creationId xmlns:p14="http://schemas.microsoft.com/office/powerpoint/2010/main" val="35081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1" y="325615"/>
            <a:ext cx="6824547" cy="6309360"/>
          </a:xfrm>
          <a:prstGeom prst="rect">
            <a:avLst/>
          </a:prstGeom>
        </p:spPr>
      </p:pic>
      <p:sp>
        <p:nvSpPr>
          <p:cNvPr id="4" name="Title 1"/>
          <p:cNvSpPr>
            <a:spLocks noGrp="1"/>
          </p:cNvSpPr>
          <p:nvPr>
            <p:ph type="title"/>
          </p:nvPr>
        </p:nvSpPr>
        <p:spPr>
          <a:xfrm>
            <a:off x="8006974" y="0"/>
            <a:ext cx="3494619" cy="2456600"/>
          </a:xfrm>
        </p:spPr>
        <p:txBody>
          <a:bodyPr>
            <a:noAutofit/>
          </a:bodyPr>
          <a:lstStyle/>
          <a:p>
            <a:pPr algn="ctr"/>
            <a:r>
              <a:rPr lang="es-ES" sz="2400" b="1" dirty="0">
                <a:solidFill>
                  <a:srgbClr val="FF0000"/>
                </a:solidFill>
                <a:latin typeface="Comic Sans MS" panose="030F0702030302020204" pitchFamily="66" charset="0"/>
              </a:rPr>
              <a:t>Para demostrarles que Él era Dios, calmó la tormenta cuando se subió al barco.</a:t>
            </a:r>
            <a:br>
              <a:rPr lang="es-ES" sz="2400" b="1" dirty="0">
                <a:solidFill>
                  <a:srgbClr val="FF0000"/>
                </a:solidFill>
                <a:latin typeface="Comic Sans MS" panose="030F0702030302020204" pitchFamily="66" charset="0"/>
              </a:rPr>
            </a:br>
            <a:br>
              <a:rPr lang="es-ES" sz="2400" b="1" dirty="0">
                <a:solidFill>
                  <a:srgbClr val="FF0000"/>
                </a:solidFill>
                <a:latin typeface="Comic Sans MS" panose="030F0702030302020204" pitchFamily="66" charset="0"/>
              </a:rPr>
            </a:br>
            <a:r>
              <a:rPr lang="es-ES" sz="2400" b="1" dirty="0">
                <a:solidFill>
                  <a:srgbClr val="FF0000"/>
                </a:solidFill>
                <a:latin typeface="Comic Sans MS" panose="030F0702030302020204" pitchFamily="66" charset="0"/>
              </a:rPr>
              <a:t>¿Creyeron?</a:t>
            </a:r>
            <a:endParaRPr lang="en-US" sz="2400" b="1" dirty="0">
              <a:solidFill>
                <a:srgbClr val="FF0000"/>
              </a:solidFill>
              <a:latin typeface="Comic Sans MS" panose="030F0702030302020204" pitchFamily="66" charset="0"/>
            </a:endParaRPr>
          </a:p>
        </p:txBody>
      </p:sp>
      <p:sp>
        <p:nvSpPr>
          <p:cNvPr id="5" name="Title 1"/>
          <p:cNvSpPr txBox="1">
            <a:spLocks/>
          </p:cNvSpPr>
          <p:nvPr/>
        </p:nvSpPr>
        <p:spPr>
          <a:xfrm>
            <a:off x="8118931" y="2425855"/>
            <a:ext cx="3494619" cy="1661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rgbClr val="FF0000"/>
                </a:solidFill>
                <a:latin typeface="Comic Sans MS" panose="030F0702030302020204" pitchFamily="66" charset="0"/>
              </a:rPr>
              <a:t>Sí. Se postraron ante Él diciendo,  </a:t>
            </a:r>
          </a:p>
          <a:p>
            <a:pPr algn="ctr"/>
            <a:endParaRPr lang="es-ES" sz="2400" b="1" dirty="0">
              <a:solidFill>
                <a:srgbClr val="FF0000"/>
              </a:solidFill>
              <a:latin typeface="Comic Sans MS" panose="030F0702030302020204" pitchFamily="66" charset="0"/>
            </a:endParaRPr>
          </a:p>
          <a:p>
            <a:pPr algn="ctr"/>
            <a:r>
              <a:rPr lang="es-ES" sz="2400" b="1" dirty="0">
                <a:solidFill>
                  <a:srgbClr val="FF0000"/>
                </a:solidFill>
                <a:latin typeface="Comic Sans MS" panose="030F0702030302020204" pitchFamily="66" charset="0"/>
              </a:rPr>
              <a:t>“Verdaderamente tú eres el Hijo de Dios”. </a:t>
            </a:r>
            <a:endParaRPr lang="en-US" sz="2400" b="1" dirty="0">
              <a:solidFill>
                <a:srgbClr val="FF0000"/>
              </a:solidFill>
              <a:latin typeface="Comic Sans MS" panose="030F0702030302020204" pitchFamily="66" charset="0"/>
            </a:endParaRPr>
          </a:p>
        </p:txBody>
      </p:sp>
      <p:sp>
        <p:nvSpPr>
          <p:cNvPr id="7" name="TextBox 6"/>
          <p:cNvSpPr txBox="1"/>
          <p:nvPr/>
        </p:nvSpPr>
        <p:spPr>
          <a:xfrm>
            <a:off x="7759145" y="4180344"/>
            <a:ext cx="4214192" cy="1938992"/>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ea typeface="+mj-ea"/>
                <a:cs typeface="+mj-cs"/>
              </a:rPr>
              <a:t>Ellos vieron muchos milagros y les costaba tener fe. Nosotros no vemos estos milagros.</a:t>
            </a:r>
          </a:p>
          <a:p>
            <a:pPr algn="ctr"/>
            <a:r>
              <a:rPr lang="es-ES" sz="2400" b="1" dirty="0">
                <a:solidFill>
                  <a:srgbClr val="FF0000"/>
                </a:solidFill>
                <a:latin typeface="Comic Sans MS" panose="030F0702030302020204" pitchFamily="66" charset="0"/>
                <a:ea typeface="+mj-ea"/>
                <a:cs typeface="+mj-cs"/>
              </a:rPr>
              <a:t> </a:t>
            </a:r>
          </a:p>
        </p:txBody>
      </p:sp>
      <p:sp>
        <p:nvSpPr>
          <p:cNvPr id="8" name="TextBox 7"/>
          <p:cNvSpPr txBox="1"/>
          <p:nvPr/>
        </p:nvSpPr>
        <p:spPr>
          <a:xfrm>
            <a:off x="7699513" y="6069496"/>
            <a:ext cx="4253948" cy="769441"/>
          </a:xfrm>
          <a:prstGeom prst="rect">
            <a:avLst/>
          </a:prstGeom>
          <a:noFill/>
        </p:spPr>
        <p:txBody>
          <a:bodyPr wrap="square" rtlCol="0">
            <a:spAutoFit/>
          </a:bodyPr>
          <a:lstStyle/>
          <a:p>
            <a:pPr algn="ctr"/>
            <a:r>
              <a:rPr lang="es-ES" sz="2200" b="1" dirty="0">
                <a:solidFill>
                  <a:srgbClr val="FF0000"/>
                </a:solidFill>
                <a:latin typeface="Comic Sans MS" panose="030F0702030302020204" pitchFamily="66" charset="0"/>
              </a:rPr>
              <a:t>¿Cómo podemos tener la fe que Jesús nos pide? </a:t>
            </a:r>
          </a:p>
        </p:txBody>
      </p:sp>
    </p:spTree>
    <p:extLst>
      <p:ext uri="{BB962C8B-B14F-4D97-AF65-F5344CB8AC3E}">
        <p14:creationId xmlns:p14="http://schemas.microsoft.com/office/powerpoint/2010/main" val="35556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903" y="1643087"/>
            <a:ext cx="5052529" cy="1304934"/>
          </a:xfrm>
        </p:spPr>
        <p:txBody>
          <a:bodyPr>
            <a:noAutofit/>
          </a:bodyPr>
          <a:lstStyle/>
          <a:p>
            <a:pPr algn="ctr"/>
            <a:r>
              <a:rPr lang="es-ES" sz="2800" b="1" dirty="0">
                <a:solidFill>
                  <a:srgbClr val="FF0000"/>
                </a:solidFill>
                <a:latin typeface="Comic Sans MS" panose="030F0702030302020204" pitchFamily="66" charset="0"/>
              </a:rPr>
              <a:t>¿Cuáles son las tormentas en nuestras vidas?</a:t>
            </a:r>
            <a:endParaRPr lang="en-US" sz="2800" b="1" dirty="0">
              <a:solidFill>
                <a:srgbClr val="FF0000"/>
              </a:solidFill>
              <a:latin typeface="Comic Sans MS" panose="030F0702030302020204" pitchFamily="66" charset="0"/>
            </a:endParaRPr>
          </a:p>
        </p:txBody>
      </p:sp>
      <p:pic>
        <p:nvPicPr>
          <p:cNvPr id="1028" name="Picture 4" descr="Rembrant-Jesus-disciples-storm-on-Sea-of-Galilee1-821x102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61" y="1331440"/>
            <a:ext cx="5009323" cy="51007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1445" y="3576730"/>
            <a:ext cx="6440555" cy="2677656"/>
          </a:xfrm>
          <a:prstGeom prst="rect">
            <a:avLst/>
          </a:prstGeom>
          <a:noFill/>
        </p:spPr>
        <p:txBody>
          <a:bodyPr wrap="square" rtlCol="0">
            <a:spAutoFit/>
          </a:bodyPr>
          <a:lstStyle/>
          <a:p>
            <a:r>
              <a:rPr lang="es-ES" sz="2800" b="1" dirty="0">
                <a:solidFill>
                  <a:srgbClr val="FF0000"/>
                </a:solidFill>
                <a:latin typeface="Comic Sans MS" panose="030F0702030302020204" pitchFamily="66" charset="0"/>
                <a:ea typeface="+mj-ea"/>
                <a:cs typeface="+mj-cs"/>
              </a:rPr>
              <a:t>Pueden ser:</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Dificultades en el colegio,</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Enfermedades en seres queridos,</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Peleas en la familia,</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Problemas de dinero,</a:t>
            </a:r>
          </a:p>
          <a:p>
            <a:pPr marL="457200" indent="-457200">
              <a:buFont typeface="Arial" panose="020B0604020202020204" pitchFamily="34" charset="0"/>
              <a:buChar char="•"/>
            </a:pPr>
            <a:r>
              <a:rPr lang="es-ES" sz="2800" b="1" dirty="0">
                <a:solidFill>
                  <a:srgbClr val="FF0000"/>
                </a:solidFill>
                <a:latin typeface="Comic Sans MS" panose="030F0702030302020204" pitchFamily="66" charset="0"/>
                <a:ea typeface="+mj-ea"/>
                <a:cs typeface="+mj-cs"/>
              </a:rPr>
              <a:t>Amigos que no son buenos…</a:t>
            </a:r>
            <a:endParaRPr lang="en-US" sz="2800" b="1" dirty="0">
              <a:solidFill>
                <a:srgbClr val="FF0000"/>
              </a:solidFill>
              <a:latin typeface="Comic Sans MS" panose="030F0702030302020204" pitchFamily="66" charset="0"/>
              <a:ea typeface="+mj-ea"/>
              <a:cs typeface="+mj-cs"/>
            </a:endParaRPr>
          </a:p>
        </p:txBody>
      </p:sp>
      <p:sp>
        <p:nvSpPr>
          <p:cNvPr id="6" name="TextBox 5"/>
          <p:cNvSpPr txBox="1"/>
          <p:nvPr/>
        </p:nvSpPr>
        <p:spPr>
          <a:xfrm>
            <a:off x="1" y="113969"/>
            <a:ext cx="12192000" cy="523220"/>
          </a:xfrm>
          <a:prstGeom prst="rect">
            <a:avLst/>
          </a:prstGeom>
          <a:noFill/>
        </p:spPr>
        <p:txBody>
          <a:bodyPr wrap="square" rtlCol="0">
            <a:spAutoFit/>
          </a:bodyPr>
          <a:lstStyle/>
          <a:p>
            <a:pPr algn="ctr"/>
            <a:r>
              <a:rPr lang="es-ES" sz="2800" b="1" dirty="0">
                <a:solidFill>
                  <a:srgbClr val="FF0000"/>
                </a:solidFill>
                <a:latin typeface="Comic Sans MS" panose="030F0702030302020204" pitchFamily="66" charset="0"/>
                <a:ea typeface="+mj-ea"/>
                <a:cs typeface="+mj-cs"/>
              </a:rPr>
              <a:t>Jesús nos demuestra que Él es mas fuerte que todas las tormentas.</a:t>
            </a:r>
          </a:p>
        </p:txBody>
      </p:sp>
    </p:spTree>
    <p:extLst>
      <p:ext uri="{BB962C8B-B14F-4D97-AF65-F5344CB8AC3E}">
        <p14:creationId xmlns:p14="http://schemas.microsoft.com/office/powerpoint/2010/main" val="26294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ÓMO DAR CLASE DE RELIGIÓN&#10;6-7 AÑOS&#10; ">
            <a:extLst>
              <a:ext uri="{FF2B5EF4-FFF2-40B4-BE49-F238E27FC236}">
                <a16:creationId xmlns:a16="http://schemas.microsoft.com/office/drawing/2014/main" id="{F854A02D-F9FE-4DA5-A838-89B28ACC57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 t="30969" r="9639" b="1267"/>
          <a:stretch/>
        </p:blipFill>
        <p:spPr bwMode="auto">
          <a:xfrm>
            <a:off x="1081667" y="1773042"/>
            <a:ext cx="8307659" cy="47615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C0AF59-2C2D-417E-AA48-46DFBD22B36D}"/>
              </a:ext>
            </a:extLst>
          </p:cNvPr>
          <p:cNvSpPr txBox="1"/>
          <p:nvPr/>
        </p:nvSpPr>
        <p:spPr>
          <a:xfrm>
            <a:off x="1114706" y="1998855"/>
            <a:ext cx="1494263" cy="1555596"/>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7BF26F8F-9B13-4A64-9578-83094BFE86E9}"/>
              </a:ext>
            </a:extLst>
          </p:cNvPr>
          <p:cNvSpPr txBox="1"/>
          <p:nvPr/>
        </p:nvSpPr>
        <p:spPr>
          <a:xfrm>
            <a:off x="4572000" y="1773042"/>
            <a:ext cx="1215483" cy="1003611"/>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2A93ED81-D9C4-41ED-AF1A-E310697B24BF}"/>
              </a:ext>
            </a:extLst>
          </p:cNvPr>
          <p:cNvSpPr txBox="1"/>
          <p:nvPr/>
        </p:nvSpPr>
        <p:spPr>
          <a:xfrm rot="19542138">
            <a:off x="3379292" y="4200557"/>
            <a:ext cx="1620371" cy="216923"/>
          </a:xfrm>
          <a:prstGeom prst="rect">
            <a:avLst/>
          </a:prstGeom>
          <a:solidFill>
            <a:schemeClr val="bg1">
              <a:lumMod val="85000"/>
            </a:schemeClr>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DC25AE1E-7CAA-4556-9EBD-59D66D822C51}"/>
              </a:ext>
            </a:extLst>
          </p:cNvPr>
          <p:cNvSpPr txBox="1"/>
          <p:nvPr/>
        </p:nvSpPr>
        <p:spPr>
          <a:xfrm>
            <a:off x="1763816" y="1773042"/>
            <a:ext cx="196043" cy="25090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A24B4AE-2A43-412C-9F93-E74E7500A9EF}"/>
              </a:ext>
            </a:extLst>
          </p:cNvPr>
          <p:cNvSpPr txBox="1"/>
          <p:nvPr/>
        </p:nvSpPr>
        <p:spPr>
          <a:xfrm>
            <a:off x="2491400" y="2322241"/>
            <a:ext cx="356839" cy="328961"/>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B644D575-84BE-4227-B5B5-F260213CCA85}"/>
              </a:ext>
            </a:extLst>
          </p:cNvPr>
          <p:cNvSpPr txBox="1"/>
          <p:nvPr/>
        </p:nvSpPr>
        <p:spPr>
          <a:xfrm>
            <a:off x="1190426" y="3433921"/>
            <a:ext cx="356839" cy="328961"/>
          </a:xfrm>
          <a:prstGeom prst="rect">
            <a:avLst/>
          </a:prstGeom>
          <a:solidFill>
            <a:schemeClr val="bg1"/>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AD7BDCAD-8919-46E8-B903-5DDF104F732D}"/>
              </a:ext>
            </a:extLst>
          </p:cNvPr>
          <p:cNvSpPr/>
          <p:nvPr/>
        </p:nvSpPr>
        <p:spPr>
          <a:xfrm>
            <a:off x="947854" y="223023"/>
            <a:ext cx="8106936" cy="1446550"/>
          </a:xfrm>
          <a:prstGeom prst="rect">
            <a:avLst/>
          </a:prstGeom>
          <a:noFill/>
        </p:spPr>
        <p:txBody>
          <a:bodyPr wrap="square" lIns="91440" tIns="45720" rIns="91440" bIns="45720">
            <a:spAutoFit/>
          </a:bodyPr>
          <a:lstStyle/>
          <a:p>
            <a:pPr algn="ctr"/>
            <a:r>
              <a:rPr lang="en-US" sz="8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en-US" sz="8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ctividades</a:t>
            </a:r>
            <a:endPar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9303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85" y="2027866"/>
            <a:ext cx="4900664" cy="35099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414" y="-158587"/>
            <a:ext cx="2251388" cy="380348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467654">
            <a:off x="8637086" y="2873352"/>
            <a:ext cx="4121426" cy="468709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383338">
            <a:off x="8334712" y="-1017533"/>
            <a:ext cx="4121426" cy="481439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467654">
            <a:off x="3869134" y="2781953"/>
            <a:ext cx="4121426" cy="47280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944884">
            <a:off x="3402198" y="-269611"/>
            <a:ext cx="4121426" cy="4679046"/>
          </a:xfrm>
          <a:prstGeom prst="rect">
            <a:avLst/>
          </a:prstGeom>
        </p:spPr>
      </p:pic>
      <p:sp>
        <p:nvSpPr>
          <p:cNvPr id="16" name="TextBox 15"/>
          <p:cNvSpPr txBox="1"/>
          <p:nvPr/>
        </p:nvSpPr>
        <p:spPr>
          <a:xfrm rot="2557241">
            <a:off x="9991879" y="5726613"/>
            <a:ext cx="887896" cy="461665"/>
          </a:xfrm>
          <a:prstGeom prst="rect">
            <a:avLst/>
          </a:prstGeom>
          <a:noFill/>
        </p:spPr>
        <p:txBody>
          <a:bodyPr wrap="square" rtlCol="0">
            <a:spAutoFit/>
          </a:bodyPr>
          <a:lstStyle/>
          <a:p>
            <a:r>
              <a:rPr lang="en-US" sz="2400" b="1" dirty="0" err="1"/>
              <a:t>Orar</a:t>
            </a:r>
            <a:endParaRPr lang="en-US" sz="2400" b="1" dirty="0"/>
          </a:p>
        </p:txBody>
      </p:sp>
      <p:sp>
        <p:nvSpPr>
          <p:cNvPr id="17" name="TextBox 16"/>
          <p:cNvSpPr txBox="1"/>
          <p:nvPr/>
        </p:nvSpPr>
        <p:spPr>
          <a:xfrm rot="2274141">
            <a:off x="10313869" y="4521732"/>
            <a:ext cx="1861932" cy="461665"/>
          </a:xfrm>
          <a:prstGeom prst="rect">
            <a:avLst/>
          </a:prstGeom>
          <a:noFill/>
        </p:spPr>
        <p:txBody>
          <a:bodyPr wrap="square" rtlCol="0">
            <a:spAutoFit/>
          </a:bodyPr>
          <a:lstStyle/>
          <a:p>
            <a:r>
              <a:rPr lang="en-US" sz="2400" b="1" dirty="0" err="1"/>
              <a:t>Sacramentos</a:t>
            </a:r>
            <a:endParaRPr lang="en-US" sz="2400" b="1" dirty="0"/>
          </a:p>
        </p:txBody>
      </p:sp>
      <p:sp>
        <p:nvSpPr>
          <p:cNvPr id="18" name="TextBox 17"/>
          <p:cNvSpPr txBox="1"/>
          <p:nvPr/>
        </p:nvSpPr>
        <p:spPr>
          <a:xfrm rot="21173621">
            <a:off x="4546223" y="1095347"/>
            <a:ext cx="1782070" cy="461665"/>
          </a:xfrm>
          <a:prstGeom prst="rect">
            <a:avLst/>
          </a:prstGeom>
          <a:noFill/>
        </p:spPr>
        <p:txBody>
          <a:bodyPr wrap="square" rtlCol="0">
            <a:spAutoFit/>
          </a:bodyPr>
          <a:lstStyle/>
          <a:p>
            <a:r>
              <a:rPr lang="en-US" sz="2400" b="1" dirty="0" err="1"/>
              <a:t>Pedir</a:t>
            </a:r>
            <a:r>
              <a:rPr lang="en-US" sz="2400" b="1" dirty="0"/>
              <a:t> </a:t>
            </a:r>
            <a:r>
              <a:rPr lang="en-US" sz="2400" b="1" dirty="0" err="1"/>
              <a:t>más</a:t>
            </a:r>
            <a:r>
              <a:rPr lang="en-US" sz="2400" b="1" dirty="0"/>
              <a:t> </a:t>
            </a:r>
            <a:r>
              <a:rPr lang="en-US" sz="2400" b="1" dirty="0" err="1"/>
              <a:t>fe</a:t>
            </a:r>
            <a:endParaRPr lang="en-US" sz="2400" b="1" dirty="0"/>
          </a:p>
        </p:txBody>
      </p:sp>
      <p:sp>
        <p:nvSpPr>
          <p:cNvPr id="19" name="TextBox 18"/>
          <p:cNvSpPr txBox="1"/>
          <p:nvPr/>
        </p:nvSpPr>
        <p:spPr>
          <a:xfrm rot="21055483">
            <a:off x="5182122" y="2516926"/>
            <a:ext cx="1524000" cy="461665"/>
          </a:xfrm>
          <a:prstGeom prst="rect">
            <a:avLst/>
          </a:prstGeom>
          <a:noFill/>
        </p:spPr>
        <p:txBody>
          <a:bodyPr wrap="square" rtlCol="0">
            <a:spAutoFit/>
          </a:bodyPr>
          <a:lstStyle/>
          <a:p>
            <a:r>
              <a:rPr lang="en-US" sz="2400" b="1" dirty="0"/>
              <a:t>Leer </a:t>
            </a:r>
            <a:r>
              <a:rPr lang="en-US" sz="2400" b="1" dirty="0" err="1"/>
              <a:t>Biblia</a:t>
            </a:r>
            <a:endParaRPr lang="en-US" sz="2400" b="1" dirty="0"/>
          </a:p>
        </p:txBody>
      </p:sp>
      <p:sp>
        <p:nvSpPr>
          <p:cNvPr id="20" name="TextBox 19"/>
          <p:cNvSpPr txBox="1"/>
          <p:nvPr/>
        </p:nvSpPr>
        <p:spPr>
          <a:xfrm rot="20689314">
            <a:off x="9965802" y="1630701"/>
            <a:ext cx="2305878" cy="430887"/>
          </a:xfrm>
          <a:prstGeom prst="rect">
            <a:avLst/>
          </a:prstGeom>
          <a:noFill/>
        </p:spPr>
        <p:txBody>
          <a:bodyPr wrap="square" rtlCol="0">
            <a:spAutoFit/>
          </a:bodyPr>
          <a:lstStyle/>
          <a:p>
            <a:r>
              <a:rPr lang="en-US" sz="2200" b="1" dirty="0" err="1"/>
              <a:t>Aceptar</a:t>
            </a:r>
            <a:r>
              <a:rPr lang="en-US" sz="2200" b="1" dirty="0"/>
              <a:t> </a:t>
            </a:r>
            <a:r>
              <a:rPr lang="en-US" sz="2200" b="1" dirty="0" err="1"/>
              <a:t>Pruebas</a:t>
            </a:r>
            <a:endParaRPr lang="en-US" sz="2200" b="1" dirty="0"/>
          </a:p>
        </p:txBody>
      </p:sp>
      <p:sp>
        <p:nvSpPr>
          <p:cNvPr id="21" name="TextBox 20"/>
          <p:cNvSpPr txBox="1"/>
          <p:nvPr/>
        </p:nvSpPr>
        <p:spPr>
          <a:xfrm rot="21281263">
            <a:off x="9645717" y="388181"/>
            <a:ext cx="1717902" cy="461665"/>
          </a:xfrm>
          <a:prstGeom prst="rect">
            <a:avLst/>
          </a:prstGeom>
          <a:noFill/>
        </p:spPr>
        <p:txBody>
          <a:bodyPr wrap="square" rtlCol="0">
            <a:spAutoFit/>
          </a:bodyPr>
          <a:lstStyle/>
          <a:p>
            <a:r>
              <a:rPr lang="en-US" sz="2400" b="1" dirty="0" err="1"/>
              <a:t>Obedecer</a:t>
            </a:r>
            <a:endParaRPr lang="en-US" sz="2400" b="1" dirty="0"/>
          </a:p>
        </p:txBody>
      </p:sp>
      <p:sp>
        <p:nvSpPr>
          <p:cNvPr id="22" name="TextBox 21"/>
          <p:cNvSpPr txBox="1"/>
          <p:nvPr/>
        </p:nvSpPr>
        <p:spPr>
          <a:xfrm rot="1857763">
            <a:off x="4928705" y="5832070"/>
            <a:ext cx="2258363" cy="430887"/>
          </a:xfrm>
          <a:prstGeom prst="rect">
            <a:avLst/>
          </a:prstGeom>
          <a:noFill/>
        </p:spPr>
        <p:txBody>
          <a:bodyPr wrap="square" rtlCol="0">
            <a:spAutoFit/>
          </a:bodyPr>
          <a:lstStyle/>
          <a:p>
            <a:r>
              <a:rPr lang="en-US" sz="2200" b="1" dirty="0" err="1"/>
              <a:t>Confiar</a:t>
            </a:r>
            <a:r>
              <a:rPr lang="en-US" sz="2200" b="1" dirty="0"/>
              <a:t> </a:t>
            </a:r>
            <a:r>
              <a:rPr lang="en-US" sz="2200" b="1" dirty="0" err="1"/>
              <a:t>en</a:t>
            </a:r>
            <a:r>
              <a:rPr lang="en-US" sz="2200" b="1" dirty="0"/>
              <a:t> Dios</a:t>
            </a:r>
          </a:p>
        </p:txBody>
      </p:sp>
      <p:sp>
        <p:nvSpPr>
          <p:cNvPr id="23" name="TextBox 22"/>
          <p:cNvSpPr txBox="1"/>
          <p:nvPr/>
        </p:nvSpPr>
        <p:spPr>
          <a:xfrm rot="1896127">
            <a:off x="5803182" y="4170686"/>
            <a:ext cx="1067844" cy="461665"/>
          </a:xfrm>
          <a:prstGeom prst="rect">
            <a:avLst/>
          </a:prstGeom>
          <a:noFill/>
        </p:spPr>
        <p:txBody>
          <a:bodyPr wrap="square" rtlCol="0">
            <a:spAutoFit/>
          </a:bodyPr>
          <a:lstStyle/>
          <a:p>
            <a:r>
              <a:rPr lang="en-US" sz="2400" b="1" dirty="0" err="1"/>
              <a:t>Servir</a:t>
            </a:r>
            <a:endParaRPr lang="en-US" sz="2400" b="1" dirty="0"/>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835507">
            <a:off x="6533677" y="1481392"/>
            <a:ext cx="3679037" cy="4220525"/>
          </a:xfrm>
          <a:prstGeom prst="rect">
            <a:avLst/>
          </a:prstGeom>
        </p:spPr>
      </p:pic>
      <p:sp>
        <p:nvSpPr>
          <p:cNvPr id="25" name="TextBox 24"/>
          <p:cNvSpPr txBox="1"/>
          <p:nvPr/>
        </p:nvSpPr>
        <p:spPr>
          <a:xfrm>
            <a:off x="7812594" y="2654180"/>
            <a:ext cx="1063670" cy="461665"/>
          </a:xfrm>
          <a:prstGeom prst="rect">
            <a:avLst/>
          </a:prstGeom>
          <a:noFill/>
        </p:spPr>
        <p:txBody>
          <a:bodyPr wrap="square" rtlCol="0">
            <a:spAutoFit/>
          </a:bodyPr>
          <a:lstStyle/>
          <a:p>
            <a:r>
              <a:rPr lang="en-US" sz="2400" b="1" dirty="0" err="1"/>
              <a:t>Dudar</a:t>
            </a:r>
            <a:endParaRPr lang="en-US" sz="2400" b="1" dirty="0"/>
          </a:p>
        </p:txBody>
      </p:sp>
      <p:sp>
        <p:nvSpPr>
          <p:cNvPr id="26" name="TextBox 25"/>
          <p:cNvSpPr txBox="1"/>
          <p:nvPr/>
        </p:nvSpPr>
        <p:spPr>
          <a:xfrm>
            <a:off x="7875705" y="4057308"/>
            <a:ext cx="1825406" cy="430887"/>
          </a:xfrm>
          <a:prstGeom prst="rect">
            <a:avLst/>
          </a:prstGeom>
          <a:noFill/>
        </p:spPr>
        <p:txBody>
          <a:bodyPr wrap="square" rtlCol="0">
            <a:spAutoFit/>
          </a:bodyPr>
          <a:lstStyle/>
          <a:p>
            <a:r>
              <a:rPr lang="en-US" sz="2200" b="1" dirty="0" err="1"/>
              <a:t>Tener</a:t>
            </a:r>
            <a:r>
              <a:rPr lang="en-US" sz="2200" b="1" dirty="0"/>
              <a:t> </a:t>
            </a:r>
            <a:r>
              <a:rPr lang="en-US" sz="2200" b="1" dirty="0" err="1"/>
              <a:t>Miedo</a:t>
            </a:r>
            <a:endParaRPr lang="en-US" sz="2200" b="1" dirty="0"/>
          </a:p>
        </p:txBody>
      </p:sp>
      <p:sp>
        <p:nvSpPr>
          <p:cNvPr id="27" name="TextBox 26"/>
          <p:cNvSpPr txBox="1"/>
          <p:nvPr/>
        </p:nvSpPr>
        <p:spPr>
          <a:xfrm>
            <a:off x="472878" y="5599329"/>
            <a:ext cx="3995833" cy="954107"/>
          </a:xfrm>
          <a:prstGeom prst="rect">
            <a:avLst/>
          </a:prstGeom>
          <a:noFill/>
        </p:spPr>
        <p:txBody>
          <a:bodyPr wrap="square" rtlCol="0">
            <a:spAutoFit/>
          </a:bodyPr>
          <a:lstStyle/>
          <a:p>
            <a:pPr algn="ctr"/>
            <a:r>
              <a:rPr lang="en-US" sz="2800" b="1" dirty="0">
                <a:latin typeface="Comic Sans MS" panose="030F0702030302020204" pitchFamily="66" charset="0"/>
              </a:rPr>
              <a:t>¡JESÚS, </a:t>
            </a:r>
          </a:p>
          <a:p>
            <a:pPr algn="ctr"/>
            <a:r>
              <a:rPr lang="en-US" sz="2800" b="1" dirty="0">
                <a:latin typeface="Comic Sans MS" panose="030F0702030302020204" pitchFamily="66" charset="0"/>
              </a:rPr>
              <a:t>AUMENTA MI FE!</a:t>
            </a:r>
          </a:p>
        </p:txBody>
      </p:sp>
      <p:sp>
        <p:nvSpPr>
          <p:cNvPr id="28" name="TextBox 27"/>
          <p:cNvSpPr txBox="1"/>
          <p:nvPr/>
        </p:nvSpPr>
        <p:spPr>
          <a:xfrm>
            <a:off x="7116417" y="2355936"/>
            <a:ext cx="2511617" cy="2396628"/>
          </a:xfrm>
          <a:prstGeom prst="rect">
            <a:avLst/>
          </a:prstGeom>
          <a:solidFill>
            <a:schemeClr val="accent1">
              <a:lumMod val="40000"/>
              <a:lumOff val="60000"/>
            </a:schemeClr>
          </a:solidFill>
        </p:spPr>
        <p:txBody>
          <a:bodyPr wrap="square" rtlCol="0">
            <a:spAutoFit/>
          </a:bodyPr>
          <a:lstStyle/>
          <a:p>
            <a:endParaRPr lang="en-US" dirty="0"/>
          </a:p>
        </p:txBody>
      </p:sp>
      <p:sp>
        <p:nvSpPr>
          <p:cNvPr id="29" name="TextBox 28"/>
          <p:cNvSpPr txBox="1"/>
          <p:nvPr/>
        </p:nvSpPr>
        <p:spPr>
          <a:xfrm>
            <a:off x="3648332" y="24653"/>
            <a:ext cx="5314121" cy="461665"/>
          </a:xfrm>
          <a:prstGeom prst="rect">
            <a:avLst/>
          </a:prstGeom>
          <a:noFill/>
        </p:spPr>
        <p:txBody>
          <a:bodyPr wrap="square" rtlCol="0">
            <a:spAutoFit/>
          </a:bodyPr>
          <a:lstStyle/>
          <a:p>
            <a:r>
              <a:rPr lang="en-US" sz="2400" b="1" dirty="0">
                <a:latin typeface="Comic Sans MS" panose="030F0702030302020204" pitchFamily="66" charset="0"/>
              </a:rPr>
              <a:t>JESÚS NOS LLAMA A TENER FE</a:t>
            </a:r>
          </a:p>
        </p:txBody>
      </p:sp>
    </p:spTree>
    <p:extLst>
      <p:ext uri="{BB962C8B-B14F-4D97-AF65-F5344CB8AC3E}">
        <p14:creationId xmlns:p14="http://schemas.microsoft.com/office/powerpoint/2010/main" val="14942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1000"/>
                                        <p:tgtEl>
                                          <p:spTgt spid="18"/>
                                        </p:tgtEl>
                                      </p:cBhvr>
                                    </p:animEffect>
                                    <p:anim calcmode="lin" valueType="num">
                                      <p:cBhvr>
                                        <p:cTn id="113" dur="1000" fill="hold"/>
                                        <p:tgtEl>
                                          <p:spTgt spid="18"/>
                                        </p:tgtEl>
                                        <p:attrNameLst>
                                          <p:attrName>ppt_x</p:attrName>
                                        </p:attrNameLst>
                                      </p:cBhvr>
                                      <p:tavLst>
                                        <p:tav tm="0">
                                          <p:val>
                                            <p:strVal val="#ppt_x"/>
                                          </p:val>
                                        </p:tav>
                                        <p:tav tm="100000">
                                          <p:val>
                                            <p:strVal val="#ppt_x"/>
                                          </p:val>
                                        </p:tav>
                                      </p:tavLst>
                                    </p:anim>
                                    <p:anim calcmode="lin" valueType="num">
                                      <p:cBhvr>
                                        <p:cTn id="1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1000"/>
                                        <p:tgtEl>
                                          <p:spTgt spid="27"/>
                                        </p:tgtEl>
                                      </p:cBhvr>
                                    </p:animEffect>
                                    <p:anim calcmode="lin" valueType="num">
                                      <p:cBhvr>
                                        <p:cTn id="120" dur="1000" fill="hold"/>
                                        <p:tgtEl>
                                          <p:spTgt spid="27"/>
                                        </p:tgtEl>
                                        <p:attrNameLst>
                                          <p:attrName>ppt_x</p:attrName>
                                        </p:attrNameLst>
                                      </p:cBhvr>
                                      <p:tavLst>
                                        <p:tav tm="0">
                                          <p:val>
                                            <p:strVal val="#ppt_x"/>
                                          </p:val>
                                        </p:tav>
                                        <p:tav tm="100000">
                                          <p:val>
                                            <p:strVal val="#ppt_x"/>
                                          </p:val>
                                        </p:tav>
                                      </p:tavLst>
                                    </p:anim>
                                    <p:anim calcmode="lin" valueType="num">
                                      <p:cBhvr>
                                        <p:cTn id="1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5" grpId="0"/>
      <p:bldP spid="26" grpId="0"/>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Jesus Camina Sobre El Mar 2 | PDF">
            <a:extLst>
              <a:ext uri="{FF2B5EF4-FFF2-40B4-BE49-F238E27FC236}">
                <a16:creationId xmlns:a16="http://schemas.microsoft.com/office/drawing/2014/main" id="{FCCA9C2B-1535-97B9-A1C7-10EEF5975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44" y="0"/>
            <a:ext cx="9091748" cy="79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5BDF88DB-F367-68AF-7B0E-474DFD7190CF}"/>
              </a:ext>
            </a:extLst>
          </p:cNvPr>
          <p:cNvSpPr/>
          <p:nvPr/>
        </p:nvSpPr>
        <p:spPr>
          <a:xfrm rot="1945529">
            <a:off x="3294945" y="2775767"/>
            <a:ext cx="2401766" cy="2725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Oval 2">
            <a:extLst>
              <a:ext uri="{FF2B5EF4-FFF2-40B4-BE49-F238E27FC236}">
                <a16:creationId xmlns:a16="http://schemas.microsoft.com/office/drawing/2014/main" id="{78C3798F-959F-C0A1-6AB7-931756A126E0}"/>
              </a:ext>
            </a:extLst>
          </p:cNvPr>
          <p:cNvSpPr/>
          <p:nvPr/>
        </p:nvSpPr>
        <p:spPr>
          <a:xfrm rot="5400000">
            <a:off x="4246772" y="4882451"/>
            <a:ext cx="1517878" cy="308234"/>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Oval 3">
            <a:extLst>
              <a:ext uri="{FF2B5EF4-FFF2-40B4-BE49-F238E27FC236}">
                <a16:creationId xmlns:a16="http://schemas.microsoft.com/office/drawing/2014/main" id="{36677FA7-30B7-A032-CB5F-A71E77660560}"/>
              </a:ext>
            </a:extLst>
          </p:cNvPr>
          <p:cNvSpPr/>
          <p:nvPr/>
        </p:nvSpPr>
        <p:spPr>
          <a:xfrm rot="19618614">
            <a:off x="5432242" y="4722937"/>
            <a:ext cx="2898504" cy="307607"/>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a:extLst>
              <a:ext uri="{FF2B5EF4-FFF2-40B4-BE49-F238E27FC236}">
                <a16:creationId xmlns:a16="http://schemas.microsoft.com/office/drawing/2014/main" id="{028A780A-61A3-A100-F18C-99FC31654BF1}"/>
              </a:ext>
            </a:extLst>
          </p:cNvPr>
          <p:cNvSpPr/>
          <p:nvPr/>
        </p:nvSpPr>
        <p:spPr>
          <a:xfrm rot="5400000">
            <a:off x="5914597" y="3898995"/>
            <a:ext cx="1419930" cy="28399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a:extLst>
              <a:ext uri="{FF2B5EF4-FFF2-40B4-BE49-F238E27FC236}">
                <a16:creationId xmlns:a16="http://schemas.microsoft.com/office/drawing/2014/main" id="{7D11F8DB-D50F-A329-0CB6-5A8B8AFF984C}"/>
              </a:ext>
            </a:extLst>
          </p:cNvPr>
          <p:cNvSpPr/>
          <p:nvPr/>
        </p:nvSpPr>
        <p:spPr>
          <a:xfrm rot="19671938">
            <a:off x="5866352" y="4944312"/>
            <a:ext cx="2136383" cy="240407"/>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3285A5C6-2DD1-ABEC-F544-7A25843C3220}"/>
              </a:ext>
            </a:extLst>
          </p:cNvPr>
          <p:cNvSpPr/>
          <p:nvPr/>
        </p:nvSpPr>
        <p:spPr>
          <a:xfrm rot="19504423">
            <a:off x="3270831" y="2816085"/>
            <a:ext cx="2401766" cy="272537"/>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0827A8B8-6481-D77D-D1EB-C17CD6BA482C}"/>
              </a:ext>
            </a:extLst>
          </p:cNvPr>
          <p:cNvSpPr/>
          <p:nvPr/>
        </p:nvSpPr>
        <p:spPr>
          <a:xfrm rot="19575655">
            <a:off x="2954845" y="4209349"/>
            <a:ext cx="3451975" cy="32058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a:extLst>
              <a:ext uri="{FF2B5EF4-FFF2-40B4-BE49-F238E27FC236}">
                <a16:creationId xmlns:a16="http://schemas.microsoft.com/office/drawing/2014/main" id="{AC3AEB30-ADD1-6879-7502-08D35008125D}"/>
              </a:ext>
            </a:extLst>
          </p:cNvPr>
          <p:cNvSpPr/>
          <p:nvPr/>
        </p:nvSpPr>
        <p:spPr>
          <a:xfrm rot="19512314">
            <a:off x="5427933" y="2779793"/>
            <a:ext cx="1554437" cy="26448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a:extLst>
              <a:ext uri="{FF2B5EF4-FFF2-40B4-BE49-F238E27FC236}">
                <a16:creationId xmlns:a16="http://schemas.microsoft.com/office/drawing/2014/main" id="{002415EE-7B2E-9C49-BD47-53990EBB3312}"/>
              </a:ext>
            </a:extLst>
          </p:cNvPr>
          <p:cNvSpPr/>
          <p:nvPr/>
        </p:nvSpPr>
        <p:spPr>
          <a:xfrm rot="19436421">
            <a:off x="4030974" y="3785048"/>
            <a:ext cx="1968497" cy="34801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a:extLst>
              <a:ext uri="{FF2B5EF4-FFF2-40B4-BE49-F238E27FC236}">
                <a16:creationId xmlns:a16="http://schemas.microsoft.com/office/drawing/2014/main" id="{8C498892-FC0B-A796-9F76-609B64474FE2}"/>
              </a:ext>
            </a:extLst>
          </p:cNvPr>
          <p:cNvSpPr/>
          <p:nvPr/>
        </p:nvSpPr>
        <p:spPr>
          <a:xfrm>
            <a:off x="6096000" y="2900026"/>
            <a:ext cx="1427431" cy="224172"/>
          </a:xfrm>
          <a:prstGeom prst="ellipse">
            <a:avLst/>
          </a:prstGeom>
          <a:noFill/>
          <a:ln w="38100">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B357A956-7725-0217-99EF-4E71AC457F98}"/>
              </a:ext>
            </a:extLst>
          </p:cNvPr>
          <p:cNvSpPr/>
          <p:nvPr/>
        </p:nvSpPr>
        <p:spPr>
          <a:xfrm>
            <a:off x="6766561" y="3812856"/>
            <a:ext cx="1427431" cy="2281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a:extLst>
              <a:ext uri="{FF2B5EF4-FFF2-40B4-BE49-F238E27FC236}">
                <a16:creationId xmlns:a16="http://schemas.microsoft.com/office/drawing/2014/main" id="{4ABBD070-D0CE-6126-0DDC-35A1EFC7A299}"/>
              </a:ext>
            </a:extLst>
          </p:cNvPr>
          <p:cNvSpPr/>
          <p:nvPr/>
        </p:nvSpPr>
        <p:spPr>
          <a:xfrm rot="19620598">
            <a:off x="3040672" y="4245244"/>
            <a:ext cx="2000184" cy="239224"/>
          </a:xfrm>
          <a:prstGeom prst="ellipse">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a:extLst>
              <a:ext uri="{FF2B5EF4-FFF2-40B4-BE49-F238E27FC236}">
                <a16:creationId xmlns:a16="http://schemas.microsoft.com/office/drawing/2014/main" id="{1F9FEF27-C653-6C3F-F3CE-5C85BA9E2BAA}"/>
              </a:ext>
            </a:extLst>
          </p:cNvPr>
          <p:cNvSpPr/>
          <p:nvPr/>
        </p:nvSpPr>
        <p:spPr>
          <a:xfrm rot="19432768">
            <a:off x="3477591" y="3793343"/>
            <a:ext cx="1777750" cy="286706"/>
          </a:xfrm>
          <a:prstGeom prst="ellipse">
            <a:avLst/>
          </a:prstGeom>
          <a:noFill/>
          <a:ln w="38100">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Oval 14">
            <a:extLst>
              <a:ext uri="{FF2B5EF4-FFF2-40B4-BE49-F238E27FC236}">
                <a16:creationId xmlns:a16="http://schemas.microsoft.com/office/drawing/2014/main" id="{B074F120-B4BD-82E7-992E-4C69EDC43D83}"/>
              </a:ext>
            </a:extLst>
          </p:cNvPr>
          <p:cNvSpPr/>
          <p:nvPr/>
        </p:nvSpPr>
        <p:spPr>
          <a:xfrm rot="19389881">
            <a:off x="3971420" y="3023004"/>
            <a:ext cx="1675885" cy="25133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Oval 15">
            <a:extLst>
              <a:ext uri="{FF2B5EF4-FFF2-40B4-BE49-F238E27FC236}">
                <a16:creationId xmlns:a16="http://schemas.microsoft.com/office/drawing/2014/main" id="{64836653-DEAB-4046-1919-126998B2632A}"/>
              </a:ext>
            </a:extLst>
          </p:cNvPr>
          <p:cNvSpPr/>
          <p:nvPr/>
        </p:nvSpPr>
        <p:spPr>
          <a:xfrm rot="19562155">
            <a:off x="3067429" y="2677669"/>
            <a:ext cx="1921050" cy="289691"/>
          </a:xfrm>
          <a:prstGeom prst="ellipse">
            <a:avLst/>
          </a:prstGeom>
          <a:noFill/>
          <a:ln w="38100">
            <a:solidFill>
              <a:srgbClr val="8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38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Dibujo de Jesus anda sobre el mar para colorear | Páginas para colorear de  biblia, Mar para colorear, Dibujos de jesús">
            <a:extLst>
              <a:ext uri="{FF2B5EF4-FFF2-40B4-BE49-F238E27FC236}">
                <a16:creationId xmlns:a16="http://schemas.microsoft.com/office/drawing/2014/main" id="{5C11330E-91C0-23EA-E1A4-3F750A42E5D9}"/>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23916" y="192881"/>
            <a:ext cx="7007225"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3FA188-CBDC-72F4-A436-5C7418644244}"/>
              </a:ext>
            </a:extLst>
          </p:cNvPr>
          <p:cNvSpPr txBox="1"/>
          <p:nvPr/>
        </p:nvSpPr>
        <p:spPr>
          <a:xfrm>
            <a:off x="8125097" y="2116183"/>
            <a:ext cx="3004457" cy="553998"/>
          </a:xfrm>
          <a:prstGeom prst="rect">
            <a:avLst/>
          </a:prstGeom>
          <a:noFill/>
        </p:spPr>
        <p:txBody>
          <a:bodyPr wrap="square" rtlCol="0">
            <a:spAutoFit/>
          </a:bodyPr>
          <a:lstStyle/>
          <a:p>
            <a:r>
              <a:rPr lang="en-US" sz="3000" dirty="0">
                <a:solidFill>
                  <a:srgbClr val="FF0000"/>
                </a:solidFill>
              </a:rPr>
              <a:t>COLOREAR</a:t>
            </a:r>
          </a:p>
        </p:txBody>
      </p:sp>
    </p:spTree>
    <p:extLst>
      <p:ext uri="{BB962C8B-B14F-4D97-AF65-F5344CB8AC3E}">
        <p14:creationId xmlns:p14="http://schemas.microsoft.com/office/powerpoint/2010/main" val="119884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6274" y="117693"/>
            <a:ext cx="4445726" cy="6740307"/>
          </a:xfrm>
          <a:prstGeom prst="rect">
            <a:avLst/>
          </a:prstGeom>
          <a:solidFill>
            <a:schemeClr val="accent1">
              <a:lumMod val="40000"/>
              <a:lumOff val="60000"/>
            </a:schemeClr>
          </a:solidFill>
        </p:spPr>
        <p:txBody>
          <a:bodyPr wrap="square" rtlCol="0">
            <a:spAutoFit/>
          </a:bodyPr>
          <a:lstStyle/>
          <a:p>
            <a:pPr marL="0" marR="1270" algn="ctr">
              <a:spcBef>
                <a:spcPts val="0"/>
              </a:spcBef>
              <a:spcAft>
                <a:spcPts val="0"/>
              </a:spcAft>
            </a:pPr>
            <a:r>
              <a:rPr lang="es-ES" sz="2400" b="1" dirty="0">
                <a:effectLst/>
                <a:latin typeface="Times New Roman" panose="02020603050405020304" pitchFamily="18" charset="0"/>
                <a:ea typeface="Times New Roman" panose="02020603050405020304" pitchFamily="18" charset="0"/>
              </a:rPr>
              <a:t>MANUALIDAD</a:t>
            </a:r>
          </a:p>
          <a:p>
            <a:pPr marL="0" marR="1270" algn="ctr">
              <a:spcBef>
                <a:spcPts val="0"/>
              </a:spcBef>
              <a:spcAft>
                <a:spcPts val="0"/>
              </a:spcAft>
            </a:pPr>
            <a:r>
              <a:rPr lang="es-ES" sz="2400" b="1" dirty="0">
                <a:effectLst/>
                <a:latin typeface="Times New Roman" panose="02020603050405020304" pitchFamily="18" charset="0"/>
                <a:ea typeface="Times New Roman" panose="02020603050405020304" pitchFamily="18" charset="0"/>
              </a:rPr>
              <a:t>Instrucciones</a:t>
            </a:r>
            <a:r>
              <a:rPr lang="es-ES" sz="2400" dirty="0">
                <a:effectLst/>
                <a:latin typeface="Times New Roman" panose="02020603050405020304" pitchFamily="18" charset="0"/>
                <a:ea typeface="Times New Roman" panose="02020603050405020304" pitchFamily="18" charset="0"/>
              </a:rPr>
              <a:t>: </a:t>
            </a:r>
            <a:r>
              <a:rPr lang="es-ES" sz="2400" dirty="0">
                <a:effectLst/>
                <a:latin typeface="Cambria" panose="02040503050406030204" pitchFamily="18" charset="0"/>
                <a:ea typeface="Times New Roman" panose="02020603050405020304" pitchFamily="18" charset="0"/>
                <a:cs typeface="Arial" panose="020B0604020202020204" pitchFamily="34" charset="0"/>
              </a:rPr>
              <a:t>Cortar el barco con Jesús, los pies, y el letrero. Con otro papel hacer un barco (ver como en </a:t>
            </a:r>
            <a:r>
              <a:rPr lang="es-ES" sz="2400" dirty="0" err="1">
                <a:effectLst/>
                <a:latin typeface="Cambria" panose="02040503050406030204" pitchFamily="18" charset="0"/>
                <a:ea typeface="Times New Roman" panose="02020603050405020304" pitchFamily="18" charset="0"/>
                <a:cs typeface="Arial" panose="020B0604020202020204" pitchFamily="34" charset="0"/>
              </a:rPr>
              <a:t>Youtube</a:t>
            </a:r>
            <a:r>
              <a:rPr lang="es-ES" sz="2400" dirty="0">
                <a:effectLst/>
                <a:latin typeface="Cambria" panose="02040503050406030204" pitchFamily="18" charset="0"/>
                <a:ea typeface="Times New Roman" panose="02020603050405020304" pitchFamily="18" charset="0"/>
                <a:cs typeface="Arial" panose="020B0604020202020204" pitchFamily="34" charset="0"/>
              </a:rPr>
              <a:t>: </a:t>
            </a:r>
            <a:r>
              <a:rPr lang="es-ES" sz="2400" u="sng" dirty="0">
                <a:solidFill>
                  <a:srgbClr val="0000FF"/>
                </a:solidFill>
                <a:effectLst/>
                <a:latin typeface="Times New Roman" panose="02020603050405020304" pitchFamily="18" charset="0"/>
                <a:ea typeface="Times New Roman" panose="02020603050405020304" pitchFamily="18" charset="0"/>
                <a:hlinkClick r:id="rId2"/>
              </a:rPr>
              <a:t>https://youtu.be/VeHK_1rujQU</a:t>
            </a:r>
            <a:r>
              <a:rPr lang="es-ES" sz="24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2"/>
              </a:rPr>
              <a:t>).</a:t>
            </a:r>
            <a:r>
              <a:rPr lang="es-ES" sz="2400" dirty="0">
                <a:effectLst/>
                <a:latin typeface="Cambria" panose="02040503050406030204" pitchFamily="18" charset="0"/>
                <a:ea typeface="Times New Roman" panose="02020603050405020304" pitchFamily="18" charset="0"/>
                <a:cs typeface="Arial" panose="020B0604020202020204" pitchFamily="34" charset="0"/>
              </a:rPr>
              <a:t> Colorear el barco con Jesús y pegarlo al lado del barco de papel. Pegar el barco en la esquina izquierda arriba de un papel azul. Pegar “Jesús Aumenta Mi Fe al lado derecho del barco. Pegar los pies desde la esquina de abajo izquierda hacia arriba a la derecha.  Pintar olas. Hablar de las maneras que podemos aumentar la fe.</a:t>
            </a:r>
          </a:p>
          <a:p>
            <a:pPr marL="0" marR="1270" algn="ctr">
              <a:spcBef>
                <a:spcPts val="0"/>
              </a:spcBef>
              <a:spcAft>
                <a:spcPts val="0"/>
              </a:spcAft>
            </a:pPr>
            <a:endParaRPr lang="es-ES" sz="2400" dirty="0">
              <a:effectLst/>
              <a:latin typeface="Cambria" panose="02040503050406030204" pitchFamily="18"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6BE1CEB2-37FB-757B-75C3-ADC406E7E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0"/>
            <a:ext cx="7343502" cy="6847848"/>
          </a:xfrm>
          <a:prstGeom prst="rect">
            <a:avLst/>
          </a:prstGeom>
        </p:spPr>
      </p:pic>
    </p:spTree>
    <p:extLst>
      <p:ext uri="{BB962C8B-B14F-4D97-AF65-F5344CB8AC3E}">
        <p14:creationId xmlns:p14="http://schemas.microsoft.com/office/powerpoint/2010/main" val="358211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54566-E7CF-4655-9F4D-72B6EFD026EF}"/>
              </a:ext>
            </a:extLst>
          </p:cNvPr>
          <p:cNvSpPr/>
          <p:nvPr/>
        </p:nvSpPr>
        <p:spPr>
          <a:xfrm>
            <a:off x="145963" y="377119"/>
            <a:ext cx="11545177" cy="4708981"/>
          </a:xfrm>
          <a:prstGeom prst="rect">
            <a:avLst/>
          </a:prstGeom>
        </p:spPr>
        <p:txBody>
          <a:bodyPr wrap="square">
            <a:spAutoFit/>
          </a:bodyPr>
          <a:lstStyle/>
          <a:p>
            <a:pPr algn="ctr"/>
            <a:r>
              <a:rPr lang="en-US" sz="5000" b="1" i="0" u="none" strike="noStrike" baseline="0" dirty="0" err="1">
                <a:solidFill>
                  <a:srgbClr val="000000"/>
                </a:solidFill>
                <a:latin typeface="Cambria" panose="02040503050406030204" pitchFamily="18" charset="0"/>
              </a:rPr>
              <a:t>Oración</a:t>
            </a:r>
            <a:r>
              <a:rPr lang="en-US" sz="5000" b="1" i="0" u="none" strike="noStrike" baseline="0" dirty="0">
                <a:solidFill>
                  <a:srgbClr val="000000"/>
                </a:solidFill>
                <a:latin typeface="Cambria" panose="02040503050406030204" pitchFamily="18" charset="0"/>
              </a:rPr>
              <a:t> </a:t>
            </a:r>
          </a:p>
          <a:p>
            <a:pPr algn="ctr"/>
            <a:endParaRPr lang="en-US" sz="5000" b="0" i="0" u="none" strike="noStrike" baseline="0" dirty="0">
              <a:solidFill>
                <a:srgbClr val="000000"/>
              </a:solidFill>
              <a:latin typeface="Cambria" panose="02040503050406030204" pitchFamily="18" charset="0"/>
            </a:endParaRPr>
          </a:p>
          <a:p>
            <a:pPr algn="ctr"/>
            <a:r>
              <a:rPr lang="es-ES" sz="5000" dirty="0">
                <a:solidFill>
                  <a:srgbClr val="000000"/>
                </a:solidFill>
                <a:latin typeface="Cambria" panose="02040503050406030204" pitchFamily="18" charset="0"/>
              </a:rPr>
              <a:t>Jesús, yo creo en Ti. Ayúdame cuando fallo y cuando las tormentas de la vida son mucho para mi. Sé que Tu mano me salva. Jesús, en ti confío. Amen. </a:t>
            </a:r>
          </a:p>
        </p:txBody>
      </p:sp>
    </p:spTree>
    <p:extLst>
      <p:ext uri="{BB962C8B-B14F-4D97-AF65-F5344CB8AC3E}">
        <p14:creationId xmlns:p14="http://schemas.microsoft.com/office/powerpoint/2010/main" val="191282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0286A2-7AF9-9816-0739-6938279AAA86}"/>
              </a:ext>
            </a:extLst>
          </p:cNvPr>
          <p:cNvSpPr txBox="1"/>
          <p:nvPr/>
        </p:nvSpPr>
        <p:spPr>
          <a:xfrm>
            <a:off x="1759131" y="0"/>
            <a:ext cx="8673737" cy="369332"/>
          </a:xfrm>
          <a:prstGeom prst="rect">
            <a:avLst/>
          </a:prstGeom>
          <a:noFill/>
        </p:spPr>
        <p:txBody>
          <a:bodyPr wrap="square" rtlCol="0">
            <a:spAutoFit/>
          </a:bodyPr>
          <a:lstStyle/>
          <a:p>
            <a:r>
              <a:rPr lang="es-ES" b="1" dirty="0"/>
              <a:t>Canción: </a:t>
            </a:r>
            <a:r>
              <a:rPr lang="es-ES" dirty="0"/>
              <a:t>Por la Fe, </a:t>
            </a:r>
            <a:r>
              <a:rPr lang="es-ES" dirty="0" err="1"/>
              <a:t>Ayi</a:t>
            </a:r>
            <a:r>
              <a:rPr lang="es-ES" dirty="0"/>
              <a:t> y sus Amigos, (</a:t>
            </a:r>
            <a:r>
              <a:rPr lang="es-ES" dirty="0" err="1"/>
              <a:t>Ctrl</a:t>
            </a:r>
            <a:r>
              <a:rPr lang="es-ES" dirty="0"/>
              <a:t> </a:t>
            </a:r>
            <a:r>
              <a:rPr lang="es-ES" dirty="0" err="1"/>
              <a:t>Click</a:t>
            </a:r>
            <a:r>
              <a:rPr lang="es-ES" dirty="0"/>
              <a:t>)</a:t>
            </a:r>
            <a:r>
              <a:rPr lang="es-ES" b="1" dirty="0"/>
              <a:t> </a:t>
            </a:r>
            <a:r>
              <a:rPr lang="es-ES" u="sng" dirty="0">
                <a:hlinkClick r:id="rId3"/>
              </a:rPr>
              <a:t>https://youtu.be/iTECnlEBBbs</a:t>
            </a:r>
            <a:r>
              <a:rPr lang="es-ES" u="sng" dirty="0"/>
              <a:t>, (3 – 7 años)</a:t>
            </a:r>
          </a:p>
        </p:txBody>
      </p:sp>
      <p:pic>
        <p:nvPicPr>
          <p:cNvPr id="4" name="Online Media 3" title="POR LA FE (NUEVA VERSION) - AYI Y SUS AMIGOS - MUSICA CRISTIANA PARA NIÑOS">
            <a:hlinkClick r:id="" action="ppaction://media"/>
            <a:extLst>
              <a:ext uri="{FF2B5EF4-FFF2-40B4-BE49-F238E27FC236}">
                <a16:creationId xmlns:a16="http://schemas.microsoft.com/office/drawing/2014/main" id="{CC1827C0-7D6D-9789-58B0-0B37D62632E7}"/>
              </a:ext>
            </a:extLst>
          </p:cNvPr>
          <p:cNvPicPr>
            <a:picLocks noRot="1" noChangeAspect="1"/>
          </p:cNvPicPr>
          <p:nvPr>
            <a:videoFile r:link="rId1"/>
          </p:nvPr>
        </p:nvPicPr>
        <p:blipFill>
          <a:blip r:embed="rId4"/>
          <a:stretch>
            <a:fillRect/>
          </a:stretch>
        </p:blipFill>
        <p:spPr>
          <a:xfrm>
            <a:off x="0" y="369332"/>
            <a:ext cx="12192000" cy="6503908"/>
          </a:xfrm>
          <a:prstGeom prst="rect">
            <a:avLst/>
          </a:prstGeom>
        </p:spPr>
      </p:pic>
    </p:spTree>
    <p:extLst>
      <p:ext uri="{BB962C8B-B14F-4D97-AF65-F5344CB8AC3E}">
        <p14:creationId xmlns:p14="http://schemas.microsoft.com/office/powerpoint/2010/main" val="40015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2" y="111907"/>
            <a:ext cx="11662117" cy="1325563"/>
          </a:xfrm>
        </p:spPr>
        <p:txBody>
          <a:bodyPr>
            <a:normAutofit/>
          </a:bodyPr>
          <a:lstStyle/>
          <a:p>
            <a:pPr algn="ctr"/>
            <a:r>
              <a:rPr lang="es-ES" sz="2800" b="1" dirty="0">
                <a:latin typeface="Comic Sans MS" panose="030F0702030302020204" pitchFamily="66" charset="0"/>
              </a:rPr>
              <a:t>En aquel tiempo, inmediatamente después de la multiplicación de los panes, Jesús hizo que sus discípulos subieran a la barca y se dirigieran a la otra orilla, mientras él despedía a la gente.</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217" y="1578319"/>
            <a:ext cx="5118411" cy="51572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12" y="1578319"/>
            <a:ext cx="5708398" cy="5157284"/>
          </a:xfrm>
          <a:prstGeom prst="rect">
            <a:avLst/>
          </a:prstGeom>
        </p:spPr>
      </p:pic>
    </p:spTree>
    <p:extLst>
      <p:ext uri="{BB962C8B-B14F-4D97-AF65-F5344CB8AC3E}">
        <p14:creationId xmlns:p14="http://schemas.microsoft.com/office/powerpoint/2010/main" val="4016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C3E3-CA25-C131-D5F4-356A01DF4B70}"/>
              </a:ext>
            </a:extLst>
          </p:cNvPr>
          <p:cNvSpPr>
            <a:spLocks noGrp="1"/>
          </p:cNvSpPr>
          <p:nvPr>
            <p:ph type="title"/>
          </p:nvPr>
        </p:nvSpPr>
        <p:spPr>
          <a:xfrm>
            <a:off x="838200" y="0"/>
            <a:ext cx="10515600" cy="470898"/>
          </a:xfrm>
        </p:spPr>
        <p:txBody>
          <a:bodyPr>
            <a:normAutofit/>
          </a:bodyPr>
          <a:lstStyle/>
          <a:p>
            <a:r>
              <a:rPr lang="es-ES" sz="1800" dirty="0">
                <a:solidFill>
                  <a:srgbClr val="333333"/>
                </a:solidFill>
                <a:effectLst/>
                <a:latin typeface="Cambria" panose="02040503050406030204" pitchFamily="18" charset="0"/>
                <a:ea typeface="Times New Roman" panose="02020603050405020304" pitchFamily="18" charset="0"/>
              </a:rPr>
              <a:t>Señor, Aumenta mi Fe, Javier </a:t>
            </a:r>
            <a:r>
              <a:rPr lang="es-ES" sz="1800" dirty="0" err="1">
                <a:solidFill>
                  <a:srgbClr val="333333"/>
                </a:solidFill>
                <a:effectLst/>
                <a:latin typeface="Cambria" panose="02040503050406030204" pitchFamily="18" charset="0"/>
                <a:ea typeface="Times New Roman" panose="02020603050405020304" pitchFamily="18" charset="0"/>
              </a:rPr>
              <a:t>Gomez</a:t>
            </a:r>
            <a:r>
              <a:rPr lang="es-ES" sz="1800" dirty="0">
                <a:solidFill>
                  <a:srgbClr val="333333"/>
                </a:solidFill>
                <a:effectLst/>
                <a:latin typeface="Cambria" panose="02040503050406030204" pitchFamily="18" charset="0"/>
                <a:ea typeface="Times New Roman" panose="02020603050405020304" pitchFamily="18" charset="0"/>
              </a:rPr>
              <a:t> , </a:t>
            </a:r>
            <a:r>
              <a:rPr lang="es-ES" sz="1800" u="sng" dirty="0">
                <a:solidFill>
                  <a:srgbClr val="333333"/>
                </a:solidFill>
                <a:effectLst/>
                <a:latin typeface="Cambria" panose="02040503050406030204" pitchFamily="18" charset="0"/>
                <a:ea typeface="Times New Roman" panose="02020603050405020304" pitchFamily="18" charset="0"/>
                <a:hlinkClick r:id="rId3"/>
              </a:rPr>
              <a:t>https://youtu.be/UCuizEitQro</a:t>
            </a:r>
            <a:r>
              <a:rPr lang="es-ES" sz="1800" dirty="0">
                <a:solidFill>
                  <a:srgbClr val="333333"/>
                </a:solidFill>
                <a:effectLst/>
                <a:latin typeface="Cambria" panose="02040503050406030204" pitchFamily="18" charset="0"/>
                <a:ea typeface="Times New Roman" panose="02020603050405020304" pitchFamily="18" charset="0"/>
              </a:rPr>
              <a:t>  (9+ años)</a:t>
            </a:r>
            <a:endParaRPr lang="en-US" sz="2000" dirty="0"/>
          </a:p>
        </p:txBody>
      </p:sp>
      <p:pic>
        <p:nvPicPr>
          <p:cNvPr id="3" name="Online Media 2" title="Señor aumenta mi fe - Oración de la Comunidad Misioneros de Jesús">
            <a:hlinkClick r:id="" action="ppaction://media"/>
            <a:extLst>
              <a:ext uri="{FF2B5EF4-FFF2-40B4-BE49-F238E27FC236}">
                <a16:creationId xmlns:a16="http://schemas.microsoft.com/office/drawing/2014/main" id="{49D6A47D-7618-CFA3-7617-987F9C7C2143}"/>
              </a:ext>
            </a:extLst>
          </p:cNvPr>
          <p:cNvPicPr>
            <a:picLocks noRot="1" noChangeAspect="1"/>
          </p:cNvPicPr>
          <p:nvPr>
            <a:videoFile r:link="rId1"/>
          </p:nvPr>
        </p:nvPicPr>
        <p:blipFill>
          <a:blip r:embed="rId4"/>
          <a:stretch>
            <a:fillRect/>
          </a:stretch>
        </p:blipFill>
        <p:spPr>
          <a:xfrm>
            <a:off x="0" y="473528"/>
            <a:ext cx="12192000" cy="6397535"/>
          </a:xfrm>
          <a:prstGeom prst="rect">
            <a:avLst/>
          </a:prstGeom>
        </p:spPr>
      </p:pic>
    </p:spTree>
    <p:extLst>
      <p:ext uri="{BB962C8B-B14F-4D97-AF65-F5344CB8AC3E}">
        <p14:creationId xmlns:p14="http://schemas.microsoft.com/office/powerpoint/2010/main" val="11212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8075" y="3957553"/>
            <a:ext cx="2927950" cy="954107"/>
          </a:xfrm>
          <a:prstGeom prst="rect">
            <a:avLst/>
          </a:prstGeom>
          <a:noFill/>
        </p:spPr>
        <p:txBody>
          <a:bodyPr wrap="square" rtlCol="0">
            <a:spAutoFit/>
          </a:bodyPr>
          <a:lstStyle/>
          <a:p>
            <a:pPr algn="ctr"/>
            <a:r>
              <a:rPr lang="es-ES" sz="2800" b="1" dirty="0">
                <a:solidFill>
                  <a:srgbClr val="FF0000"/>
                </a:solidFill>
              </a:rPr>
              <a:t>Necesitaba hablar con su Padre.</a:t>
            </a:r>
            <a:endParaRPr lang="en-US" sz="2800" b="1" dirty="0">
              <a:solidFill>
                <a:srgbClr val="FF0000"/>
              </a:solidFill>
            </a:endParaRPr>
          </a:p>
        </p:txBody>
      </p:sp>
      <p:sp>
        <p:nvSpPr>
          <p:cNvPr id="3" name="TextBox 2"/>
          <p:cNvSpPr txBox="1"/>
          <p:nvPr/>
        </p:nvSpPr>
        <p:spPr>
          <a:xfrm>
            <a:off x="7448499" y="513280"/>
            <a:ext cx="4027103" cy="2677656"/>
          </a:xfrm>
          <a:prstGeom prst="rect">
            <a:avLst/>
          </a:prstGeom>
          <a:noFill/>
        </p:spPr>
        <p:txBody>
          <a:bodyPr wrap="square" rtlCol="0">
            <a:spAutoFit/>
          </a:bodyPr>
          <a:lstStyle/>
          <a:p>
            <a:pPr algn="ctr"/>
            <a:r>
              <a:rPr lang="es-ES" sz="2800" b="1" dirty="0">
                <a:latin typeface="Comic Sans MS" panose="030F0702030302020204" pitchFamily="66" charset="0"/>
                <a:ea typeface="+mj-ea"/>
                <a:cs typeface="+mj-cs"/>
              </a:rPr>
              <a:t>Después de despedirla, subió al monte a solas para orar. Llegada la noche, estaba él solo allí. </a:t>
            </a:r>
            <a:endParaRPr lang="en-US" sz="2800" b="1" dirty="0">
              <a:latin typeface="Comic Sans MS" panose="030F0702030302020204" pitchFamily="66" charset="0"/>
              <a:ea typeface="+mj-ea"/>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07" y="238540"/>
            <a:ext cx="6476723" cy="6191232"/>
          </a:xfrm>
          <a:prstGeom prst="rect">
            <a:avLst/>
          </a:prstGeom>
        </p:spPr>
      </p:pic>
    </p:spTree>
    <p:extLst>
      <p:ext uri="{BB962C8B-B14F-4D97-AF65-F5344CB8AC3E}">
        <p14:creationId xmlns:p14="http://schemas.microsoft.com/office/powerpoint/2010/main" val="19858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52529" cy="1591832"/>
          </a:xfrm>
        </p:spPr>
        <p:txBody>
          <a:bodyPr>
            <a:noAutofit/>
          </a:bodyPr>
          <a:lstStyle/>
          <a:p>
            <a:pPr algn="ctr"/>
            <a:r>
              <a:rPr lang="es-ES" sz="2800" b="1" dirty="0">
                <a:latin typeface="Comic Sans MS" panose="030F0702030302020204" pitchFamily="66" charset="0"/>
              </a:rPr>
              <a:t>Entretanto, la barca iba ya muy lejos de la costa, y las olas la sacudían, porque el viento era contrario. </a:t>
            </a:r>
            <a:endParaRPr lang="en-US" sz="2800" b="1"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139" y="2298251"/>
            <a:ext cx="3483831" cy="4292956"/>
          </a:xfrm>
          <a:prstGeom prst="rect">
            <a:avLst/>
          </a:prstGeom>
        </p:spPr>
      </p:pic>
      <p:sp>
        <p:nvSpPr>
          <p:cNvPr id="3" name="TextBox 2"/>
          <p:cNvSpPr txBox="1"/>
          <p:nvPr/>
        </p:nvSpPr>
        <p:spPr>
          <a:xfrm>
            <a:off x="5314951" y="0"/>
            <a:ext cx="6877049" cy="2246769"/>
          </a:xfrm>
          <a:prstGeom prst="rect">
            <a:avLst/>
          </a:prstGeom>
          <a:noFill/>
        </p:spPr>
        <p:txBody>
          <a:bodyPr wrap="square" rtlCol="0">
            <a:spAutoFit/>
          </a:bodyPr>
          <a:lstStyle/>
          <a:p>
            <a:r>
              <a:rPr lang="es-ES" sz="2800" b="1" dirty="0">
                <a:latin typeface="Comic Sans MS" panose="030F0702030302020204" pitchFamily="66" charset="0"/>
                <a:ea typeface="+mj-ea"/>
                <a:cs typeface="+mj-cs"/>
              </a:rPr>
              <a:t>A la madrugada, Jesús fue hacia ellos, caminando sobre el agua. Los discípulos, al verlo andar sobre el agua, se espantaron, y decían: “¡Es un fantasma!” Y daban gritos de terror. </a:t>
            </a:r>
            <a:endParaRPr lang="en-US" sz="2800" b="1" dirty="0">
              <a:latin typeface="Comic Sans MS" panose="030F0702030302020204" pitchFamily="66" charset="0"/>
              <a:ea typeface="+mj-ea"/>
              <a:cs typeface="+mj-cs"/>
            </a:endParaRPr>
          </a:p>
        </p:txBody>
      </p:sp>
      <p:pic>
        <p:nvPicPr>
          <p:cNvPr id="1028" name="Picture 4" descr="Rembrant-Jesus-disciples-storm-on-Sea-of-Galilee1-821x1024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86" y="1905267"/>
            <a:ext cx="4601955" cy="4685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90992" y="3321344"/>
            <a:ext cx="2875722" cy="2246769"/>
          </a:xfrm>
          <a:prstGeom prst="rect">
            <a:avLst/>
          </a:prstGeom>
          <a:noFill/>
        </p:spPr>
        <p:txBody>
          <a:bodyPr wrap="square" rtlCol="0">
            <a:spAutoFit/>
          </a:bodyPr>
          <a:lstStyle/>
          <a:p>
            <a:pPr algn="ctr"/>
            <a:r>
              <a:rPr lang="es-ES" sz="2800" b="1" dirty="0">
                <a:latin typeface="Comic Sans MS" panose="030F0702030302020204" pitchFamily="66" charset="0"/>
                <a:ea typeface="+mj-ea"/>
                <a:cs typeface="+mj-cs"/>
              </a:rPr>
              <a:t>Pero Jesús les dijo enseguida: “Tranquilícense y no teman. Soy yo”.</a:t>
            </a:r>
            <a:endParaRPr lang="en-US" sz="28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val="30480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617" y="395837"/>
            <a:ext cx="5139133" cy="2495954"/>
          </a:xfrm>
        </p:spPr>
        <p:txBody>
          <a:bodyPr>
            <a:normAutofit/>
          </a:bodyPr>
          <a:lstStyle/>
          <a:p>
            <a:pPr algn="ctr"/>
            <a:r>
              <a:rPr lang="es-ES" sz="3100" b="1" dirty="0">
                <a:latin typeface="Comic Sans MS" panose="030F0702030302020204" pitchFamily="66" charset="0"/>
              </a:rPr>
              <a:t>Entonces le dijo Pedro: “Señor, si eres tú, mándame ir a ti caminando sobre el agua”. </a:t>
            </a:r>
            <a:endParaRPr lang="en-US" sz="2500" b="1" dirty="0">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77" y="395836"/>
            <a:ext cx="6301467" cy="6124234"/>
          </a:xfrm>
          <a:prstGeom prst="rect">
            <a:avLst/>
          </a:prstGeom>
        </p:spPr>
      </p:pic>
      <p:sp>
        <p:nvSpPr>
          <p:cNvPr id="3" name="TextBox 2">
            <a:extLst>
              <a:ext uri="{FF2B5EF4-FFF2-40B4-BE49-F238E27FC236}">
                <a16:creationId xmlns:a16="http://schemas.microsoft.com/office/drawing/2014/main" id="{A5BDDC76-3802-AAAA-7488-0AF4A2E4D0CB}"/>
              </a:ext>
            </a:extLst>
          </p:cNvPr>
          <p:cNvSpPr txBox="1"/>
          <p:nvPr/>
        </p:nvSpPr>
        <p:spPr>
          <a:xfrm>
            <a:off x="6812280" y="3108960"/>
            <a:ext cx="5189220" cy="569387"/>
          </a:xfrm>
          <a:prstGeom prst="rect">
            <a:avLst/>
          </a:prstGeom>
          <a:noFill/>
        </p:spPr>
        <p:txBody>
          <a:bodyPr wrap="square" rtlCol="0">
            <a:spAutoFit/>
          </a:bodyPr>
          <a:lstStyle/>
          <a:p>
            <a:pPr algn="ctr"/>
            <a:r>
              <a:rPr lang="es-ES" sz="3100" b="1" dirty="0">
                <a:latin typeface="Comic Sans MS" panose="030F0702030302020204" pitchFamily="66" charset="0"/>
                <a:ea typeface="+mj-ea"/>
                <a:cs typeface="+mj-cs"/>
              </a:rPr>
              <a:t>Jesús le contestó: “Ven”. </a:t>
            </a:r>
            <a:endParaRPr lang="en-US" sz="3100" b="1" dirty="0">
              <a:latin typeface="Comic Sans MS" panose="030F0702030302020204" pitchFamily="66" charset="0"/>
              <a:ea typeface="+mj-ea"/>
              <a:cs typeface="+mj-cs"/>
            </a:endParaRPr>
          </a:p>
        </p:txBody>
      </p:sp>
      <p:sp>
        <p:nvSpPr>
          <p:cNvPr id="4" name="TextBox 3">
            <a:extLst>
              <a:ext uri="{FF2B5EF4-FFF2-40B4-BE49-F238E27FC236}">
                <a16:creationId xmlns:a16="http://schemas.microsoft.com/office/drawing/2014/main" id="{A2359267-1E5D-FC4B-75A4-C56872D4916F}"/>
              </a:ext>
            </a:extLst>
          </p:cNvPr>
          <p:cNvSpPr txBox="1"/>
          <p:nvPr/>
        </p:nvSpPr>
        <p:spPr>
          <a:xfrm>
            <a:off x="6862367" y="3966210"/>
            <a:ext cx="5088383" cy="2000548"/>
          </a:xfrm>
          <a:prstGeom prst="rect">
            <a:avLst/>
          </a:prstGeom>
          <a:noFill/>
        </p:spPr>
        <p:txBody>
          <a:bodyPr wrap="square" rtlCol="0">
            <a:spAutoFit/>
          </a:bodyPr>
          <a:lstStyle/>
          <a:p>
            <a:pPr algn="ctr"/>
            <a:r>
              <a:rPr lang="es-ES" sz="3100" b="1" dirty="0">
                <a:latin typeface="Comic Sans MS" panose="030F0702030302020204" pitchFamily="66" charset="0"/>
                <a:ea typeface="+mj-ea"/>
                <a:cs typeface="+mj-cs"/>
              </a:rPr>
              <a:t>Pedro bajó de la barca y comenzó a caminar sobre el agua hacia Jesús. </a:t>
            </a:r>
            <a:br>
              <a:rPr lang="en-US" sz="3100" b="1" dirty="0">
                <a:latin typeface="Comic Sans MS" panose="030F0702030302020204" pitchFamily="66" charset="0"/>
                <a:ea typeface="+mj-ea"/>
                <a:cs typeface="+mj-cs"/>
              </a:rPr>
            </a:br>
            <a:endParaRPr lang="en-US" sz="31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val="8273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86" y="278752"/>
            <a:ext cx="3975652" cy="3133501"/>
          </a:xfrm>
        </p:spPr>
        <p:txBody>
          <a:bodyPr>
            <a:noAutofit/>
          </a:bodyPr>
          <a:lstStyle/>
          <a:p>
            <a:pPr algn="ctr"/>
            <a:r>
              <a:rPr lang="es-ES" sz="2900" b="1" dirty="0">
                <a:latin typeface="Comic Sans MS" panose="030F0702030302020204" pitchFamily="66" charset="0"/>
              </a:rPr>
              <a:t>Pero al sentir la fuerza del viento, le entró miedo, comenzó a hundirse y gritó:</a:t>
            </a:r>
            <a:br>
              <a:rPr lang="es-ES" sz="2900" b="1" dirty="0">
                <a:latin typeface="Comic Sans MS" panose="030F0702030302020204" pitchFamily="66" charset="0"/>
              </a:rPr>
            </a:br>
            <a:br>
              <a:rPr lang="es-ES" sz="2900" b="1" dirty="0">
                <a:latin typeface="Comic Sans MS" panose="030F0702030302020204" pitchFamily="66" charset="0"/>
              </a:rPr>
            </a:br>
            <a:r>
              <a:rPr lang="es-ES" sz="2900" b="1" dirty="0">
                <a:latin typeface="Comic Sans MS" panose="030F0702030302020204" pitchFamily="66" charset="0"/>
              </a:rPr>
              <a:t> “¡Sálvame, Señor!” </a:t>
            </a:r>
            <a:endParaRPr lang="en-US" sz="2900" b="1"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92" y="360206"/>
            <a:ext cx="7036420" cy="6104095"/>
          </a:xfrm>
          <a:prstGeom prst="rect">
            <a:avLst/>
          </a:prstGeom>
        </p:spPr>
      </p:pic>
      <p:sp>
        <p:nvSpPr>
          <p:cNvPr id="3" name="TextBox 2">
            <a:extLst>
              <a:ext uri="{FF2B5EF4-FFF2-40B4-BE49-F238E27FC236}">
                <a16:creationId xmlns:a16="http://schemas.microsoft.com/office/drawing/2014/main" id="{D3DAA73F-0B12-5069-3986-07634EBB3073}"/>
              </a:ext>
            </a:extLst>
          </p:cNvPr>
          <p:cNvSpPr txBox="1"/>
          <p:nvPr/>
        </p:nvSpPr>
        <p:spPr>
          <a:xfrm>
            <a:off x="7804474" y="3445748"/>
            <a:ext cx="3997234" cy="3216265"/>
          </a:xfrm>
          <a:prstGeom prst="rect">
            <a:avLst/>
          </a:prstGeom>
          <a:noFill/>
        </p:spPr>
        <p:txBody>
          <a:bodyPr wrap="square" rtlCol="0">
            <a:spAutoFit/>
          </a:bodyPr>
          <a:lstStyle/>
          <a:p>
            <a:pPr algn="ctr"/>
            <a:r>
              <a:rPr lang="es-ES" sz="2900" b="1" dirty="0">
                <a:latin typeface="Comic Sans MS" panose="030F0702030302020204" pitchFamily="66" charset="0"/>
                <a:ea typeface="+mj-ea"/>
                <a:cs typeface="+mj-cs"/>
              </a:rPr>
              <a:t>Inmediatamente Jesús le tendió la mano, lo sostuvo y le dijo: </a:t>
            </a:r>
            <a:br>
              <a:rPr lang="es-ES" sz="2900" b="1" dirty="0">
                <a:latin typeface="Comic Sans MS" panose="030F0702030302020204" pitchFamily="66" charset="0"/>
                <a:ea typeface="+mj-ea"/>
                <a:cs typeface="+mj-cs"/>
              </a:rPr>
            </a:br>
            <a:br>
              <a:rPr lang="es-ES" sz="2900" b="1" dirty="0">
                <a:latin typeface="Comic Sans MS" panose="030F0702030302020204" pitchFamily="66" charset="0"/>
                <a:ea typeface="+mj-ea"/>
                <a:cs typeface="+mj-cs"/>
              </a:rPr>
            </a:br>
            <a:r>
              <a:rPr lang="es-ES" sz="2900" b="1" dirty="0">
                <a:latin typeface="Comic Sans MS" panose="030F0702030302020204" pitchFamily="66" charset="0"/>
                <a:ea typeface="+mj-ea"/>
                <a:cs typeface="+mj-cs"/>
              </a:rPr>
              <a:t>“Hombre de poca fe, ¿por qué dudaste?”</a:t>
            </a:r>
            <a:endParaRPr lang="en-US" sz="29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val="41340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1" y="325615"/>
            <a:ext cx="6824547" cy="6309360"/>
          </a:xfrm>
          <a:prstGeom prst="rect">
            <a:avLst/>
          </a:prstGeom>
        </p:spPr>
      </p:pic>
      <p:sp>
        <p:nvSpPr>
          <p:cNvPr id="4" name="Title 1"/>
          <p:cNvSpPr>
            <a:spLocks noGrp="1"/>
          </p:cNvSpPr>
          <p:nvPr>
            <p:ph type="title"/>
          </p:nvPr>
        </p:nvSpPr>
        <p:spPr>
          <a:xfrm>
            <a:off x="8132183" y="631155"/>
            <a:ext cx="3463469" cy="4364915"/>
          </a:xfrm>
        </p:spPr>
        <p:txBody>
          <a:bodyPr>
            <a:noAutofit/>
          </a:bodyPr>
          <a:lstStyle/>
          <a:p>
            <a:pPr algn="ctr"/>
            <a:r>
              <a:rPr lang="es-ES" sz="2800" b="1" dirty="0">
                <a:latin typeface="Comic Sans MS" panose="030F0702030302020204" pitchFamily="66" charset="0"/>
              </a:rPr>
              <a:t>En cuanto subieron a la barca, el viento se calmó. Los que estaban en la barca se postraron ante Jesús diciendo: </a:t>
            </a:r>
            <a:br>
              <a:rPr lang="es-ES" sz="2800" b="1" dirty="0">
                <a:latin typeface="Comic Sans MS" panose="030F0702030302020204" pitchFamily="66" charset="0"/>
              </a:rPr>
            </a:br>
            <a:br>
              <a:rPr lang="es-ES" sz="2800" b="1" dirty="0">
                <a:latin typeface="Comic Sans MS" panose="030F0702030302020204" pitchFamily="66" charset="0"/>
              </a:rPr>
            </a:br>
            <a:r>
              <a:rPr lang="es-ES" sz="2800" b="1" dirty="0">
                <a:latin typeface="Comic Sans MS" panose="030F0702030302020204" pitchFamily="66" charset="0"/>
              </a:rPr>
              <a:t>“Verdaderamente tú eres el Hijo de Dios”. </a:t>
            </a:r>
            <a:endParaRPr lang="en-US" sz="2800" b="1" dirty="0">
              <a:latin typeface="Comic Sans MS" panose="030F0702030302020204" pitchFamily="66" charset="0"/>
            </a:endParaRPr>
          </a:p>
        </p:txBody>
      </p:sp>
      <p:sp>
        <p:nvSpPr>
          <p:cNvPr id="7" name="TextBox 6"/>
          <p:cNvSpPr txBox="1"/>
          <p:nvPr/>
        </p:nvSpPr>
        <p:spPr>
          <a:xfrm>
            <a:off x="7772397" y="5306778"/>
            <a:ext cx="4214192" cy="830997"/>
          </a:xfrm>
          <a:prstGeom prst="rect">
            <a:avLst/>
          </a:prstGeom>
          <a:noFill/>
        </p:spPr>
        <p:txBody>
          <a:bodyPr wrap="square" rtlCol="0">
            <a:spAutoFit/>
          </a:bodyPr>
          <a:lstStyle/>
          <a:p>
            <a:pPr algn="ctr"/>
            <a:r>
              <a:rPr lang="es-ES" sz="2400" b="1" dirty="0">
                <a:solidFill>
                  <a:srgbClr val="FF0000"/>
                </a:solidFill>
                <a:latin typeface="Comic Sans MS" panose="030F0702030302020204" pitchFamily="66" charset="0"/>
                <a:ea typeface="+mj-ea"/>
                <a:cs typeface="+mj-cs"/>
              </a:rPr>
              <a:t>Palabra del Señor,</a:t>
            </a:r>
          </a:p>
          <a:p>
            <a:pPr algn="ctr"/>
            <a:r>
              <a:rPr lang="es-ES" sz="2400" b="1" dirty="0">
                <a:solidFill>
                  <a:srgbClr val="FF0000"/>
                </a:solidFill>
                <a:latin typeface="Comic Sans MS" panose="030F0702030302020204" pitchFamily="66" charset="0"/>
                <a:ea typeface="+mj-ea"/>
                <a:cs typeface="+mj-cs"/>
              </a:rPr>
              <a:t>Gloria a Ti, Señor Jesús.</a:t>
            </a:r>
          </a:p>
        </p:txBody>
      </p:sp>
    </p:spTree>
    <p:extLst>
      <p:ext uri="{BB962C8B-B14F-4D97-AF65-F5344CB8AC3E}">
        <p14:creationId xmlns:p14="http://schemas.microsoft.com/office/powerpoint/2010/main" val="20565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8090-FD38-4F38-8976-9F072BE4F618}"/>
              </a:ext>
            </a:extLst>
          </p:cNvPr>
          <p:cNvSpPr>
            <a:spLocks noGrp="1"/>
          </p:cNvSpPr>
          <p:nvPr>
            <p:ph type="title"/>
          </p:nvPr>
        </p:nvSpPr>
        <p:spPr>
          <a:xfrm>
            <a:off x="1662248" y="1658348"/>
            <a:ext cx="8867503" cy="1325563"/>
          </a:xfrm>
        </p:spPr>
        <p:txBody>
          <a:bodyPr>
            <a:noAutofit/>
          </a:bodyPr>
          <a:lstStyle/>
          <a:p>
            <a:r>
              <a:rPr lang="en-US" sz="150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rPr>
              <a:t>REFLEXIÓN</a:t>
            </a:r>
          </a:p>
        </p:txBody>
      </p:sp>
    </p:spTree>
    <p:extLst>
      <p:ext uri="{BB962C8B-B14F-4D97-AF65-F5344CB8AC3E}">
        <p14:creationId xmlns:p14="http://schemas.microsoft.com/office/powerpoint/2010/main" val="175710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235" y="1548775"/>
            <a:ext cx="4052454" cy="2731677"/>
          </a:xfrm>
        </p:spPr>
        <p:txBody>
          <a:bodyPr>
            <a:normAutofit fontScale="90000"/>
          </a:bodyPr>
          <a:lstStyle/>
          <a:p>
            <a:pPr algn="ctr"/>
            <a:r>
              <a:rPr lang="es-ES" sz="2800" b="1" dirty="0">
                <a:solidFill>
                  <a:srgbClr val="FF0000"/>
                </a:solidFill>
                <a:latin typeface="Comic Sans MS" panose="030F0702030302020204" pitchFamily="66" charset="0"/>
              </a:rPr>
              <a:t>Pedro empezó con mucha fe cuando le pide a Jesús que lo mande a caminar sobre el agua durante la tormenta y empieza a caminar... </a:t>
            </a:r>
            <a:br>
              <a:rPr lang="es-ES" sz="2800" b="1" dirty="0">
                <a:solidFill>
                  <a:srgbClr val="FF0000"/>
                </a:solidFill>
                <a:latin typeface="Comic Sans MS" panose="030F0702030302020204" pitchFamily="66" charset="0"/>
              </a:rPr>
            </a:br>
            <a:br>
              <a:rPr lang="es-ES" sz="2800" b="1" dirty="0">
                <a:solidFill>
                  <a:srgbClr val="FF0000"/>
                </a:solidFill>
                <a:latin typeface="Comic Sans MS" panose="030F0702030302020204" pitchFamily="66" charset="0"/>
              </a:rPr>
            </a:br>
            <a:r>
              <a:rPr lang="es-ES" sz="2800" b="1" dirty="0">
                <a:solidFill>
                  <a:srgbClr val="FF0000"/>
                </a:solidFill>
                <a:latin typeface="Comic Sans MS" panose="030F0702030302020204" pitchFamily="66" charset="0"/>
              </a:rPr>
              <a:t>¿Qué le paso?</a:t>
            </a:r>
            <a:endParaRPr lang="en-US" sz="2800" b="1" dirty="0">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47" y="395836"/>
            <a:ext cx="6301467" cy="6110981"/>
          </a:xfrm>
          <a:prstGeom prst="rect">
            <a:avLst/>
          </a:prstGeom>
        </p:spPr>
      </p:pic>
    </p:spTree>
    <p:extLst>
      <p:ext uri="{BB962C8B-B14F-4D97-AF65-F5344CB8AC3E}">
        <p14:creationId xmlns:p14="http://schemas.microsoft.com/office/powerpoint/2010/main" val="23654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748</Words>
  <Application>Microsoft Office PowerPoint</Application>
  <PresentationFormat>Widescreen</PresentationFormat>
  <Paragraphs>63</Paragraphs>
  <Slides>20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Comic Sans MS</vt:lpstr>
      <vt:lpstr>Times New Roman</vt:lpstr>
      <vt:lpstr>Office Theme</vt:lpstr>
      <vt:lpstr>Ministerio Amigos de Jesús y María</vt:lpstr>
      <vt:lpstr>En aquel tiempo, inmediatamente después de la multiplicación de los panes, Jesús hizo que sus discípulos subieran a la barca y se dirigieran a la otra orilla, mientras él despedía a la gente.</vt:lpstr>
      <vt:lpstr>PowerPoint Presentation</vt:lpstr>
      <vt:lpstr>Entretanto, la barca iba ya muy lejos de la costa, y las olas la sacudían, porque el viento era contrario. </vt:lpstr>
      <vt:lpstr>Entonces le dijo Pedro: “Señor, si eres tú, mándame ir a ti caminando sobre el agua”. </vt:lpstr>
      <vt:lpstr>Pero al sentir la fuerza del viento, le entró miedo, comenzó a hundirse y gritó:   “¡Sálvame, Señor!” </vt:lpstr>
      <vt:lpstr>En cuanto subieron a la barca, el viento se calmó. Los que estaban en la barca se postraron ante Jesús diciendo:   “Verdaderamente tú eres el Hijo de Dios”. </vt:lpstr>
      <vt:lpstr>REFLEXIÓN</vt:lpstr>
      <vt:lpstr>Pedro empezó con mucha fe cuando le pide a Jesús que lo mande a caminar sobre el agua durante la tormenta y empieza a caminar...   ¿Qué le paso?</vt:lpstr>
      <vt:lpstr>Le entró miedo,  se hundió y gritó:  ¡Sálvame Señor!</vt:lpstr>
      <vt:lpstr>Para demostrarles que Él era Dios, calmó la tormenta cuando se subió al barco.  ¿Creyeron?</vt:lpstr>
      <vt:lpstr>¿Cuáles son las tormentas en nuestras vidas?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Señor, Aumenta mi Fe, Javier Gomez , https://youtu.be/UCuizEitQro  (9+ años)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Mercedes MBG1</dc:creator>
  <cp:lastModifiedBy>Maria Varona</cp:lastModifiedBy>
  <cp:revision>85</cp:revision>
  <dcterms:created xsi:type="dcterms:W3CDTF">2020-07-27T22:07:05Z</dcterms:created>
  <dcterms:modified xsi:type="dcterms:W3CDTF">2023-08-22T16:37:02Z</dcterms:modified>
</cp:coreProperties>
</file>