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7/19/2025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7/19/2025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7/19/2025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7/19/2025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7/19/2025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7/19/2025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7/19/2025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7/19/2025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7/19/2025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7/19/2025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7/19/2025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7/19/2025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7/19/2025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GlshHYiQJQ?si=Ltjif89nDEgJ6JxB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387931"/>
            <a:ext cx="9212921" cy="891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y María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EB1B8B-2003-4EE0-8AF6-D0236EAD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3" y="713785"/>
            <a:ext cx="4231065" cy="40945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398434"/>
            <a:ext cx="12293600" cy="1879600"/>
          </a:xfrm>
          <a:prstGeom prst="rect">
            <a:avLst/>
          </a:prstGeom>
          <a:solidFill>
            <a:schemeClr val="accent3">
              <a:lumMod val="60000"/>
              <a:lumOff val="40000"/>
              <a:alpha val="82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88" y="4596697"/>
            <a:ext cx="11115675" cy="1483074"/>
          </a:xfrm>
        </p:spPr>
        <p:txBody>
          <a:bodyPr>
            <a:noAutofit/>
          </a:bodyPr>
          <a:lstStyle/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Ciclo C –XVI Domingo del Tiempo Ordinario </a:t>
            </a:r>
          </a:p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Jesús visita a Martha y María, Lucas 10, 38-42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BE7E6-4756-06B9-8D49-35CDF4B97F9B}"/>
              </a:ext>
            </a:extLst>
          </p:cNvPr>
          <p:cNvSpPr txBox="1"/>
          <p:nvPr/>
        </p:nvSpPr>
        <p:spPr>
          <a:xfrm>
            <a:off x="4036218" y="6278034"/>
            <a:ext cx="4900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www.fcpeace.org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3419" y="2521800"/>
            <a:ext cx="3765048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7154882" y="3670737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618763-7A68-47B4-B57E-017D90FDC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0" y="2117150"/>
            <a:ext cx="6208902" cy="3492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40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¿Como se sentía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6688" y="2830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sentía feliz oyendo las palabras de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C28B9D-CCB0-4E87-9FCC-03CDB1A4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26115" r="44662"/>
          <a:stretch/>
        </p:blipFill>
        <p:spPr>
          <a:xfrm>
            <a:off x="1704332" y="1535046"/>
            <a:ext cx="4715321" cy="4862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87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3674" y="2521800"/>
            <a:ext cx="3604793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7235009" y="3863404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7CCC80-BAEC-4816-B447-2FAB73DD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0" y="1652992"/>
            <a:ext cx="6394641" cy="4462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123609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le dijo Jesús cuando Marta se quejó?</a:t>
            </a:r>
          </a:p>
        </p:txBody>
      </p:sp>
    </p:spTree>
    <p:extLst>
      <p:ext uri="{BB962C8B-B14F-4D97-AF65-F5344CB8AC3E}">
        <p14:creationId xmlns:p14="http://schemas.microsoft.com/office/powerpoint/2010/main" val="34315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7806" y="2703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…solo una cosa es necesaria y María lo escogió…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DCE71E-BFAA-418B-8714-A708DC6DD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r="57678" b="6678"/>
          <a:stretch/>
        </p:blipFill>
        <p:spPr>
          <a:xfrm>
            <a:off x="1493479" y="197601"/>
            <a:ext cx="4535853" cy="704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316" y="3429000"/>
            <a:ext cx="3642188" cy="579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09ED22-E24E-4718-A7F3-21D4BC014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58" y="1546058"/>
            <a:ext cx="6400211" cy="4529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78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¿Por qué es más importante lo que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068" y="2534544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Oír a Jesús en su palabra-la Biblia-, en la misa, o en nuestro corazón cuando oramos, nos da paz, felicidad, amor, sabiduría, fuerza…todo lo que necesitamos para ser feliz en esta vida y la próxima. Él quiere ser nuestro mejor amigo y lo logramos escuchándolo y hablando con Él. Esto es orar.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6ADA57-B4FA-4F85-AE8B-C0DB86456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69" y="557348"/>
            <a:ext cx="4828765" cy="5743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04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9388" y="2561302"/>
            <a:ext cx="4978400" cy="356379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600" dirty="0"/>
              <a:t>En aquel tiempo, entró Jesús en un poblado, y una mujer, llamada Marta, lo recibió en su casa. Ella tenía una hermana, llamada María, la cual se sentó a los pies de Jesús y se puso a escuchar su palabra. Marta, entre tanto, se afanaba en diversos quehaceres, hasta que, acercándose a Jesús, le dijo: </a:t>
            </a:r>
            <a:r>
              <a:rPr lang="es-ES" sz="1600" b="1" i="1" dirty="0"/>
              <a:t>“Señor, ¿no te has dado cuenta de que mi hermana me ha dejado sola con todo el quehacer? Dile que me ayude”. </a:t>
            </a:r>
            <a:r>
              <a:rPr lang="es-ES" sz="1600" dirty="0"/>
              <a:t>El Señor le respondió: </a:t>
            </a:r>
            <a:r>
              <a:rPr lang="es-ES" sz="1600" b="1" i="1" dirty="0"/>
              <a:t>“Marta, Marta, muchas cosas te preocupan y te inquietan, siendo así que una sola es necesaria. María escogió la mejor parte y nadie se la quitará”.</a:t>
            </a:r>
            <a:endParaRPr lang="es-PE" sz="1900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2336306" y="281057"/>
            <a:ext cx="795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Jesús visita a Marta y a María</a:t>
            </a:r>
            <a:endParaRPr lang="es-ES" sz="4800" b="0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maranth" panose="0200050305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1583994" y="2140233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Lucas 10, 38-42</a:t>
            </a:r>
            <a:endParaRPr lang="es-PE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34491-D0E2-445A-87EE-970EF496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7" y="1363034"/>
            <a:ext cx="3756216" cy="5029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10252-3F12-1906-057E-6B2BB2E35173}"/>
              </a:ext>
            </a:extLst>
          </p:cNvPr>
          <p:cNvSpPr txBox="1"/>
          <p:nvPr/>
        </p:nvSpPr>
        <p:spPr>
          <a:xfrm>
            <a:off x="395925" y="6207611"/>
            <a:ext cx="689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Evangelio: </a:t>
            </a:r>
            <a:r>
              <a:rPr lang="en-US" dirty="0">
                <a:hlinkClick r:id="rId3"/>
              </a:rPr>
              <a:t>https://youtu.be/KGlshHYiQJQ?si=Ltjif89nDEgJ6JxB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2877" y="2672558"/>
            <a:ext cx="5634607" cy="227417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¿Encuentran tiempo para oír y hablar con Jesús todos los días?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¿Cuándo y Cómo?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20601142-81A6-4DEA-AACA-15346B0E8CCE}"/>
              </a:ext>
            </a:extLst>
          </p:cNvPr>
          <p:cNvSpPr txBox="1">
            <a:spLocks/>
          </p:cNvSpPr>
          <p:nvPr/>
        </p:nvSpPr>
        <p:spPr>
          <a:xfrm>
            <a:off x="0" y="4654358"/>
            <a:ext cx="5634607" cy="58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-Compartir-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C5E3E0-928E-4B3E-8A85-C898F0AC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63" y="1729691"/>
            <a:ext cx="5394158" cy="4358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8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5D2884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0066" y="372534"/>
            <a:ext cx="10811934" cy="178646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Podemos escuchar y hablar con Jesús,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nuestro mejor amigo, todo el día.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Escribir debajo de cada dibujo lo que le puedes decir a Jesús en cada ocasión</a:t>
            </a:r>
            <a:endParaRPr lang="es-PE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79C6D6-8098-4CB1-8031-D0C8176A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3" y="1829099"/>
            <a:ext cx="2058455" cy="1795059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BE5D36-3104-4D57-8844-40BA12B4F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871" r="3428" b="3033"/>
          <a:stretch/>
        </p:blipFill>
        <p:spPr>
          <a:xfrm>
            <a:off x="3087701" y="1781211"/>
            <a:ext cx="1835287" cy="1883834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577DE2-E699-4A66-8ED8-B92F52159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81" y="1810434"/>
            <a:ext cx="1374742" cy="1786466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B3C8BC4-A5A7-4E3D-8A6F-6D5413A0E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2" y="1841955"/>
            <a:ext cx="1754945" cy="1754945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F98074-60E5-4E2C-9367-FEC812053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4" y="1829100"/>
            <a:ext cx="1663066" cy="1828801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BA0D54-16A4-499E-83A2-8DF3B8087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7" y="4466772"/>
            <a:ext cx="2116667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E8FAE77-D9E8-4611-AE83-89EE41807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9" y="4466772"/>
            <a:ext cx="2467271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FE89987-1078-42BF-B358-4371C56E2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76" y="4420361"/>
            <a:ext cx="1609344" cy="180594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71EC89B-330C-4153-B1C5-19330031AD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489" y="4420361"/>
            <a:ext cx="1518356" cy="182880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BAAF73E-37F3-4AB6-8267-C75695703CFA}"/>
              </a:ext>
            </a:extLst>
          </p:cNvPr>
          <p:cNvCxnSpPr/>
          <p:nvPr/>
        </p:nvCxnSpPr>
        <p:spPr>
          <a:xfrm>
            <a:off x="562063" y="4076700"/>
            <a:ext cx="205845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6D92CCF-7B91-471E-8E8C-96F861DF9303}"/>
              </a:ext>
            </a:extLst>
          </p:cNvPr>
          <p:cNvCxnSpPr>
            <a:cxnSpLocks/>
          </p:cNvCxnSpPr>
          <p:nvPr/>
        </p:nvCxnSpPr>
        <p:spPr>
          <a:xfrm>
            <a:off x="3111587" y="4076700"/>
            <a:ext cx="1782151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821DFC0-15E7-4D58-AC04-9360CC600EE5}"/>
              </a:ext>
            </a:extLst>
          </p:cNvPr>
          <p:cNvCxnSpPr>
            <a:cxnSpLocks/>
          </p:cNvCxnSpPr>
          <p:nvPr/>
        </p:nvCxnSpPr>
        <p:spPr>
          <a:xfrm>
            <a:off x="5264348" y="40767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9D55464-2C00-475C-BAC3-DF85C0A1D392}"/>
              </a:ext>
            </a:extLst>
          </p:cNvPr>
          <p:cNvCxnSpPr>
            <a:cxnSpLocks/>
          </p:cNvCxnSpPr>
          <p:nvPr/>
        </p:nvCxnSpPr>
        <p:spPr>
          <a:xfrm>
            <a:off x="7269012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7FEDAAB-53D0-4D02-9D89-27C62DD72159}"/>
              </a:ext>
            </a:extLst>
          </p:cNvPr>
          <p:cNvCxnSpPr>
            <a:cxnSpLocks/>
          </p:cNvCxnSpPr>
          <p:nvPr/>
        </p:nvCxnSpPr>
        <p:spPr>
          <a:xfrm>
            <a:off x="9680594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50472F3-A038-4C82-A5A5-1747BE03CBBE}"/>
              </a:ext>
            </a:extLst>
          </p:cNvPr>
          <p:cNvCxnSpPr>
            <a:cxnSpLocks/>
          </p:cNvCxnSpPr>
          <p:nvPr/>
        </p:nvCxnSpPr>
        <p:spPr>
          <a:xfrm>
            <a:off x="1743045" y="6578600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B564CD4-6716-4EA9-884B-12367D0DB4C2}"/>
              </a:ext>
            </a:extLst>
          </p:cNvPr>
          <p:cNvCxnSpPr>
            <a:cxnSpLocks/>
          </p:cNvCxnSpPr>
          <p:nvPr/>
        </p:nvCxnSpPr>
        <p:spPr>
          <a:xfrm>
            <a:off x="4151089" y="6578600"/>
            <a:ext cx="2393644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F7B9B7F0-A1C9-4FCB-80E1-4A16228F6C50}"/>
              </a:ext>
            </a:extLst>
          </p:cNvPr>
          <p:cNvCxnSpPr>
            <a:cxnSpLocks/>
          </p:cNvCxnSpPr>
          <p:nvPr/>
        </p:nvCxnSpPr>
        <p:spPr>
          <a:xfrm>
            <a:off x="7034296" y="65913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59BE20E-CA29-46EF-90C8-7359138E4A0B}"/>
              </a:ext>
            </a:extLst>
          </p:cNvPr>
          <p:cNvCxnSpPr>
            <a:cxnSpLocks/>
          </p:cNvCxnSpPr>
          <p:nvPr/>
        </p:nvCxnSpPr>
        <p:spPr>
          <a:xfrm>
            <a:off x="8962427" y="65786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F818E30-BDCF-4E75-A228-3892BEEB278F}"/>
              </a:ext>
            </a:extLst>
          </p:cNvPr>
          <p:cNvSpPr txBox="1"/>
          <p:nvPr/>
        </p:nvSpPr>
        <p:spPr>
          <a:xfrm>
            <a:off x="1986064" y="547331"/>
            <a:ext cx="944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Dividir niños en dos equipos. Turnar leyendo una carta a un niño de cada equipo. Tienen que decir: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“Marta, Marta, mucho te preocupa”,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“María escogió la mejor parte”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dependiendo si la situación describe a Marta o a María. </a:t>
            </a:r>
          </a:p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Si contestan correctamente, ganan un punto. El equipo con más puntos gana</a:t>
            </a:r>
            <a:endParaRPr lang="es-MX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7EF9F9E-06E9-436D-8583-0FE5AE447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2934"/>
              </p:ext>
            </p:extLst>
          </p:nvPr>
        </p:nvGraphicFramePr>
        <p:xfrm>
          <a:off x="177800" y="1921933"/>
          <a:ext cx="11836400" cy="423333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67280">
                  <a:extLst>
                    <a:ext uri="{9D8B030D-6E8A-4147-A177-3AD203B41FA5}">
                      <a16:colId xmlns:a16="http://schemas.microsoft.com/office/drawing/2014/main" val="3093529496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811027222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052489010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534615268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1587613969"/>
                    </a:ext>
                  </a:extLst>
                </a:gridCol>
              </a:tblGrid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tanta tarea que me acosté sin hablar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me despierto, doy gracias a Dios por un día más para amarlo.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Quería comer rápidamente para ver mi programa favorito y no di gracias a Dios por la comida.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comer, me acuerdo de que la comida es un regalo de Dios y le doy gracias.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vino a visitar mi abuelita, pero no hablé con ella porque el juego de video me entretenía.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26808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empezar el examen, le pedí a Dios que me ayude a pensar claro(a).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estaba pensando en mis amistades y actividades y no hablé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le dije a Jesús que lo quería mucho y necesitaba su ayuda.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desperté tarde y no pude decirle a Jesús, “Gracias por un nuevo día, te quiero mucho.”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paso por la Capilla del Santísimo Sacramento, siempre entro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36884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Pasé por la capilla del Santísimo Sacramento apurado(a) y no entré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abuelita quería saber cómo yo estaba y deje mi juego para hablar con ella.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El niño nuevo del colegio quería hablar, pero mis amigos me estaban esperando para jugar.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dormir, doy Gracias a Dios por las bendiciones del día, y pido por los necesitados.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tantos deberes que no pude ir a misa.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5416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Ayudo a mi hermanito a ponerse sus zapatos por las mañanas.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Yo amo a Jesús, pero no tengo tiempo para orar.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Hay una niña nueva en el colegio y la invité a sentarse con mis amistades en el almuerzo.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hermanito necesitaba ayuda para vestirse, pero yo quería recoger mi cuarto.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juego con mis amistades, doy gracias a Dios en mi corazón por ellos.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49790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FCCD779-EE1E-410E-B1CE-596F5987824D}"/>
              </a:ext>
            </a:extLst>
          </p:cNvPr>
          <p:cNvSpPr txBox="1"/>
          <p:nvPr/>
        </p:nvSpPr>
        <p:spPr>
          <a:xfrm>
            <a:off x="8466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17A26DC-684E-4FBA-84F6-20908030E934}"/>
              </a:ext>
            </a:extLst>
          </p:cNvPr>
          <p:cNvSpPr txBox="1"/>
          <p:nvPr/>
        </p:nvSpPr>
        <p:spPr>
          <a:xfrm>
            <a:off x="33358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23F6E93-9A96-47F8-9DD0-86B9E974656D}"/>
              </a:ext>
            </a:extLst>
          </p:cNvPr>
          <p:cNvSpPr txBox="1"/>
          <p:nvPr/>
        </p:nvSpPr>
        <p:spPr>
          <a:xfrm>
            <a:off x="5638799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0D22D42-0B89-4F6A-8111-AD15FB37592B}"/>
              </a:ext>
            </a:extLst>
          </p:cNvPr>
          <p:cNvSpPr txBox="1"/>
          <p:nvPr/>
        </p:nvSpPr>
        <p:spPr>
          <a:xfrm>
            <a:off x="8127999" y="26145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2617F3E-1A64-44A9-8B05-8BF1382CF5DA}"/>
              </a:ext>
            </a:extLst>
          </p:cNvPr>
          <p:cNvSpPr txBox="1"/>
          <p:nvPr/>
        </p:nvSpPr>
        <p:spPr>
          <a:xfrm>
            <a:off x="10430932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057FF3D-8AB2-4361-B8D7-C61C4250CA0E}"/>
              </a:ext>
            </a:extLst>
          </p:cNvPr>
          <p:cNvSpPr txBox="1"/>
          <p:nvPr/>
        </p:nvSpPr>
        <p:spPr>
          <a:xfrm>
            <a:off x="846666" y="36692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EF2E1E3-2B17-42CD-97AE-DC1463EF3C4A}"/>
              </a:ext>
            </a:extLst>
          </p:cNvPr>
          <p:cNvSpPr txBox="1"/>
          <p:nvPr/>
        </p:nvSpPr>
        <p:spPr>
          <a:xfrm>
            <a:off x="31495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7F08159-A206-4238-9529-84347133E3C3}"/>
              </a:ext>
            </a:extLst>
          </p:cNvPr>
          <p:cNvSpPr txBox="1"/>
          <p:nvPr/>
        </p:nvSpPr>
        <p:spPr>
          <a:xfrm>
            <a:off x="56387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2412101-F36D-4791-B7D0-CEA213118CBB}"/>
              </a:ext>
            </a:extLst>
          </p:cNvPr>
          <p:cNvSpPr txBox="1"/>
          <p:nvPr/>
        </p:nvSpPr>
        <p:spPr>
          <a:xfrm>
            <a:off x="78993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F200EB8-915F-4A2A-9DA9-F427269A639A}"/>
              </a:ext>
            </a:extLst>
          </p:cNvPr>
          <p:cNvSpPr txBox="1"/>
          <p:nvPr/>
        </p:nvSpPr>
        <p:spPr>
          <a:xfrm>
            <a:off x="103885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EB4CCFD-0215-4CF5-B142-F4CBF7F279A2}"/>
              </a:ext>
            </a:extLst>
          </p:cNvPr>
          <p:cNvSpPr txBox="1"/>
          <p:nvPr/>
        </p:nvSpPr>
        <p:spPr>
          <a:xfrm>
            <a:off x="804332" y="4817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7DA35D-8511-430D-A145-694BD251CF28}"/>
              </a:ext>
            </a:extLst>
          </p:cNvPr>
          <p:cNvSpPr txBox="1"/>
          <p:nvPr/>
        </p:nvSpPr>
        <p:spPr>
          <a:xfrm>
            <a:off x="3268131" y="46779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5FB14F9-9B35-4D78-A049-63455558C0D8}"/>
              </a:ext>
            </a:extLst>
          </p:cNvPr>
          <p:cNvSpPr txBox="1"/>
          <p:nvPr/>
        </p:nvSpPr>
        <p:spPr>
          <a:xfrm>
            <a:off x="5621866" y="4790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0E124D9-E456-422B-AED8-427B3259BCEF}"/>
              </a:ext>
            </a:extLst>
          </p:cNvPr>
          <p:cNvSpPr txBox="1"/>
          <p:nvPr/>
        </p:nvSpPr>
        <p:spPr>
          <a:xfrm>
            <a:off x="8085665" y="47053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6348FF7-62E9-4D06-BC38-BD563E2D8439}"/>
              </a:ext>
            </a:extLst>
          </p:cNvPr>
          <p:cNvSpPr txBox="1"/>
          <p:nvPr/>
        </p:nvSpPr>
        <p:spPr>
          <a:xfrm>
            <a:off x="10388598" y="45614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FF0F668-AE62-46B6-ADE7-CBF4BCD7F7F2}"/>
              </a:ext>
            </a:extLst>
          </p:cNvPr>
          <p:cNvSpPr txBox="1"/>
          <p:nvPr/>
        </p:nvSpPr>
        <p:spPr>
          <a:xfrm>
            <a:off x="914399" y="57948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99194DF-D220-4C93-8CA3-68FB986E2D6F}"/>
              </a:ext>
            </a:extLst>
          </p:cNvPr>
          <p:cNvSpPr txBox="1"/>
          <p:nvPr/>
        </p:nvSpPr>
        <p:spPr>
          <a:xfrm>
            <a:off x="3217332" y="55751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F84059C-4CA1-4917-9047-5D6FEC62DF39}"/>
              </a:ext>
            </a:extLst>
          </p:cNvPr>
          <p:cNvSpPr txBox="1"/>
          <p:nvPr/>
        </p:nvSpPr>
        <p:spPr>
          <a:xfrm>
            <a:off x="5706532" y="58715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C985D43-F56E-44E4-957E-084E5487CAB7}"/>
              </a:ext>
            </a:extLst>
          </p:cNvPr>
          <p:cNvSpPr txBox="1"/>
          <p:nvPr/>
        </p:nvSpPr>
        <p:spPr>
          <a:xfrm>
            <a:off x="79671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1D04187-0790-4629-A9EF-83247CB5B6E5}"/>
              </a:ext>
            </a:extLst>
          </p:cNvPr>
          <p:cNvSpPr txBox="1"/>
          <p:nvPr/>
        </p:nvSpPr>
        <p:spPr>
          <a:xfrm>
            <a:off x="104563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792" y="2260600"/>
            <a:ext cx="5341907" cy="4474843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Jesús, quiero oír Tu voz en mi corazón. Ayúdame a siempre escucharte en las lecturas de la misa y en la oración. Ayúdame a escuchar con amor las personas alrededor de mí para que se sientan amados. </a:t>
            </a:r>
          </a:p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96A0E4-1ED5-43C1-BBA2-7C974CDA6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7" y="2337137"/>
            <a:ext cx="4237080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 TENGO UN AMIGO QUE ME AMA-480p (y2save.net)">
            <a:hlinkClick r:id="" action="ppaction://media"/>
            <a:extLst>
              <a:ext uri="{FF2B5EF4-FFF2-40B4-BE49-F238E27FC236}">
                <a16:creationId xmlns:a16="http://schemas.microsoft.com/office/drawing/2014/main" id="{5CE2BE25-7C64-49C7-B0C6-9C41CC29C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080" y="644516"/>
            <a:ext cx="9339901" cy="52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ADO DE LA MANO CON JESÚS YO VOY-720p (y2save.net)">
            <a:hlinkClick r:id="" action="ppaction://media"/>
            <a:extLst>
              <a:ext uri="{FF2B5EF4-FFF2-40B4-BE49-F238E27FC236}">
                <a16:creationId xmlns:a16="http://schemas.microsoft.com/office/drawing/2014/main" id="{607BA12D-1F5D-4352-B070-479061027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5217" y="207389"/>
            <a:ext cx="8590960" cy="644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4A183-CE15-40DE-8311-49989C33F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499" y="2747433"/>
            <a:ext cx="11105001" cy="176530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Jesús fue a visitar a sus buenos amigos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los hermanos: Lázaro, Marta, María.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estaba haciendo Marta durante su visita?</a:t>
            </a:r>
            <a:endParaRPr lang="es-PE" sz="2800" dirty="0">
              <a:solidFill>
                <a:srgbClr val="5D2884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3F32B-0AC4-41B7-B6A1-603346C75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0300" y="2720923"/>
            <a:ext cx="4472673" cy="207685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Trabajos de la casa, quizás preparando la comida.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8D0704-2FC3-440F-9A88-E31043AC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69" y="1497541"/>
            <a:ext cx="4893831" cy="4893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1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60305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hacía María?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159" y="3244550"/>
            <a:ext cx="3989589" cy="130802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sentó a 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C12C5E-DD5F-454B-A3AC-B6F13187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11" y="1241384"/>
            <a:ext cx="6553800" cy="4537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6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¿Cómo se sintió Marta?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2808735"/>
            <a:ext cx="3750734" cy="311793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sintió que no era justo que ella estaba haciendo todo el trabajo sola.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41D638-12ED-409A-9FD7-C70616B7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0" y="1667075"/>
            <a:ext cx="6018614" cy="4259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32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906</Words>
  <Application>Microsoft Office PowerPoint</Application>
  <PresentationFormat>Widescreen</PresentationFormat>
  <Paragraphs>82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Amaranth</vt:lpstr>
      <vt:lpstr>Arial Black</vt:lpstr>
      <vt:lpstr>Arima Madurai</vt:lpstr>
      <vt:lpstr>Arima Madurai Black</vt:lpstr>
      <vt:lpstr>Boogaloo</vt:lpstr>
      <vt:lpstr>Euphemia</vt:lpstr>
      <vt:lpstr>Wingdings</vt:lpstr>
      <vt:lpstr>Children Playing 16x9</vt:lpstr>
      <vt:lpstr>Amigos de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Maria Varona</dc:creator>
  <cp:lastModifiedBy>Maria Varona</cp:lastModifiedBy>
  <cp:revision>6</cp:revision>
  <dcterms:modified xsi:type="dcterms:W3CDTF">2025-07-19T14:27:51Z</dcterms:modified>
</cp:coreProperties>
</file>