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i61cR9uZf6QnhiKY5BbIvAO1GI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810"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970337" y="0"/>
            <a:ext cx="3038475" cy="46672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6" name="Google Shape;86;p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400"/>
              <a:buNone/>
            </a:pPr>
            <a:r>
              <a:rPr lang="en-US" sz="1400"/>
              <a:t>Buenos Dias a todos,</a:t>
            </a:r>
            <a:endParaRPr/>
          </a:p>
          <a:p>
            <a:pPr marL="0" lvl="0" indent="0" algn="l" rtl="0">
              <a:lnSpc>
                <a:spcPct val="80000"/>
              </a:lnSpc>
              <a:spcBef>
                <a:spcPts val="0"/>
              </a:spcBef>
              <a:spcAft>
                <a:spcPts val="0"/>
              </a:spcAft>
              <a:buSzPts val="1400"/>
              <a:buNone/>
            </a:pPr>
            <a:endParaRPr sz="1400"/>
          </a:p>
          <a:p>
            <a:pPr marL="0" lvl="0" indent="0" algn="l" rtl="0">
              <a:lnSpc>
                <a:spcPct val="80000"/>
              </a:lnSpc>
              <a:spcBef>
                <a:spcPts val="0"/>
              </a:spcBef>
              <a:spcAft>
                <a:spcPts val="0"/>
              </a:spcAft>
              <a:buSzPts val="1400"/>
              <a:buNone/>
            </a:pPr>
            <a:r>
              <a:rPr lang="en-US" sz="1400"/>
              <a:t>Que preciosa forma de empezar la faena de este día con un taller dedicado a nuestra Madre del Cielo, y sobre todo para aprender como llevar a los niños a su Sagrado Corazón y que ellos la amen, la ayuden y la defiendan.</a:t>
            </a:r>
            <a:endParaRPr/>
          </a:p>
          <a:p>
            <a:pPr marL="0" lvl="0" indent="0" algn="l" rtl="0">
              <a:lnSpc>
                <a:spcPct val="80000"/>
              </a:lnSpc>
              <a:spcBef>
                <a:spcPts val="0"/>
              </a:spcBef>
              <a:spcAft>
                <a:spcPts val="0"/>
              </a:spcAft>
              <a:buSzPts val="1400"/>
              <a:buNone/>
            </a:pPr>
            <a:endParaRPr sz="1400"/>
          </a:p>
          <a:p>
            <a:pPr marL="0" lvl="0" indent="0" algn="l" rtl="0">
              <a:lnSpc>
                <a:spcPct val="80000"/>
              </a:lnSpc>
              <a:spcBef>
                <a:spcPts val="0"/>
              </a:spcBef>
              <a:spcAft>
                <a:spcPts val="0"/>
              </a:spcAft>
              <a:buSzPts val="1400"/>
              <a:buNone/>
            </a:pPr>
            <a:r>
              <a:rPr lang="en-US" sz="1400"/>
              <a:t>A el equipo de Estados Unidos  de Norte América nos complace de gran manera compartir con ustedes el método usado por nosotros durante la preparación del año recien pasado a la Consagración, que culminó con 2 magnas consagraciones, una en la parroquia de Nuestra Señora de Guadalupe donde alrededor de 500 niños, junto a sus maestros, familiares y amigos se consagraron y la segunda durante la misa de celebración de los 20 años del ministerio que fué precedida por el ya difunto Obispo auxiliar de la Diocesis de Miami, Monseñor Agustín Roman.</a:t>
            </a:r>
            <a:endParaRPr/>
          </a:p>
          <a:p>
            <a:pPr marL="0" lvl="0" indent="0" algn="l" rtl="0">
              <a:lnSpc>
                <a:spcPct val="80000"/>
              </a:lnSpc>
              <a:spcBef>
                <a:spcPts val="0"/>
              </a:spcBef>
              <a:spcAft>
                <a:spcPts val="0"/>
              </a:spcAft>
              <a:buSzPts val="1400"/>
              <a:buNone/>
            </a:pPr>
            <a:endParaRPr sz="1400"/>
          </a:p>
          <a:p>
            <a:pPr marL="0" lvl="0" indent="0" algn="l" rtl="0">
              <a:lnSpc>
                <a:spcPct val="80000"/>
              </a:lnSpc>
              <a:spcBef>
                <a:spcPts val="0"/>
              </a:spcBef>
              <a:spcAft>
                <a:spcPts val="0"/>
              </a:spcAft>
              <a:buSzPts val="1400"/>
              <a:buNone/>
            </a:pPr>
            <a:r>
              <a:rPr lang="en-US" sz="1400"/>
              <a:t>Realmente no hay nada nuevo en este método ya que desde 1996, Sor Emanuel de Mejugorie lo sugirió y lo recopiló en un libro del que hablaremos un poco más tarde. </a:t>
            </a:r>
            <a:r>
              <a:rPr lang="en-US" sz="1000"/>
              <a:t> </a:t>
            </a:r>
            <a:endParaRPr/>
          </a:p>
        </p:txBody>
      </p:sp>
      <p:sp>
        <p:nvSpPr>
          <p:cNvPr id="87" name="Google Shape;87;p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55: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72" name="Google Shape;172;p1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Explicar la manualidad</a:t>
            </a:r>
            <a:endParaRPr/>
          </a:p>
        </p:txBody>
      </p:sp>
      <p:sp>
        <p:nvSpPr>
          <p:cNvPr id="173" name="Google Shape;173;p1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83" name="Google Shape;183;p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184" name="Google Shape;184;p7: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93" name="Google Shape;193;p2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194" name="Google Shape;194;p27: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02" name="Google Shape;202;p2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203" name="Google Shape;203;p28: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13" name="Google Shape;213;p2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214" name="Google Shape;214;p29: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20" name="Google Shape;220;p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221" name="Google Shape;221;p8: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28" name="Google Shape;228;p1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229" name="Google Shape;229;p17: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9" name="Google Shape;239;p1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240" name="Google Shape;240;p18: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49" name="Google Shape;249;p1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250" name="Google Shape;250;p19: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5" name="Google Shape;95;p2:notes"/>
          <p:cNvSpPr txBox="1">
            <a:spLocks noGrp="1"/>
          </p:cNvSpPr>
          <p:nvPr>
            <p:ph type="body" idx="1"/>
          </p:nvPr>
        </p:nvSpPr>
        <p:spPr>
          <a:xfrm>
            <a:off x="685800" y="4314825"/>
            <a:ext cx="5562600" cy="42656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Este es el libro de Sor Emanuel que utilisamos durante la útima preparación para la Consagración.  No es el único método,  ya que hay otros, en el pasado hemos usado el método de San Luis María Griñon de Monfort con el libro “He aqui a tu madre”.</a:t>
            </a:r>
            <a:br>
              <a:rPr lang="en-US"/>
            </a:br>
            <a:endParaRPr/>
          </a:p>
          <a:p>
            <a:pPr marL="0" lvl="0" indent="0" algn="l" rtl="0">
              <a:lnSpc>
                <a:spcPct val="100000"/>
              </a:lnSpc>
              <a:spcBef>
                <a:spcPts val="0"/>
              </a:spcBef>
              <a:spcAft>
                <a:spcPts val="0"/>
              </a:spcAft>
              <a:buSzPts val="1800"/>
              <a:buNone/>
            </a:pPr>
            <a:r>
              <a:rPr lang="en-US"/>
              <a:t>El año pasado, tratando de variar y simplicar conceptos, nos encontramos de nuevo con este método que nos fué muy fácil de seguir y de transmitir a los niños y sus familias.  No queremos que piensen que estamos haciendole propaganda al libro ni que esta forma es mejor que la otra, ó que es la única. Solamente queremos compartir con ustedes esta experiencia que como ya dijimos nos resultó exitosa.</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Este método es realmente, regresar a nuestras raíces casi al comienzo de nuestro movimiento hace 16 años atras.  Hay una frase en Inglés que dice : Go back to basics, que traducida sería regresar a lo básico y esto es lo que hicimos.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La escencia de esta preparación es que el niño comprenda que por medio de su compartamiento, oraciones y sacrificios puede ayudar al Corazón Inmaculado de María a llevar más almas hacia Dios y puede ayudarlo a cambiar el mundo. Aqui nos acordamos del lema de nuestro Santo Patrono San Enrique de Ossó, por los niños a la conquista de los hombres.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La preparación en sí consiste en conocer la historia de Fátima, lo que la vírgen nos pide  y en una novena.</a:t>
            </a:r>
            <a:endParaRPr/>
          </a:p>
          <a:p>
            <a:pPr marL="0" lvl="0" indent="0" algn="l" rtl="0">
              <a:lnSpc>
                <a:spcPct val="100000"/>
              </a:lnSpc>
              <a:spcBef>
                <a:spcPts val="0"/>
              </a:spcBef>
              <a:spcAft>
                <a:spcPts val="0"/>
              </a:spcAft>
              <a:buSzPts val="1400"/>
              <a:buNone/>
            </a:pPr>
            <a:endParaRPr/>
          </a:p>
        </p:txBody>
      </p:sp>
      <p:sp>
        <p:nvSpPr>
          <p:cNvPr id="96" name="Google Shape;96;p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259" name="Google Shape;259;p9: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70" name="Google Shape;270;p2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Explicar la manualidad</a:t>
            </a:r>
            <a:endParaRPr/>
          </a:p>
        </p:txBody>
      </p:sp>
      <p:sp>
        <p:nvSpPr>
          <p:cNvPr id="271" name="Google Shape;271;p2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80" name="Google Shape;280;p2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281" name="Google Shape;281;p20: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90" name="Google Shape;290;p2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291" name="Google Shape;291;p2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98" name="Google Shape;298;p2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299" name="Google Shape;299;p2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06" name="Google Shape;306;p2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07" name="Google Shape;307;p23: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14" name="Google Shape;314;p2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15" name="Google Shape;315;p24: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23" name="Google Shape;323;p2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24" name="Google Shape;324;p25: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31" name="Google Shape;331;p1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332" name="Google Shape;332;p1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40" name="Google Shape;340;p3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341" name="Google Shape;341;p30: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3" name="Google Shape;103;p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r>
              <a:rPr lang="en-US" sz="1600"/>
              <a:t>El primer día, una vez que hayamos explicado a los niños del grupo, que nos vamos a empezar a  preparar par consagrarnos empezamos con la historia de fátima, que se puede leer ya sea del libro, contar como un cuento o presentarles la película “Los niños y el sol”  No toda la película es necesaria solo la parte donde la vírgen nos señala que quiere de nosotros para cambiar al mundo.</a:t>
            </a:r>
            <a:endParaRPr/>
          </a:p>
        </p:txBody>
      </p:sp>
      <p:sp>
        <p:nvSpPr>
          <p:cNvPr id="104" name="Google Shape;104;p3: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51" name="Google Shape;351;p3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352" name="Google Shape;352;p3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63" name="Google Shape;363;p3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364" name="Google Shape;364;p3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76" name="Google Shape;376;p3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377" name="Google Shape;377;p33: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86" name="Google Shape;386;p3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387" name="Google Shape;387;p34: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97" name="Google Shape;397;p3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398" name="Google Shape;398;p35: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08" name="Google Shape;408;p3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409" name="Google Shape;409;p3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16" name="Google Shape;416;p3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417" name="Google Shape;417;p37: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25" name="Google Shape;425;p4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2200"/>
              <a:buNone/>
            </a:pPr>
            <a:r>
              <a:rPr lang="en-US" sz="2200"/>
              <a:t>Recordemos que nosotros no sabemos cuanto tiempo durará esta aventura, si es en un año, 10 años o 100 años… esto no lo sabemos porque ésto depende de las personas y de us valor.  Una sóla cosa es segura, y es que la aventura tendrá un buen final porque la Virgen le hizo esta gran promesa a los niños de Fátima”</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a:t>Al final mi Corazón inmaculado triunfará</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b="1"/>
              <a:t>Aqui se hace la meditación</a:t>
            </a:r>
            <a:endParaRPr/>
          </a:p>
        </p:txBody>
      </p:sp>
      <p:sp>
        <p:nvSpPr>
          <p:cNvPr id="426" name="Google Shape;426;p40: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33" name="Google Shape;433;p4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p4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40" name="Google Shape;440;p4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2200"/>
              <a:buNone/>
            </a:pPr>
            <a:r>
              <a:rPr lang="en-US" sz="2200"/>
              <a:t>Recordemos que nosotros no sabemos cuanto tiempo durará esta aventura, si es en un año, 10 años o 100 años… esto no lo sabemos porque ésto depende de las personas y de us valor.  Una sóla cosa es segura, y es que la aventura tendrá un buen final porque la Virgen le hizo esta gran promesa a los niños de Fátima”</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a:t>Al final mi Corazón inmaculado triunfará</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b="1"/>
              <a:t>Aqui se hace la meditación</a:t>
            </a:r>
            <a:endParaRPr/>
          </a:p>
        </p:txBody>
      </p:sp>
      <p:sp>
        <p:nvSpPr>
          <p:cNvPr id="441" name="Google Shape;441;p4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56: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56: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7: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57: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8: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58: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701675" y="4473575"/>
            <a:ext cx="5607000" cy="366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5:notes"/>
          <p:cNvSpPr>
            <a:spLocks noGrp="1" noRot="1" noChangeAspect="1"/>
          </p:cNvSpPr>
          <p:nvPr>
            <p:ph type="sldImg" idx="2"/>
          </p:nvPr>
        </p:nvSpPr>
        <p:spPr>
          <a:xfrm>
            <a:off x="1414463"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2" name="Google Shape;132;p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Read the slide</a:t>
            </a:r>
            <a:endParaRPr/>
          </a:p>
        </p:txBody>
      </p:sp>
      <p:sp>
        <p:nvSpPr>
          <p:cNvPr id="133" name="Google Shape;133;p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41" name="Google Shape;141;p1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Explicar la manualidad</a:t>
            </a:r>
            <a:endParaRPr/>
          </a:p>
        </p:txBody>
      </p:sp>
      <p:sp>
        <p:nvSpPr>
          <p:cNvPr id="142" name="Google Shape;142;p13: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49" name="Google Shape;149;p1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Explicar la manualidad</a:t>
            </a:r>
            <a:endParaRPr/>
          </a:p>
        </p:txBody>
      </p:sp>
      <p:sp>
        <p:nvSpPr>
          <p:cNvPr id="150" name="Google Shape;150;p14: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57" name="Google Shape;157;p1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Explicar la manualidad</a:t>
            </a:r>
            <a:endParaRPr/>
          </a:p>
        </p:txBody>
      </p:sp>
      <p:sp>
        <p:nvSpPr>
          <p:cNvPr id="158" name="Google Shape;158;p15: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4"/>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6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 name="Google Shape;17;p4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Clr>
                <a:schemeClr val="dk1"/>
              </a:buClr>
              <a:buSzPts val="2400"/>
              <a:buFont typeface="Times New Roman"/>
              <a:buNone/>
              <a:defRPr sz="2400"/>
            </a:lvl1pPr>
            <a:lvl2pPr lvl="1" algn="ctr">
              <a:lnSpc>
                <a:spcPct val="100000"/>
              </a:lnSpc>
              <a:spcBef>
                <a:spcPts val="400"/>
              </a:spcBef>
              <a:spcAft>
                <a:spcPts val="0"/>
              </a:spcAft>
              <a:buClr>
                <a:schemeClr val="dk1"/>
              </a:buClr>
              <a:buSzPts val="2000"/>
              <a:buFont typeface="Times New Roman"/>
              <a:buNone/>
              <a:defRPr sz="2000"/>
            </a:lvl2pPr>
            <a:lvl3pPr lvl="2" algn="ctr">
              <a:lnSpc>
                <a:spcPct val="100000"/>
              </a:lnSpc>
              <a:spcBef>
                <a:spcPts val="360"/>
              </a:spcBef>
              <a:spcAft>
                <a:spcPts val="0"/>
              </a:spcAft>
              <a:buClr>
                <a:schemeClr val="dk1"/>
              </a:buClr>
              <a:buSzPts val="1800"/>
              <a:buFont typeface="Times New Roman"/>
              <a:buNone/>
              <a:defRPr sz="1800"/>
            </a:lvl3pPr>
            <a:lvl4pPr lvl="3" algn="ctr">
              <a:lnSpc>
                <a:spcPct val="100000"/>
              </a:lnSpc>
              <a:spcBef>
                <a:spcPts val="320"/>
              </a:spcBef>
              <a:spcAft>
                <a:spcPts val="0"/>
              </a:spcAft>
              <a:buClr>
                <a:schemeClr val="dk1"/>
              </a:buClr>
              <a:buSzPts val="1600"/>
              <a:buFont typeface="Times New Roman"/>
              <a:buNone/>
              <a:defRPr sz="1600"/>
            </a:lvl4pPr>
            <a:lvl5pPr lvl="4" algn="ctr">
              <a:lnSpc>
                <a:spcPct val="100000"/>
              </a:lnSpc>
              <a:spcBef>
                <a:spcPts val="320"/>
              </a:spcBef>
              <a:spcAft>
                <a:spcPts val="0"/>
              </a:spcAft>
              <a:buClr>
                <a:schemeClr val="dk1"/>
              </a:buClr>
              <a:buSzPts val="1600"/>
              <a:buFont typeface="Times New Roman"/>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5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5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5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54"/>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6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54"/>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2400"/>
              <a:buFont typeface="Times New Roman"/>
              <a:buNone/>
              <a:defRPr sz="2400"/>
            </a:lvl1pPr>
            <a:lvl2pPr marL="914400" lvl="1" indent="-228600" algn="l">
              <a:lnSpc>
                <a:spcPct val="100000"/>
              </a:lnSpc>
              <a:spcBef>
                <a:spcPts val="400"/>
              </a:spcBef>
              <a:spcAft>
                <a:spcPts val="0"/>
              </a:spcAft>
              <a:buClr>
                <a:schemeClr val="dk1"/>
              </a:buClr>
              <a:buSzPts val="2000"/>
              <a:buFont typeface="Times New Roman"/>
              <a:buNone/>
              <a:defRPr sz="2000"/>
            </a:lvl2pPr>
            <a:lvl3pPr marL="1371600" lvl="2" indent="-228600" algn="l">
              <a:lnSpc>
                <a:spcPct val="100000"/>
              </a:lnSpc>
              <a:spcBef>
                <a:spcPts val="360"/>
              </a:spcBef>
              <a:spcAft>
                <a:spcPts val="0"/>
              </a:spcAft>
              <a:buClr>
                <a:schemeClr val="dk1"/>
              </a:buClr>
              <a:buSzPts val="1800"/>
              <a:buFont typeface="Times New Roman"/>
              <a:buNone/>
              <a:defRPr sz="1800"/>
            </a:lvl3pPr>
            <a:lvl4pPr marL="1828800" lvl="3" indent="-228600" algn="l">
              <a:lnSpc>
                <a:spcPct val="100000"/>
              </a:lnSpc>
              <a:spcBef>
                <a:spcPts val="320"/>
              </a:spcBef>
              <a:spcAft>
                <a:spcPts val="0"/>
              </a:spcAft>
              <a:buClr>
                <a:schemeClr val="dk1"/>
              </a:buClr>
              <a:buSzPts val="1600"/>
              <a:buFont typeface="Times New Roman"/>
              <a:buNone/>
              <a:defRPr sz="1600"/>
            </a:lvl4pPr>
            <a:lvl5pPr marL="2286000" lvl="4" indent="-228600" algn="l">
              <a:lnSpc>
                <a:spcPct val="100000"/>
              </a:lnSpc>
              <a:spcBef>
                <a:spcPts val="320"/>
              </a:spcBef>
              <a:spcAft>
                <a:spcPts val="0"/>
              </a:spcAft>
              <a:buClr>
                <a:schemeClr val="dk1"/>
              </a:buClr>
              <a:buSzPts val="1600"/>
              <a:buFont typeface="Times New Roman"/>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81" name="Google Shape;81;p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4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4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
        <p:cNvGrpSpPr/>
        <p:nvPr/>
      </p:nvGrpSpPr>
      <p:grpSpPr>
        <a:xfrm>
          <a:off x="0" y="0"/>
          <a:ext cx="0" cy="0"/>
          <a:chOff x="0" y="0"/>
          <a:chExt cx="0" cy="0"/>
        </a:xfrm>
      </p:grpSpPr>
      <p:sp>
        <p:nvSpPr>
          <p:cNvPr id="37" name="Google Shape;37;p4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 name="Google Shape;38;p4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4" name="Google Shape;44;p4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50"/>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3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0" name="Google Shape;50;p50"/>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1" name="Google Shape;51;p50"/>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Clr>
                <a:schemeClr val="dk1"/>
              </a:buClr>
              <a:buSzPts val="1600"/>
              <a:buFont typeface="Times New Roman"/>
              <a:buNone/>
              <a:defRPr sz="1600"/>
            </a:lvl1pPr>
            <a:lvl2pPr marL="914400" lvl="1" indent="-228600" algn="l">
              <a:lnSpc>
                <a:spcPct val="100000"/>
              </a:lnSpc>
              <a:spcBef>
                <a:spcPts val="280"/>
              </a:spcBef>
              <a:spcAft>
                <a:spcPts val="0"/>
              </a:spcAft>
              <a:buClr>
                <a:schemeClr val="dk1"/>
              </a:buClr>
              <a:buSzPts val="1400"/>
              <a:buFont typeface="Times New Roman"/>
              <a:buNone/>
              <a:defRPr sz="1400"/>
            </a:lvl2pPr>
            <a:lvl3pPr marL="1371600" lvl="2" indent="-228600" algn="l">
              <a:lnSpc>
                <a:spcPct val="100000"/>
              </a:lnSpc>
              <a:spcBef>
                <a:spcPts val="240"/>
              </a:spcBef>
              <a:spcAft>
                <a:spcPts val="0"/>
              </a:spcAft>
              <a:buClr>
                <a:schemeClr val="dk1"/>
              </a:buClr>
              <a:buSzPts val="1200"/>
              <a:buFont typeface="Times New Roman"/>
              <a:buNone/>
              <a:defRPr sz="1200"/>
            </a:lvl3pPr>
            <a:lvl4pPr marL="1828800" lvl="3" indent="-228600" algn="l">
              <a:lnSpc>
                <a:spcPct val="100000"/>
              </a:lnSpc>
              <a:spcBef>
                <a:spcPts val="200"/>
              </a:spcBef>
              <a:spcAft>
                <a:spcPts val="0"/>
              </a:spcAft>
              <a:buClr>
                <a:schemeClr val="dk1"/>
              </a:buClr>
              <a:buSzPts val="1000"/>
              <a:buFont typeface="Times New Roman"/>
              <a:buNone/>
              <a:defRPr sz="1000"/>
            </a:lvl4pPr>
            <a:lvl5pPr marL="2286000" lvl="4" indent="-228600" algn="l">
              <a:lnSpc>
                <a:spcPct val="100000"/>
              </a:lnSpc>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51"/>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3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7" name="Google Shape;57;p51"/>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Times New Roman"/>
              <a:buChar char="•"/>
              <a:defRPr sz="3200"/>
            </a:lvl1pPr>
            <a:lvl2pPr marL="914400" lvl="1" indent="-406400" algn="l">
              <a:lnSpc>
                <a:spcPct val="100000"/>
              </a:lnSpc>
              <a:spcBef>
                <a:spcPts val="560"/>
              </a:spcBef>
              <a:spcAft>
                <a:spcPts val="0"/>
              </a:spcAft>
              <a:buClr>
                <a:schemeClr val="dk1"/>
              </a:buClr>
              <a:buSzPts val="2800"/>
              <a:buFont typeface="Times New Roman"/>
              <a:buChar char="–"/>
              <a:defRPr sz="2800"/>
            </a:lvl2pPr>
            <a:lvl3pPr marL="1371600" lvl="2" indent="-381000" algn="l">
              <a:lnSpc>
                <a:spcPct val="100000"/>
              </a:lnSpc>
              <a:spcBef>
                <a:spcPts val="480"/>
              </a:spcBef>
              <a:spcAft>
                <a:spcPts val="0"/>
              </a:spcAft>
              <a:buClr>
                <a:schemeClr val="dk1"/>
              </a:buClr>
              <a:buSzPts val="2400"/>
              <a:buFont typeface="Times New Roman"/>
              <a:buChar char="•"/>
              <a:defRPr sz="2400"/>
            </a:lvl3pPr>
            <a:lvl4pPr marL="1828800" lvl="3" indent="-355600" algn="l">
              <a:lnSpc>
                <a:spcPct val="100000"/>
              </a:lnSpc>
              <a:spcBef>
                <a:spcPts val="400"/>
              </a:spcBef>
              <a:spcAft>
                <a:spcPts val="0"/>
              </a:spcAft>
              <a:buClr>
                <a:schemeClr val="dk1"/>
              </a:buClr>
              <a:buSzPts val="2000"/>
              <a:buFont typeface="Times New Roman"/>
              <a:buChar char="–"/>
              <a:defRPr sz="2000"/>
            </a:lvl4pPr>
            <a:lvl5pPr marL="2286000" lvl="4" indent="-355600" algn="l">
              <a:lnSpc>
                <a:spcPct val="100000"/>
              </a:lnSpc>
              <a:spcBef>
                <a:spcPts val="400"/>
              </a:spcBef>
              <a:spcAft>
                <a:spcPts val="0"/>
              </a:spcAft>
              <a:buClr>
                <a:schemeClr val="dk1"/>
              </a:buClr>
              <a:buSzPts val="2000"/>
              <a:buFont typeface="Times New Roman"/>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51"/>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Clr>
                <a:schemeClr val="dk1"/>
              </a:buClr>
              <a:buSzPts val="1600"/>
              <a:buFont typeface="Times New Roman"/>
              <a:buNone/>
              <a:defRPr sz="1600"/>
            </a:lvl1pPr>
            <a:lvl2pPr marL="914400" lvl="1" indent="-228600" algn="l">
              <a:lnSpc>
                <a:spcPct val="100000"/>
              </a:lnSpc>
              <a:spcBef>
                <a:spcPts val="280"/>
              </a:spcBef>
              <a:spcAft>
                <a:spcPts val="0"/>
              </a:spcAft>
              <a:buClr>
                <a:schemeClr val="dk1"/>
              </a:buClr>
              <a:buSzPts val="1400"/>
              <a:buFont typeface="Times New Roman"/>
              <a:buNone/>
              <a:defRPr sz="1400"/>
            </a:lvl2pPr>
            <a:lvl3pPr marL="1371600" lvl="2" indent="-228600" algn="l">
              <a:lnSpc>
                <a:spcPct val="100000"/>
              </a:lnSpc>
              <a:spcBef>
                <a:spcPts val="240"/>
              </a:spcBef>
              <a:spcAft>
                <a:spcPts val="0"/>
              </a:spcAft>
              <a:buClr>
                <a:schemeClr val="dk1"/>
              </a:buClr>
              <a:buSzPts val="1200"/>
              <a:buFont typeface="Times New Roman"/>
              <a:buNone/>
              <a:defRPr sz="1200"/>
            </a:lvl3pPr>
            <a:lvl4pPr marL="1828800" lvl="3" indent="-228600" algn="l">
              <a:lnSpc>
                <a:spcPct val="100000"/>
              </a:lnSpc>
              <a:spcBef>
                <a:spcPts val="200"/>
              </a:spcBef>
              <a:spcAft>
                <a:spcPts val="0"/>
              </a:spcAft>
              <a:buClr>
                <a:schemeClr val="dk1"/>
              </a:buClr>
              <a:buSzPts val="1000"/>
              <a:buFont typeface="Times New Roman"/>
              <a:buNone/>
              <a:defRPr sz="1000"/>
            </a:lvl4pPr>
            <a:lvl5pPr marL="2286000" lvl="4" indent="-228600" algn="l">
              <a:lnSpc>
                <a:spcPct val="100000"/>
              </a:lnSpc>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52"/>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52"/>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Times New Roman"/>
              <a:buNone/>
              <a:defRPr sz="2400" b="1"/>
            </a:lvl1pPr>
            <a:lvl2pPr marL="914400" lvl="1" indent="-228600" algn="l">
              <a:lnSpc>
                <a:spcPct val="100000"/>
              </a:lnSpc>
              <a:spcBef>
                <a:spcPts val="400"/>
              </a:spcBef>
              <a:spcAft>
                <a:spcPts val="0"/>
              </a:spcAft>
              <a:buClr>
                <a:schemeClr val="dk1"/>
              </a:buClr>
              <a:buSzPts val="2000"/>
              <a:buFont typeface="Times New Roman"/>
              <a:buNone/>
              <a:defRPr sz="2000" b="1"/>
            </a:lvl2pPr>
            <a:lvl3pPr marL="1371600" lvl="2" indent="-228600" algn="l">
              <a:lnSpc>
                <a:spcPct val="100000"/>
              </a:lnSpc>
              <a:spcBef>
                <a:spcPts val="360"/>
              </a:spcBef>
              <a:spcAft>
                <a:spcPts val="0"/>
              </a:spcAft>
              <a:buClr>
                <a:schemeClr val="dk1"/>
              </a:buClr>
              <a:buSzPts val="1800"/>
              <a:buFont typeface="Times New Roman"/>
              <a:buNone/>
              <a:defRPr sz="1800" b="1"/>
            </a:lvl3pPr>
            <a:lvl4pPr marL="1828800" lvl="3" indent="-228600" algn="l">
              <a:lnSpc>
                <a:spcPct val="100000"/>
              </a:lnSpc>
              <a:spcBef>
                <a:spcPts val="320"/>
              </a:spcBef>
              <a:spcAft>
                <a:spcPts val="0"/>
              </a:spcAft>
              <a:buClr>
                <a:schemeClr val="dk1"/>
              </a:buClr>
              <a:buSzPts val="1600"/>
              <a:buFont typeface="Times New Roman"/>
              <a:buNone/>
              <a:defRPr sz="1600" b="1"/>
            </a:lvl4pPr>
            <a:lvl5pPr marL="2286000" lvl="4" indent="-228600" algn="l">
              <a:lnSpc>
                <a:spcPct val="100000"/>
              </a:lnSpc>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52"/>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52"/>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Times New Roman"/>
              <a:buNone/>
              <a:defRPr sz="2400" b="1"/>
            </a:lvl1pPr>
            <a:lvl2pPr marL="914400" lvl="1" indent="-228600" algn="l">
              <a:lnSpc>
                <a:spcPct val="100000"/>
              </a:lnSpc>
              <a:spcBef>
                <a:spcPts val="400"/>
              </a:spcBef>
              <a:spcAft>
                <a:spcPts val="0"/>
              </a:spcAft>
              <a:buClr>
                <a:schemeClr val="dk1"/>
              </a:buClr>
              <a:buSzPts val="2000"/>
              <a:buFont typeface="Times New Roman"/>
              <a:buNone/>
              <a:defRPr sz="2000" b="1"/>
            </a:lvl2pPr>
            <a:lvl3pPr marL="1371600" lvl="2" indent="-228600" algn="l">
              <a:lnSpc>
                <a:spcPct val="100000"/>
              </a:lnSpc>
              <a:spcBef>
                <a:spcPts val="360"/>
              </a:spcBef>
              <a:spcAft>
                <a:spcPts val="0"/>
              </a:spcAft>
              <a:buClr>
                <a:schemeClr val="dk1"/>
              </a:buClr>
              <a:buSzPts val="1800"/>
              <a:buFont typeface="Times New Roman"/>
              <a:buNone/>
              <a:defRPr sz="1800" b="1"/>
            </a:lvl3pPr>
            <a:lvl4pPr marL="1828800" lvl="3" indent="-228600" algn="l">
              <a:lnSpc>
                <a:spcPct val="100000"/>
              </a:lnSpc>
              <a:spcBef>
                <a:spcPts val="320"/>
              </a:spcBef>
              <a:spcAft>
                <a:spcPts val="0"/>
              </a:spcAft>
              <a:buClr>
                <a:schemeClr val="dk1"/>
              </a:buClr>
              <a:buSzPts val="1600"/>
              <a:buFont typeface="Times New Roman"/>
              <a:buNone/>
              <a:defRPr sz="1600" b="1"/>
            </a:lvl4pPr>
            <a:lvl5pPr marL="2286000" lvl="4" indent="-228600" algn="l">
              <a:lnSpc>
                <a:spcPct val="100000"/>
              </a:lnSpc>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52"/>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3ECEF"/>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4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lnSpc>
                <a:spcPct val="100000"/>
              </a:lnSpc>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lnSpc>
                <a:spcPct val="100000"/>
              </a:lnSpc>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2.jpg"/><Relationship Id="rId5" Type="http://schemas.openxmlformats.org/officeDocument/2006/relationships/hyperlink" Target="https://www.google.com/url?sa=i&amp;rct=j&amp;q=&amp;esrc=s&amp;source=images&amp;cd=&amp;cad=rja&amp;uact=8&amp;ved=2ahUKEwj6hObhwMHeAhWqwFkKHZaLDvwQjRx6BAgBEAU&amp;url=https://www.wattpad.com/story/137630044-exchange-of-hearts&amp;psig=AOvVaw2PKtJ2eVgTs_5ISEFnSen5&amp;ust=1541653338119464" TargetMode="Externa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hyperlink" Target="https://drive.google.com/file/d/1ZL070PCHImxNsgRlvSZZElfBPOzpLJpc/view?usp=sharin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HpTiXLSyGgM"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4257821" y="2484903"/>
            <a:ext cx="4452937" cy="28007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4800"/>
              <a:buFont typeface="Arial"/>
              <a:buNone/>
            </a:pPr>
            <a:r>
              <a:rPr lang="en-US" sz="4400" b="1" i="0" u="none" strike="noStrike" cap="none">
                <a:solidFill>
                  <a:srgbClr val="0070C0"/>
                </a:solidFill>
                <a:latin typeface="Arial"/>
                <a:ea typeface="Arial"/>
                <a:cs typeface="Arial"/>
                <a:sym typeface="Arial"/>
              </a:rPr>
              <a:t>Consagración al Inmaculado Corazón </a:t>
            </a:r>
            <a:endParaRPr sz="4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4800"/>
              <a:buFont typeface="Arial"/>
              <a:buNone/>
            </a:pPr>
            <a:r>
              <a:rPr lang="en-US" sz="4400" b="1" i="0" u="none" strike="noStrike" cap="none">
                <a:solidFill>
                  <a:srgbClr val="0070C0"/>
                </a:solidFill>
                <a:latin typeface="Arial"/>
                <a:ea typeface="Arial"/>
                <a:cs typeface="Arial"/>
                <a:sym typeface="Arial"/>
              </a:rPr>
              <a:t>de María</a:t>
            </a:r>
            <a:endParaRPr sz="4400" b="0" i="0" u="none" strike="noStrike" cap="none">
              <a:solidFill>
                <a:srgbClr val="000000"/>
              </a:solidFill>
              <a:latin typeface="Arial"/>
              <a:ea typeface="Arial"/>
              <a:cs typeface="Arial"/>
              <a:sym typeface="Arial"/>
            </a:endParaRPr>
          </a:p>
        </p:txBody>
      </p:sp>
      <p:pic>
        <p:nvPicPr>
          <p:cNvPr id="90" name="Google Shape;90;p1" descr="virgen.jpg"/>
          <p:cNvPicPr preferRelativeResize="0"/>
          <p:nvPr/>
        </p:nvPicPr>
        <p:blipFill rotWithShape="1">
          <a:blip r:embed="rId3">
            <a:alphaModFix/>
          </a:blip>
          <a:srcRect/>
          <a:stretch/>
        </p:blipFill>
        <p:spPr>
          <a:xfrm>
            <a:off x="246136" y="763783"/>
            <a:ext cx="3804138" cy="5586856"/>
          </a:xfrm>
          <a:prstGeom prst="ellipse">
            <a:avLst/>
          </a:prstGeom>
          <a:solidFill>
            <a:schemeClr val="dk1"/>
          </a:solidFill>
          <a:ln w="63500" cap="rnd" cmpd="sng">
            <a:solidFill>
              <a:schemeClr val="lt2"/>
            </a:solidFill>
            <a:prstDash val="solid"/>
            <a:round/>
            <a:headEnd type="none" w="sm" len="sm"/>
            <a:tailEnd type="none" w="sm" len="sm"/>
          </a:ln>
          <a:effectLst>
            <a:outerShdw blurRad="381000" dist="292100" dir="5400000" sx="-80000" sy="-18000" rotWithShape="0">
              <a:srgbClr val="000000">
                <a:alpha val="21568"/>
              </a:srgbClr>
            </a:outerShdw>
          </a:effectLst>
        </p:spPr>
      </p:pic>
      <p:pic>
        <p:nvPicPr>
          <p:cNvPr id="91" name="Google Shape;91;p1"/>
          <p:cNvPicPr preferRelativeResize="0"/>
          <p:nvPr/>
        </p:nvPicPr>
        <p:blipFill rotWithShape="1">
          <a:blip r:embed="rId4">
            <a:alphaModFix/>
          </a:blip>
          <a:srcRect/>
          <a:stretch/>
        </p:blipFill>
        <p:spPr>
          <a:xfrm>
            <a:off x="7630550" y="130713"/>
            <a:ext cx="1266141" cy="1266141"/>
          </a:xfrm>
          <a:prstGeom prst="rect">
            <a:avLst/>
          </a:prstGeom>
          <a:noFill/>
          <a:ln>
            <a:noFill/>
          </a:ln>
        </p:spPr>
      </p:pic>
      <p:sp>
        <p:nvSpPr>
          <p:cNvPr id="92" name="Google Shape;92;p1"/>
          <p:cNvSpPr txBox="1"/>
          <p:nvPr/>
        </p:nvSpPr>
        <p:spPr>
          <a:xfrm>
            <a:off x="5162843" y="196948"/>
            <a:ext cx="2194560"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0070C0"/>
                </a:solidFill>
                <a:latin typeface="Arial"/>
                <a:ea typeface="Arial"/>
                <a:cs typeface="Arial"/>
                <a:sym typeface="Arial"/>
              </a:rPr>
              <a:t>Amigos de Jesús y María</a:t>
            </a:r>
            <a:endParaRPr/>
          </a:p>
          <a:p>
            <a:pPr marL="0" marR="0" lvl="0" indent="0" algn="ctr" rtl="0">
              <a:lnSpc>
                <a:spcPct val="100000"/>
              </a:lnSpc>
              <a:spcBef>
                <a:spcPts val="0"/>
              </a:spcBef>
              <a:spcAft>
                <a:spcPts val="0"/>
              </a:spcAft>
              <a:buNone/>
            </a:pPr>
            <a:endParaRPr sz="2800" b="0"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None/>
            </a:pPr>
            <a:r>
              <a:rPr lang="en-US" sz="2800" b="0" i="0" u="none" strike="noStrike" cap="none">
                <a:solidFill>
                  <a:srgbClr val="FF0000"/>
                </a:solidFill>
                <a:latin typeface="Arial"/>
                <a:ea typeface="Arial"/>
                <a:cs typeface="Arial"/>
                <a:sym typeface="Arial"/>
              </a:rPr>
              <a:t>Presenta</a:t>
            </a:r>
            <a:endParaRPr sz="2800" b="0" i="0" u="none" strike="noStrike" cap="none">
              <a:solidFill>
                <a:srgbClr val="FF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animEffect transition="in" filter="fade">
                                      <p:cBhvr>
                                        <p:cTn id="7" dur="1000"/>
                                        <p:tgtEl>
                                          <p:spTgt spid="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xEl>
                                              <p:pRg st="1" end="1"/>
                                            </p:txEl>
                                          </p:spTgt>
                                        </p:tgtEl>
                                        <p:attrNameLst>
                                          <p:attrName>style.visibility</p:attrName>
                                        </p:attrNameLst>
                                      </p:cBhvr>
                                      <p:to>
                                        <p:strVal val="visible"/>
                                      </p:to>
                                    </p:set>
                                    <p:animEffect transition="in" filter="fade">
                                      <p:cBhvr>
                                        <p:cTn id="12" dur="1000"/>
                                        <p:tgtEl>
                                          <p:spTgt spid="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55"/>
          <p:cNvSpPr txBox="1">
            <a:spLocks noGrp="1"/>
          </p:cNvSpPr>
          <p:nvPr>
            <p:ph type="title"/>
          </p:nvPr>
        </p:nvSpPr>
        <p:spPr>
          <a:xfrm>
            <a:off x="685800" y="187326"/>
            <a:ext cx="7772400" cy="156527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600" b="1" i="0" u="none">
                <a:solidFill>
                  <a:srgbClr val="0070C0"/>
                </a:solidFill>
                <a:latin typeface="Arial"/>
                <a:ea typeface="Arial"/>
                <a:cs typeface="Arial"/>
                <a:sym typeface="Arial"/>
              </a:rPr>
              <a:t>Quiere ayudarnos a ser felices </a:t>
            </a:r>
            <a:br>
              <a:rPr lang="en-US" sz="3600" b="1" i="0" u="none">
                <a:solidFill>
                  <a:srgbClr val="0070C0"/>
                </a:solidFill>
                <a:latin typeface="Arial"/>
                <a:ea typeface="Arial"/>
                <a:cs typeface="Arial"/>
                <a:sym typeface="Arial"/>
              </a:rPr>
            </a:br>
            <a:r>
              <a:rPr lang="en-US" sz="3600" b="1" i="0" u="none">
                <a:solidFill>
                  <a:srgbClr val="0070C0"/>
                </a:solidFill>
                <a:latin typeface="Arial"/>
                <a:ea typeface="Arial"/>
                <a:cs typeface="Arial"/>
                <a:sym typeface="Arial"/>
              </a:rPr>
              <a:t>y a llegar al Cielo. </a:t>
            </a:r>
            <a:endParaRPr/>
          </a:p>
        </p:txBody>
      </p:sp>
      <p:pic>
        <p:nvPicPr>
          <p:cNvPr id="169" name="Google Shape;169;p55" descr="Corazones en red » Domingo XX del T.O."/>
          <p:cNvPicPr preferRelativeResize="0"/>
          <p:nvPr/>
        </p:nvPicPr>
        <p:blipFill rotWithShape="1">
          <a:blip r:embed="rId3">
            <a:alphaModFix/>
          </a:blip>
          <a:srcRect/>
          <a:stretch/>
        </p:blipFill>
        <p:spPr>
          <a:xfrm>
            <a:off x="685800" y="1969477"/>
            <a:ext cx="7772400" cy="47011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6"/>
          <p:cNvSpPr txBox="1"/>
          <p:nvPr/>
        </p:nvSpPr>
        <p:spPr>
          <a:xfrm>
            <a:off x="187325" y="144463"/>
            <a:ext cx="5341278" cy="17850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200"/>
              <a:buFont typeface="Arial"/>
              <a:buNone/>
            </a:pPr>
            <a:r>
              <a:rPr lang="en-US" sz="2200" b="1" i="0" u="none" strike="noStrike" cap="none">
                <a:solidFill>
                  <a:srgbClr val="0070C0"/>
                </a:solidFill>
                <a:latin typeface="Arial"/>
                <a:ea typeface="Arial"/>
                <a:cs typeface="Arial"/>
                <a:sym typeface="Arial"/>
              </a:rPr>
              <a:t>¿Cuando hablamos con Dios, le damos GRACIAS por todas las bendiciones que nos da? Por la familia, la salud, las amistades, la comida…</a:t>
            </a:r>
            <a:endParaRPr sz="1400" b="0" i="0" u="none" strike="noStrike" cap="none">
              <a:solidFill>
                <a:srgbClr val="000000"/>
              </a:solidFill>
              <a:latin typeface="Arial"/>
              <a:ea typeface="Arial"/>
              <a:cs typeface="Arial"/>
              <a:sym typeface="Arial"/>
            </a:endParaRPr>
          </a:p>
        </p:txBody>
      </p:sp>
      <p:pic>
        <p:nvPicPr>
          <p:cNvPr id="176" name="Google Shape;176;p16" descr="Ninos orando: imágenes, fotos de stock libres de derechos | Depositphotos"/>
          <p:cNvPicPr preferRelativeResize="0"/>
          <p:nvPr/>
        </p:nvPicPr>
        <p:blipFill rotWithShape="1">
          <a:blip r:embed="rId3">
            <a:alphaModFix/>
          </a:blip>
          <a:srcRect/>
          <a:stretch/>
        </p:blipFill>
        <p:spPr>
          <a:xfrm>
            <a:off x="4951828" y="158918"/>
            <a:ext cx="4044534" cy="2359693"/>
          </a:xfrm>
          <a:prstGeom prst="rect">
            <a:avLst/>
          </a:prstGeom>
          <a:noFill/>
          <a:ln>
            <a:noFill/>
          </a:ln>
        </p:spPr>
      </p:pic>
      <p:pic>
        <p:nvPicPr>
          <p:cNvPr id="177" name="Google Shape;177;p16"/>
          <p:cNvPicPr preferRelativeResize="0"/>
          <p:nvPr/>
        </p:nvPicPr>
        <p:blipFill rotWithShape="1">
          <a:blip r:embed="rId4">
            <a:alphaModFix/>
          </a:blip>
          <a:srcRect/>
          <a:stretch/>
        </p:blipFill>
        <p:spPr>
          <a:xfrm>
            <a:off x="147637" y="2042245"/>
            <a:ext cx="3383353" cy="2600093"/>
          </a:xfrm>
          <a:prstGeom prst="rect">
            <a:avLst/>
          </a:prstGeom>
          <a:noFill/>
          <a:ln>
            <a:noFill/>
          </a:ln>
        </p:spPr>
      </p:pic>
      <p:sp>
        <p:nvSpPr>
          <p:cNvPr id="178" name="Google Shape;178;p16"/>
          <p:cNvSpPr txBox="1"/>
          <p:nvPr/>
        </p:nvSpPr>
        <p:spPr>
          <a:xfrm>
            <a:off x="3643531" y="2873707"/>
            <a:ext cx="5496709"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2200"/>
              <a:buFont typeface="Arial"/>
              <a:buNone/>
            </a:pPr>
            <a:r>
              <a:rPr lang="en-US" sz="2200" b="1" i="0" u="none" strike="noStrike" cap="none">
                <a:solidFill>
                  <a:srgbClr val="00B050"/>
                </a:solidFill>
                <a:latin typeface="Arial"/>
                <a:ea typeface="Arial"/>
                <a:cs typeface="Arial"/>
                <a:sym typeface="Arial"/>
              </a:rPr>
              <a:t>¡Dios es tan maravilloso con nosotros! Se lo dejamos saber ALABÁNDOLO? Dios tu eres Bueno, Santo, Misericordioso, Todopoderoso…</a:t>
            </a:r>
            <a:endParaRPr sz="1400" b="0" i="0" u="none" strike="noStrike" cap="none">
              <a:solidFill>
                <a:srgbClr val="000000"/>
              </a:solidFill>
              <a:latin typeface="Arial"/>
              <a:ea typeface="Arial"/>
              <a:cs typeface="Arial"/>
              <a:sym typeface="Arial"/>
            </a:endParaRPr>
          </a:p>
        </p:txBody>
      </p:sp>
      <p:sp>
        <p:nvSpPr>
          <p:cNvPr id="179" name="Google Shape;179;p16"/>
          <p:cNvSpPr txBox="1"/>
          <p:nvPr/>
        </p:nvSpPr>
        <p:spPr>
          <a:xfrm>
            <a:off x="187325" y="4807616"/>
            <a:ext cx="6248400" cy="1784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200"/>
              <a:buFont typeface="Arial"/>
              <a:buNone/>
            </a:pPr>
            <a:r>
              <a:rPr lang="en-US" sz="2200" b="1" i="0" u="none" strike="noStrike" cap="none">
                <a:solidFill>
                  <a:srgbClr val="FF0000"/>
                </a:solidFill>
                <a:latin typeface="Arial"/>
                <a:ea typeface="Arial"/>
                <a:cs typeface="Arial"/>
                <a:sym typeface="Arial"/>
              </a:rPr>
              <a:t>A veces herimos a Dios con lo que hacemos o dejamos de hacer. ¿Le pedimos PERDÓN? Por las veces que lo ignoramos, que no obedecemos a nuestros padres o maestros, que peleamos con nuestros hermanos…</a:t>
            </a:r>
            <a:endParaRPr sz="1400" b="0" i="0" u="none" strike="noStrike" cap="none">
              <a:solidFill>
                <a:srgbClr val="000000"/>
              </a:solidFill>
              <a:latin typeface="Arial"/>
              <a:ea typeface="Arial"/>
              <a:cs typeface="Arial"/>
              <a:sym typeface="Arial"/>
            </a:endParaRPr>
          </a:p>
        </p:txBody>
      </p:sp>
      <p:pic>
        <p:nvPicPr>
          <p:cNvPr id="180" name="Google Shape;180;p16"/>
          <p:cNvPicPr preferRelativeResize="0"/>
          <p:nvPr/>
        </p:nvPicPr>
        <p:blipFill rotWithShape="1">
          <a:blip r:embed="rId5">
            <a:alphaModFix/>
          </a:blip>
          <a:srcRect/>
          <a:stretch/>
        </p:blipFill>
        <p:spPr>
          <a:xfrm>
            <a:off x="6435725" y="4375149"/>
            <a:ext cx="2560637" cy="24368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animEffect transition="in" filter="fade">
                                      <p:cBhvr>
                                        <p:cTn id="7" dur="1000"/>
                                        <p:tgtEl>
                                          <p:spTgt spid="1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6"/>
                                        </p:tgtEl>
                                        <p:attrNameLst>
                                          <p:attrName>style.visibility</p:attrName>
                                        </p:attrNameLst>
                                      </p:cBhvr>
                                      <p:to>
                                        <p:strVal val="visible"/>
                                      </p:to>
                                    </p:set>
                                    <p:animEffect transition="in" filter="fade">
                                      <p:cBhvr>
                                        <p:cTn id="10" dur="1000"/>
                                        <p:tgtEl>
                                          <p:spTgt spid="1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8"/>
                                        </p:tgtEl>
                                        <p:attrNameLst>
                                          <p:attrName>style.visibility</p:attrName>
                                        </p:attrNameLst>
                                      </p:cBhvr>
                                      <p:to>
                                        <p:strVal val="visible"/>
                                      </p:to>
                                    </p:set>
                                    <p:animEffect transition="in" filter="fade">
                                      <p:cBhvr>
                                        <p:cTn id="15" dur="1000"/>
                                        <p:tgtEl>
                                          <p:spTgt spid="178"/>
                                        </p:tgtEl>
                                      </p:cBhvr>
                                    </p:animEffect>
                                  </p:childTnLst>
                                </p:cTn>
                              </p:par>
                              <p:par>
                                <p:cTn id="16" presetID="10" presetClass="entr" presetSubtype="0" fill="hold" nodeType="withEffect">
                                  <p:stCondLst>
                                    <p:cond delay="0"/>
                                  </p:stCondLst>
                                  <p:childTnLst>
                                    <p:set>
                                      <p:cBhvr>
                                        <p:cTn id="17" dur="1" fill="hold">
                                          <p:stCondLst>
                                            <p:cond delay="0"/>
                                          </p:stCondLst>
                                        </p:cTn>
                                        <p:tgtEl>
                                          <p:spTgt spid="177"/>
                                        </p:tgtEl>
                                        <p:attrNameLst>
                                          <p:attrName>style.visibility</p:attrName>
                                        </p:attrNameLst>
                                      </p:cBhvr>
                                      <p:to>
                                        <p:strVal val="visible"/>
                                      </p:to>
                                    </p:set>
                                    <p:animEffect transition="in" filter="fade">
                                      <p:cBhvr>
                                        <p:cTn id="18" dur="1000"/>
                                        <p:tgtEl>
                                          <p:spTgt spid="1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9"/>
                                        </p:tgtEl>
                                        <p:attrNameLst>
                                          <p:attrName>style.visibility</p:attrName>
                                        </p:attrNameLst>
                                      </p:cBhvr>
                                      <p:to>
                                        <p:strVal val="visible"/>
                                      </p:to>
                                    </p:set>
                                    <p:animEffect transition="in" filter="fade">
                                      <p:cBhvr>
                                        <p:cTn id="23" dur="1000"/>
                                        <p:tgtEl>
                                          <p:spTgt spid="179"/>
                                        </p:tgtEl>
                                      </p:cBhvr>
                                    </p:animEffect>
                                  </p:childTnLst>
                                </p:cTn>
                              </p:par>
                              <p:par>
                                <p:cTn id="24" presetID="10" presetClass="entr" presetSubtype="0" fill="hold" nodeType="withEffect">
                                  <p:stCondLst>
                                    <p:cond delay="0"/>
                                  </p:stCondLst>
                                  <p:childTnLst>
                                    <p:set>
                                      <p:cBhvr>
                                        <p:cTn id="25" dur="1" fill="hold">
                                          <p:stCondLst>
                                            <p:cond delay="0"/>
                                          </p:stCondLst>
                                        </p:cTn>
                                        <p:tgtEl>
                                          <p:spTgt spid="180"/>
                                        </p:tgtEl>
                                        <p:attrNameLst>
                                          <p:attrName>style.visibility</p:attrName>
                                        </p:attrNameLst>
                                      </p:cBhvr>
                                      <p:to>
                                        <p:strVal val="visible"/>
                                      </p:to>
                                    </p:set>
                                    <p:animEffect transition="in" filter="fade">
                                      <p:cBhvr>
                                        <p:cTn id="26"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7"/>
          <p:cNvSpPr txBox="1">
            <a:spLocks noGrp="1"/>
          </p:cNvSpPr>
          <p:nvPr>
            <p:ph type="body" idx="1"/>
          </p:nvPr>
        </p:nvSpPr>
        <p:spPr>
          <a:xfrm>
            <a:off x="0" y="187284"/>
            <a:ext cx="9144000" cy="701919"/>
          </a:xfrm>
          <a:prstGeom prst="rect">
            <a:avLst/>
          </a:prstGeom>
          <a:noFill/>
          <a:ln>
            <a:noFill/>
          </a:ln>
        </p:spPr>
        <p:txBody>
          <a:bodyPr spcFirstLastPara="1" wrap="square" lIns="91425" tIns="45700" rIns="91425" bIns="45700" anchor="t" anchorCtr="0">
            <a:noAutofit/>
          </a:bodyPr>
          <a:lstStyle/>
          <a:p>
            <a:pPr marL="906463" marR="0" lvl="1" indent="-514350" algn="l" rtl="0">
              <a:lnSpc>
                <a:spcPct val="100000"/>
              </a:lnSpc>
              <a:spcBef>
                <a:spcPts val="0"/>
              </a:spcBef>
              <a:spcAft>
                <a:spcPts val="0"/>
              </a:spcAft>
              <a:buClr>
                <a:srgbClr val="0070C0"/>
              </a:buClr>
              <a:buSzPts val="3000"/>
              <a:buFont typeface="Arial"/>
              <a:buAutoNum type="arabicPeriod" startAt="2"/>
            </a:pPr>
            <a:r>
              <a:rPr lang="en-US" sz="3000">
                <a:solidFill>
                  <a:srgbClr val="0070C0"/>
                </a:solidFill>
                <a:latin typeface="Arial"/>
                <a:ea typeface="Arial"/>
                <a:cs typeface="Arial"/>
                <a:sym typeface="Arial"/>
              </a:rPr>
              <a:t>El Ángel t</a:t>
            </a:r>
            <a:r>
              <a:rPr lang="en-US" sz="3000" b="0" i="0" u="none" strike="noStrike" cap="none">
                <a:solidFill>
                  <a:srgbClr val="0070C0"/>
                </a:solidFill>
                <a:latin typeface="Arial"/>
                <a:ea typeface="Arial"/>
                <a:cs typeface="Arial"/>
                <a:sym typeface="Arial"/>
              </a:rPr>
              <a:t>ambién les pide pequeños sacrificios</a:t>
            </a:r>
            <a:r>
              <a:rPr lang="en-US" sz="3000">
                <a:solidFill>
                  <a:srgbClr val="0070C0"/>
                </a:solidFill>
                <a:latin typeface="Arial"/>
                <a:ea typeface="Arial"/>
                <a:cs typeface="Arial"/>
                <a:sym typeface="Arial"/>
              </a:rPr>
              <a:t>.</a:t>
            </a:r>
            <a:endParaRPr sz="3000" b="0" i="0" u="none" strike="noStrike" cap="none">
              <a:solidFill>
                <a:srgbClr val="0070C0"/>
              </a:solidFill>
              <a:latin typeface="Arial"/>
              <a:ea typeface="Arial"/>
              <a:cs typeface="Arial"/>
              <a:sym typeface="Arial"/>
            </a:endParaRPr>
          </a:p>
        </p:txBody>
      </p:sp>
      <p:sp>
        <p:nvSpPr>
          <p:cNvPr id="187" name="Google Shape;187;p7"/>
          <p:cNvSpPr txBox="1"/>
          <p:nvPr/>
        </p:nvSpPr>
        <p:spPr>
          <a:xfrm>
            <a:off x="-208573" y="3429000"/>
            <a:ext cx="9144000" cy="820674"/>
          </a:xfrm>
          <a:prstGeom prst="rect">
            <a:avLst/>
          </a:prstGeom>
          <a:noFill/>
          <a:ln>
            <a:noFill/>
          </a:ln>
        </p:spPr>
        <p:txBody>
          <a:bodyPr spcFirstLastPara="1" wrap="square" lIns="91425" tIns="45700" rIns="91425" bIns="45700" anchor="t" anchorCtr="0">
            <a:spAutoFit/>
          </a:bodyPr>
          <a:lstStyle/>
          <a:p>
            <a:pPr marL="392112" marR="0" lvl="1" indent="0" algn="ctr" rtl="0">
              <a:lnSpc>
                <a:spcPct val="150000"/>
              </a:lnSpc>
              <a:spcBef>
                <a:spcPts val="0"/>
              </a:spcBef>
              <a:spcAft>
                <a:spcPts val="0"/>
              </a:spcAft>
              <a:buClr>
                <a:srgbClr val="0070C0"/>
              </a:buClr>
              <a:buSzPts val="2400"/>
              <a:buFont typeface="Arial"/>
              <a:buNone/>
            </a:pPr>
            <a:r>
              <a:rPr lang="en-US" sz="2800" b="1" i="0" u="none" strike="noStrike" cap="none">
                <a:solidFill>
                  <a:srgbClr val="0070C0"/>
                </a:solidFill>
                <a:latin typeface="Arial"/>
                <a:ea typeface="Arial"/>
                <a:cs typeface="Arial"/>
                <a:sym typeface="Arial"/>
              </a:rPr>
              <a:t> </a:t>
            </a:r>
            <a:r>
              <a:rPr lang="en-US" sz="3600" b="1" i="0" u="none" strike="noStrike" cap="none">
                <a:solidFill>
                  <a:srgbClr val="FF0D5D"/>
                </a:solidFill>
                <a:latin typeface="Arial"/>
                <a:ea typeface="Arial"/>
                <a:cs typeface="Arial"/>
                <a:sym typeface="Arial"/>
              </a:rPr>
              <a:t>¿Qué es un Sacrificio?</a:t>
            </a:r>
            <a:endParaRPr/>
          </a:p>
        </p:txBody>
      </p:sp>
      <p:sp>
        <p:nvSpPr>
          <p:cNvPr id="188" name="Google Shape;188;p7"/>
          <p:cNvSpPr txBox="1"/>
          <p:nvPr/>
        </p:nvSpPr>
        <p:spPr>
          <a:xfrm>
            <a:off x="963661" y="4953134"/>
            <a:ext cx="4811151" cy="1015663"/>
          </a:xfrm>
          <a:prstGeom prst="rect">
            <a:avLst/>
          </a:prstGeom>
          <a:noFill/>
          <a:ln>
            <a:noFill/>
          </a:ln>
        </p:spPr>
        <p:txBody>
          <a:bodyPr spcFirstLastPara="1" wrap="square" lIns="91425" tIns="45700" rIns="91425" bIns="45700" anchor="t" anchorCtr="0">
            <a:spAutoFit/>
          </a:bodyPr>
          <a:lstStyle/>
          <a:p>
            <a:pPr marL="392112" marR="0" lvl="1" indent="0" algn="l" rtl="0">
              <a:lnSpc>
                <a:spcPct val="100000"/>
              </a:lnSpc>
              <a:spcBef>
                <a:spcPts val="0"/>
              </a:spcBef>
              <a:spcAft>
                <a:spcPts val="0"/>
              </a:spcAft>
              <a:buClr>
                <a:srgbClr val="0070C0"/>
              </a:buClr>
              <a:buSzPts val="2200"/>
              <a:buFont typeface="Arial"/>
              <a:buNone/>
            </a:pPr>
            <a:r>
              <a:rPr lang="en-US" sz="3000" b="0" i="0" u="none" strike="noStrike" cap="none">
                <a:solidFill>
                  <a:srgbClr val="0070C0"/>
                </a:solidFill>
                <a:latin typeface="Arial"/>
                <a:ea typeface="Arial"/>
                <a:cs typeface="Arial"/>
                <a:sym typeface="Arial"/>
              </a:rPr>
              <a:t>Un sacrificio es hacer algo que nos cuesta:</a:t>
            </a:r>
            <a:endParaRPr sz="3000" b="0" i="0" u="none" strike="noStrike" cap="none">
              <a:solidFill>
                <a:srgbClr val="0070C0"/>
              </a:solidFill>
              <a:latin typeface="Arial"/>
              <a:ea typeface="Arial"/>
              <a:cs typeface="Arial"/>
              <a:sym typeface="Arial"/>
            </a:endParaRPr>
          </a:p>
        </p:txBody>
      </p:sp>
      <p:pic>
        <p:nvPicPr>
          <p:cNvPr id="189" name="Google Shape;189;p7" descr="Warning, Stop And Do Not Sign Icon PNG Transparent Background, Free  Download #20458 - FreeIconsPNG"/>
          <p:cNvPicPr preferRelativeResize="0"/>
          <p:nvPr/>
        </p:nvPicPr>
        <p:blipFill rotWithShape="1">
          <a:blip r:embed="rId3">
            <a:alphaModFix/>
          </a:blip>
          <a:srcRect/>
          <a:stretch/>
        </p:blipFill>
        <p:spPr>
          <a:xfrm>
            <a:off x="6400801" y="4669964"/>
            <a:ext cx="1779538" cy="1779538"/>
          </a:xfrm>
          <a:prstGeom prst="rect">
            <a:avLst/>
          </a:prstGeom>
          <a:noFill/>
          <a:ln>
            <a:noFill/>
          </a:ln>
        </p:spPr>
      </p:pic>
      <p:pic>
        <p:nvPicPr>
          <p:cNvPr id="190" name="Google Shape;190;p7"/>
          <p:cNvPicPr preferRelativeResize="0"/>
          <p:nvPr/>
        </p:nvPicPr>
        <p:blipFill rotWithShape="1">
          <a:blip r:embed="rId4">
            <a:alphaModFix/>
          </a:blip>
          <a:srcRect/>
          <a:stretch/>
        </p:blipFill>
        <p:spPr>
          <a:xfrm>
            <a:off x="2240769" y="889203"/>
            <a:ext cx="4662462" cy="25397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0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1000"/>
                                        <p:tgtEl>
                                          <p:spTgt spid="188"/>
                                        </p:tgtEl>
                                      </p:cBhvr>
                                    </p:animEffect>
                                  </p:childTnLst>
                                </p:cTn>
                              </p:par>
                              <p:par>
                                <p:cTn id="13" presetID="10" presetClass="entr" presetSubtype="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1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7"/>
          <p:cNvSpPr txBox="1">
            <a:spLocks noGrp="1"/>
          </p:cNvSpPr>
          <p:nvPr>
            <p:ph type="body" idx="1"/>
          </p:nvPr>
        </p:nvSpPr>
        <p:spPr>
          <a:xfrm>
            <a:off x="0" y="465687"/>
            <a:ext cx="5922498" cy="4943499"/>
          </a:xfrm>
          <a:prstGeom prst="rect">
            <a:avLst/>
          </a:prstGeom>
          <a:noFill/>
          <a:ln>
            <a:noFill/>
          </a:ln>
        </p:spPr>
        <p:txBody>
          <a:bodyPr spcFirstLastPara="1" wrap="square" lIns="91425" tIns="45700" rIns="91425" bIns="45700" anchor="t" anchorCtr="0">
            <a:noAutofit/>
          </a:bodyPr>
          <a:lstStyle/>
          <a:p>
            <a:pPr marL="392112" marR="0" lvl="1" indent="0" algn="l" rtl="0">
              <a:lnSpc>
                <a:spcPct val="100000"/>
              </a:lnSpc>
              <a:spcBef>
                <a:spcPts val="200"/>
              </a:spcBef>
              <a:spcAft>
                <a:spcPts val="0"/>
              </a:spcAft>
              <a:buClr>
                <a:schemeClr val="dk1"/>
              </a:buClr>
              <a:buSzPts val="1000"/>
              <a:buFont typeface="Times New Roman"/>
              <a:buNone/>
            </a:pPr>
            <a:endParaRPr sz="2400" b="0" i="0" u="none" strike="noStrike" cap="none">
              <a:solidFill>
                <a:srgbClr val="0070C0"/>
              </a:solidFill>
              <a:latin typeface="Arial"/>
              <a:ea typeface="Arial"/>
              <a:cs typeface="Arial"/>
              <a:sym typeface="Arial"/>
            </a:endParaRPr>
          </a:p>
          <a:p>
            <a:pPr marL="392112" marR="0" lvl="1" indent="-139700" algn="l" rtl="0">
              <a:lnSpc>
                <a:spcPct val="100000"/>
              </a:lnSpc>
              <a:spcBef>
                <a:spcPts val="440"/>
              </a:spcBef>
              <a:spcAft>
                <a:spcPts val="0"/>
              </a:spcAft>
              <a:buClr>
                <a:srgbClr val="0070C0"/>
              </a:buClr>
              <a:buSzPts val="2200"/>
              <a:buFont typeface="Noto Sans Symbols"/>
              <a:buChar char="❖"/>
            </a:pPr>
            <a:r>
              <a:rPr lang="en-US" sz="2400" b="0" i="0" u="none" strike="noStrike" cap="none">
                <a:solidFill>
                  <a:srgbClr val="0070C0"/>
                </a:solidFill>
                <a:latin typeface="Arial"/>
                <a:ea typeface="Arial"/>
                <a:cs typeface="Arial"/>
                <a:sym typeface="Arial"/>
              </a:rPr>
              <a:t>Por ejemplo, si nos encanta el dulce, dejar de comerlo nos cuesta.</a:t>
            </a:r>
            <a:endParaRPr sz="2400"/>
          </a:p>
          <a:p>
            <a:pPr marL="392112" marR="0" lvl="1" indent="0" algn="l" rtl="0">
              <a:lnSpc>
                <a:spcPct val="100000"/>
              </a:lnSpc>
              <a:spcBef>
                <a:spcPts val="440"/>
              </a:spcBef>
              <a:spcAft>
                <a:spcPts val="0"/>
              </a:spcAft>
              <a:buClr>
                <a:schemeClr val="dk1"/>
              </a:buClr>
              <a:buSzPts val="2200"/>
              <a:buFont typeface="Times New Roman"/>
              <a:buNone/>
            </a:pPr>
            <a:endParaRPr sz="2400" b="0" i="0" u="none" strike="noStrike" cap="none">
              <a:solidFill>
                <a:srgbClr val="0070C0"/>
              </a:solidFill>
              <a:latin typeface="Arial"/>
              <a:ea typeface="Arial"/>
              <a:cs typeface="Arial"/>
              <a:sym typeface="Arial"/>
            </a:endParaRPr>
          </a:p>
          <a:p>
            <a:pPr marL="392112" marR="0" lvl="1" indent="0" algn="l" rtl="0">
              <a:lnSpc>
                <a:spcPct val="100000"/>
              </a:lnSpc>
              <a:spcBef>
                <a:spcPts val="440"/>
              </a:spcBef>
              <a:spcAft>
                <a:spcPts val="0"/>
              </a:spcAft>
              <a:buClr>
                <a:schemeClr val="dk1"/>
              </a:buClr>
              <a:buSzPts val="2200"/>
              <a:buFont typeface="Times New Roman"/>
              <a:buNone/>
            </a:pPr>
            <a:endParaRPr sz="2400" b="0" i="0" u="none" strike="noStrike" cap="none">
              <a:solidFill>
                <a:srgbClr val="0070C0"/>
              </a:solidFill>
              <a:latin typeface="Arial"/>
              <a:ea typeface="Arial"/>
              <a:cs typeface="Arial"/>
              <a:sym typeface="Arial"/>
            </a:endParaRPr>
          </a:p>
          <a:p>
            <a:pPr marL="392112" marR="0" lvl="1" indent="-139700" algn="l" rtl="0">
              <a:lnSpc>
                <a:spcPct val="100000"/>
              </a:lnSpc>
              <a:spcBef>
                <a:spcPts val="440"/>
              </a:spcBef>
              <a:spcAft>
                <a:spcPts val="0"/>
              </a:spcAft>
              <a:buClr>
                <a:srgbClr val="0070C0"/>
              </a:buClr>
              <a:buSzPts val="2200"/>
              <a:buFont typeface="Noto Sans Symbols"/>
              <a:buChar char="❖"/>
            </a:pPr>
            <a:r>
              <a:rPr lang="en-US" sz="2400" b="0" i="0" u="none" strike="noStrike" cap="none">
                <a:solidFill>
                  <a:srgbClr val="0070C0"/>
                </a:solidFill>
                <a:latin typeface="Arial"/>
                <a:ea typeface="Arial"/>
                <a:cs typeface="Arial"/>
                <a:sym typeface="Arial"/>
              </a:rPr>
              <a:t>Cuando ayudamos en la casa, dejamos de hacer algo que nos gusta, como ver televisión, jugar videos… Nos cuesta.</a:t>
            </a:r>
            <a:endParaRPr sz="2400"/>
          </a:p>
          <a:p>
            <a:pPr marL="392112" marR="0" lvl="1" indent="0" algn="l" rtl="0">
              <a:lnSpc>
                <a:spcPct val="100000"/>
              </a:lnSpc>
              <a:spcBef>
                <a:spcPts val="440"/>
              </a:spcBef>
              <a:spcAft>
                <a:spcPts val="0"/>
              </a:spcAft>
              <a:buClr>
                <a:schemeClr val="dk1"/>
              </a:buClr>
              <a:buSzPts val="2200"/>
              <a:buFont typeface="Times New Roman"/>
              <a:buNone/>
            </a:pPr>
            <a:endParaRPr sz="2400" b="0" i="0" u="none" strike="noStrike" cap="none">
              <a:solidFill>
                <a:srgbClr val="0070C0"/>
              </a:solidFill>
              <a:latin typeface="Arial"/>
              <a:ea typeface="Arial"/>
              <a:cs typeface="Arial"/>
              <a:sym typeface="Arial"/>
            </a:endParaRPr>
          </a:p>
          <a:p>
            <a:pPr marL="392112" marR="0" lvl="1" indent="0" algn="l" rtl="0">
              <a:lnSpc>
                <a:spcPct val="100000"/>
              </a:lnSpc>
              <a:spcBef>
                <a:spcPts val="440"/>
              </a:spcBef>
              <a:spcAft>
                <a:spcPts val="0"/>
              </a:spcAft>
              <a:buClr>
                <a:schemeClr val="dk1"/>
              </a:buClr>
              <a:buSzPts val="2200"/>
              <a:buFont typeface="Times New Roman"/>
              <a:buNone/>
            </a:pPr>
            <a:endParaRPr sz="2400" b="0" i="0" u="none" strike="noStrike" cap="none">
              <a:solidFill>
                <a:srgbClr val="0070C0"/>
              </a:solidFill>
              <a:latin typeface="Arial"/>
              <a:ea typeface="Arial"/>
              <a:cs typeface="Arial"/>
              <a:sym typeface="Arial"/>
            </a:endParaRPr>
          </a:p>
          <a:p>
            <a:pPr marL="392112" marR="0" lvl="1" indent="-139700" algn="l" rtl="0">
              <a:lnSpc>
                <a:spcPct val="100000"/>
              </a:lnSpc>
              <a:spcBef>
                <a:spcPts val="440"/>
              </a:spcBef>
              <a:spcAft>
                <a:spcPts val="0"/>
              </a:spcAft>
              <a:buClr>
                <a:srgbClr val="0070C0"/>
              </a:buClr>
              <a:buSzPts val="2200"/>
              <a:buFont typeface="Noto Sans Symbols"/>
              <a:buChar char="❖"/>
            </a:pPr>
            <a:r>
              <a:rPr lang="en-US" sz="2400" b="0" i="0" u="none" strike="noStrike" cap="none">
                <a:solidFill>
                  <a:srgbClr val="0070C0"/>
                </a:solidFill>
                <a:latin typeface="Arial"/>
                <a:ea typeface="Arial"/>
                <a:cs typeface="Arial"/>
                <a:sym typeface="Arial"/>
              </a:rPr>
              <a:t>Cuando un hermano(a) nos enfada, podemos pelear o podemos callar y perdonar. Nos cuesta.</a:t>
            </a:r>
            <a:endParaRPr sz="2400"/>
          </a:p>
        </p:txBody>
      </p:sp>
      <p:pic>
        <p:nvPicPr>
          <p:cNvPr id="197" name="Google Shape;197;p27" descr="http://t1.gstatic.com/images?q=tbn:ANd9GcQBlAxWN-J_7lFLslOhnu7H73BZ_5NDJjYEJqaJTHty1bGeohRgfw"/>
          <p:cNvPicPr preferRelativeResize="0"/>
          <p:nvPr/>
        </p:nvPicPr>
        <p:blipFill rotWithShape="1">
          <a:blip r:embed="rId3">
            <a:alphaModFix/>
          </a:blip>
          <a:srcRect/>
          <a:stretch/>
        </p:blipFill>
        <p:spPr>
          <a:xfrm>
            <a:off x="6260121" y="4616768"/>
            <a:ext cx="2655273" cy="2096086"/>
          </a:xfrm>
          <a:prstGeom prst="rect">
            <a:avLst/>
          </a:prstGeom>
          <a:noFill/>
          <a:ln>
            <a:noFill/>
          </a:ln>
        </p:spPr>
      </p:pic>
      <p:pic>
        <p:nvPicPr>
          <p:cNvPr id="198" name="Google Shape;198;p27" descr="http://www.bulletininserts.org/images/inserts/vac.jpg"/>
          <p:cNvPicPr preferRelativeResize="0"/>
          <p:nvPr/>
        </p:nvPicPr>
        <p:blipFill rotWithShape="1">
          <a:blip r:embed="rId4">
            <a:alphaModFix/>
          </a:blip>
          <a:srcRect/>
          <a:stretch/>
        </p:blipFill>
        <p:spPr>
          <a:xfrm>
            <a:off x="6260118" y="2372475"/>
            <a:ext cx="2655273" cy="2096086"/>
          </a:xfrm>
          <a:prstGeom prst="rect">
            <a:avLst/>
          </a:prstGeom>
          <a:noFill/>
          <a:ln>
            <a:noFill/>
          </a:ln>
        </p:spPr>
      </p:pic>
      <p:pic>
        <p:nvPicPr>
          <p:cNvPr id="199" name="Google Shape;199;p27" descr="http://t1.gstatic.com/images?q=tbn:ANd9GcREOOOuOmyN8gAEg7WWRuIwMlojvPuqXkDtlzwGqn-UIHaTH1TW"/>
          <p:cNvPicPr preferRelativeResize="0"/>
          <p:nvPr/>
        </p:nvPicPr>
        <p:blipFill rotWithShape="1">
          <a:blip r:embed="rId5">
            <a:alphaModFix/>
          </a:blip>
          <a:srcRect/>
          <a:stretch/>
        </p:blipFill>
        <p:spPr>
          <a:xfrm>
            <a:off x="6260119" y="128183"/>
            <a:ext cx="2655273" cy="20960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10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7"/>
                                        </p:tgtEl>
                                        <p:attrNameLst>
                                          <p:attrName>style.visibility</p:attrName>
                                        </p:attrNameLst>
                                      </p:cBhvr>
                                      <p:to>
                                        <p:strVal val="visible"/>
                                      </p:to>
                                    </p:set>
                                    <p:animEffect transition="in" filter="fade">
                                      <p:cBhvr>
                                        <p:cTn id="17"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body" idx="1"/>
          </p:nvPr>
        </p:nvSpPr>
        <p:spPr>
          <a:xfrm>
            <a:off x="-211015" y="1156650"/>
            <a:ext cx="6555545" cy="3327769"/>
          </a:xfrm>
          <a:prstGeom prst="rect">
            <a:avLst/>
          </a:prstGeom>
          <a:noFill/>
          <a:ln>
            <a:noFill/>
          </a:ln>
        </p:spPr>
        <p:txBody>
          <a:bodyPr spcFirstLastPara="1" wrap="square" lIns="91425" tIns="45700" rIns="91425" bIns="45700" anchor="t" anchorCtr="0">
            <a:noAutofit/>
          </a:bodyPr>
          <a:lstStyle/>
          <a:p>
            <a:pPr marL="392112" marR="0" lvl="1" indent="0" algn="ctr" rtl="0">
              <a:lnSpc>
                <a:spcPct val="100000"/>
              </a:lnSpc>
              <a:spcBef>
                <a:spcPts val="440"/>
              </a:spcBef>
              <a:spcAft>
                <a:spcPts val="0"/>
              </a:spcAft>
              <a:buClr>
                <a:srgbClr val="0070C0"/>
              </a:buClr>
              <a:buSzPts val="2200"/>
              <a:buFont typeface="Arial"/>
              <a:buNone/>
            </a:pPr>
            <a:r>
              <a:rPr lang="en-US" sz="2200" b="0" i="0" u="none" strike="noStrike" cap="none">
                <a:solidFill>
                  <a:srgbClr val="0070C0"/>
                </a:solidFill>
                <a:latin typeface="Arial"/>
                <a:ea typeface="Arial"/>
                <a:cs typeface="Arial"/>
                <a:sym typeface="Arial"/>
              </a:rPr>
              <a:t>Cuando hacemos algo que nos cuesta, para el beneficio de otra persona, por amor a Jesús,</a:t>
            </a:r>
            <a:endParaRPr/>
          </a:p>
          <a:p>
            <a:pPr marL="392112" marR="0" lvl="1" indent="0" algn="ctr" rtl="0">
              <a:lnSpc>
                <a:spcPct val="100000"/>
              </a:lnSpc>
              <a:spcBef>
                <a:spcPts val="440"/>
              </a:spcBef>
              <a:spcAft>
                <a:spcPts val="0"/>
              </a:spcAft>
              <a:buClr>
                <a:srgbClr val="0070C0"/>
              </a:buClr>
              <a:buSzPts val="2200"/>
              <a:buFont typeface="Arial"/>
              <a:buNone/>
            </a:pPr>
            <a:endParaRPr sz="2000" b="0" i="0" u="none" strike="noStrike" cap="none">
              <a:solidFill>
                <a:srgbClr val="0070C0"/>
              </a:solidFill>
              <a:latin typeface="Arial"/>
              <a:ea typeface="Arial"/>
              <a:cs typeface="Arial"/>
              <a:sym typeface="Arial"/>
            </a:endParaRPr>
          </a:p>
          <a:p>
            <a:pPr marL="392112" marR="0" lvl="1" indent="0" algn="ctr" rtl="0">
              <a:lnSpc>
                <a:spcPct val="100000"/>
              </a:lnSpc>
              <a:spcBef>
                <a:spcPts val="600"/>
              </a:spcBef>
              <a:spcAft>
                <a:spcPts val="0"/>
              </a:spcAft>
              <a:buClr>
                <a:srgbClr val="FF0D5D"/>
              </a:buClr>
              <a:buSzPts val="3000"/>
              <a:buFont typeface="Arial"/>
              <a:buNone/>
            </a:pPr>
            <a:r>
              <a:rPr lang="en-US" sz="3000" b="0" i="0" u="none" strike="noStrike" cap="none">
                <a:solidFill>
                  <a:srgbClr val="FF0D5D"/>
                </a:solidFill>
                <a:latin typeface="Arial"/>
                <a:ea typeface="Arial"/>
                <a:cs typeface="Arial"/>
                <a:sym typeface="Arial"/>
              </a:rPr>
              <a:t>¡Jesús se pone muy contento porque siente cuanto lo amas!</a:t>
            </a:r>
            <a:endParaRPr/>
          </a:p>
          <a:p>
            <a:pPr marL="392112" marR="0" lvl="1" indent="0" algn="ctr" rtl="0">
              <a:lnSpc>
                <a:spcPct val="100000"/>
              </a:lnSpc>
              <a:spcBef>
                <a:spcPts val="600"/>
              </a:spcBef>
              <a:spcAft>
                <a:spcPts val="0"/>
              </a:spcAft>
              <a:buClr>
                <a:srgbClr val="FF0D5D"/>
              </a:buClr>
              <a:buSzPts val="3000"/>
              <a:buFont typeface="Arial"/>
              <a:buNone/>
            </a:pPr>
            <a:endParaRPr sz="2000"/>
          </a:p>
          <a:p>
            <a:pPr marL="392112" marR="0" lvl="1" indent="0" algn="ctr" rtl="0">
              <a:lnSpc>
                <a:spcPct val="100000"/>
              </a:lnSpc>
              <a:spcBef>
                <a:spcPts val="440"/>
              </a:spcBef>
              <a:spcAft>
                <a:spcPts val="0"/>
              </a:spcAft>
              <a:buClr>
                <a:srgbClr val="0070C0"/>
              </a:buClr>
              <a:buSzPts val="2200"/>
              <a:buFont typeface="Arial"/>
              <a:buNone/>
            </a:pPr>
            <a:r>
              <a:rPr lang="en-US" sz="2200">
                <a:solidFill>
                  <a:srgbClr val="0070C0"/>
                </a:solidFill>
                <a:latin typeface="Arial"/>
                <a:ea typeface="Arial"/>
                <a:cs typeface="Arial"/>
                <a:sym typeface="Arial"/>
              </a:rPr>
              <a:t>Por eso la Virgen Maria les pide que digan después de un sacrificio:</a:t>
            </a:r>
            <a:endParaRPr/>
          </a:p>
        </p:txBody>
      </p:sp>
      <p:pic>
        <p:nvPicPr>
          <p:cNvPr id="206" name="Google Shape;206;p28" descr="Niños Abrazando Jesús Ilustraciones Vectoriales, Clip Art Vectorizado Libre  De Derechos. Image 52716619."/>
          <p:cNvPicPr preferRelativeResize="0"/>
          <p:nvPr/>
        </p:nvPicPr>
        <p:blipFill rotWithShape="1">
          <a:blip r:embed="rId3">
            <a:alphaModFix/>
          </a:blip>
          <a:srcRect/>
          <a:stretch/>
        </p:blipFill>
        <p:spPr>
          <a:xfrm>
            <a:off x="6227299" y="1529480"/>
            <a:ext cx="2761957" cy="3193366"/>
          </a:xfrm>
          <a:prstGeom prst="rect">
            <a:avLst/>
          </a:prstGeom>
          <a:noFill/>
          <a:ln>
            <a:noFill/>
          </a:ln>
        </p:spPr>
      </p:pic>
      <p:sp>
        <p:nvSpPr>
          <p:cNvPr id="207" name="Google Shape;207;p28"/>
          <p:cNvSpPr txBox="1"/>
          <p:nvPr/>
        </p:nvSpPr>
        <p:spPr>
          <a:xfrm>
            <a:off x="0" y="3788"/>
            <a:ext cx="9144000" cy="780214"/>
          </a:xfrm>
          <a:prstGeom prst="rect">
            <a:avLst/>
          </a:prstGeom>
          <a:noFill/>
          <a:ln>
            <a:noFill/>
          </a:ln>
        </p:spPr>
        <p:txBody>
          <a:bodyPr spcFirstLastPara="1" wrap="square" lIns="91425" tIns="45700" rIns="91425" bIns="45700" anchor="t" anchorCtr="0">
            <a:spAutoFit/>
          </a:bodyPr>
          <a:lstStyle/>
          <a:p>
            <a:pPr marL="392112" marR="0" lvl="1" indent="0" algn="ctr" rtl="0">
              <a:lnSpc>
                <a:spcPct val="150000"/>
              </a:lnSpc>
              <a:spcBef>
                <a:spcPts val="0"/>
              </a:spcBef>
              <a:spcAft>
                <a:spcPts val="0"/>
              </a:spcAft>
              <a:buNone/>
            </a:pPr>
            <a:r>
              <a:rPr lang="en-US" sz="3400" b="1" i="0" u="none" strike="noStrike" cap="none">
                <a:solidFill>
                  <a:srgbClr val="FF0D5D"/>
                </a:solidFill>
                <a:latin typeface="Arial"/>
                <a:ea typeface="Arial"/>
                <a:cs typeface="Arial"/>
                <a:sym typeface="Arial"/>
              </a:rPr>
              <a:t>¿Por Qué Pide Pequeños Sacrificios ?</a:t>
            </a:r>
            <a:r>
              <a:rPr lang="en-US" sz="3000" b="1" i="0" u="none" strike="noStrike" cap="none">
                <a:solidFill>
                  <a:srgbClr val="0070C0"/>
                </a:solidFill>
                <a:latin typeface="Arial"/>
                <a:ea typeface="Arial"/>
                <a:cs typeface="Arial"/>
                <a:sym typeface="Arial"/>
              </a:rPr>
              <a:t> </a:t>
            </a:r>
            <a:endParaRPr sz="3000" b="0" i="0" u="none" strike="noStrike" cap="none">
              <a:solidFill>
                <a:srgbClr val="000000"/>
              </a:solidFill>
              <a:latin typeface="Arial"/>
              <a:ea typeface="Arial"/>
              <a:cs typeface="Arial"/>
              <a:sym typeface="Arial"/>
            </a:endParaRPr>
          </a:p>
        </p:txBody>
      </p:sp>
      <p:sp>
        <p:nvSpPr>
          <p:cNvPr id="208" name="Google Shape;208;p28"/>
          <p:cNvSpPr txBox="1"/>
          <p:nvPr/>
        </p:nvSpPr>
        <p:spPr>
          <a:xfrm>
            <a:off x="1957045" y="5125273"/>
            <a:ext cx="7032211" cy="1092607"/>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FF0D5D"/>
              </a:buClr>
              <a:buSzPts val="3000"/>
              <a:buFont typeface="Arial"/>
              <a:buNone/>
            </a:pPr>
            <a:r>
              <a:rPr lang="en-US" sz="3000" b="0" i="0" u="none" strike="noStrike" cap="none">
                <a:solidFill>
                  <a:srgbClr val="7030A0"/>
                </a:solidFill>
                <a:latin typeface="Arial"/>
                <a:ea typeface="Arial"/>
                <a:cs typeface="Arial"/>
                <a:sym typeface="Arial"/>
              </a:rPr>
              <a:t>Oh Jesús, es por a amor a Ti, </a:t>
            </a:r>
            <a:endParaRPr sz="3000" b="0" i="0" u="none" strike="noStrike" cap="none">
              <a:solidFill>
                <a:srgbClr val="7030A0"/>
              </a:solidFill>
              <a:latin typeface="Arial"/>
              <a:ea typeface="Arial"/>
              <a:cs typeface="Arial"/>
              <a:sym typeface="Arial"/>
            </a:endParaRPr>
          </a:p>
          <a:p>
            <a:pPr marL="392112" marR="0" lvl="1" indent="0" algn="ctr" rtl="0">
              <a:lnSpc>
                <a:spcPct val="100000"/>
              </a:lnSpc>
              <a:spcBef>
                <a:spcPts val="600"/>
              </a:spcBef>
              <a:spcAft>
                <a:spcPts val="0"/>
              </a:spcAft>
              <a:buClr>
                <a:srgbClr val="FF0D5D"/>
              </a:buClr>
              <a:buSzPts val="3000"/>
              <a:buFont typeface="Arial"/>
              <a:buNone/>
            </a:pPr>
            <a:r>
              <a:rPr lang="en-US" sz="3000" b="0" i="0" u="none" strike="noStrike" cap="none">
                <a:solidFill>
                  <a:srgbClr val="7030A0"/>
                </a:solidFill>
                <a:latin typeface="Arial"/>
                <a:ea typeface="Arial"/>
                <a:cs typeface="Arial"/>
                <a:sym typeface="Arial"/>
              </a:rPr>
              <a:t>y por la conversión de los pecadores.</a:t>
            </a:r>
            <a:endParaRPr/>
          </a:p>
        </p:txBody>
      </p:sp>
      <p:pic>
        <p:nvPicPr>
          <p:cNvPr id="209" name="Google Shape;209;p28"/>
          <p:cNvPicPr preferRelativeResize="0"/>
          <p:nvPr/>
        </p:nvPicPr>
        <p:blipFill rotWithShape="1">
          <a:blip r:embed="rId4">
            <a:alphaModFix/>
          </a:blip>
          <a:srcRect/>
          <a:stretch/>
        </p:blipFill>
        <p:spPr>
          <a:xfrm>
            <a:off x="253217" y="4484419"/>
            <a:ext cx="1969477" cy="2268073"/>
          </a:xfrm>
          <a:prstGeom prst="rect">
            <a:avLst/>
          </a:prstGeom>
          <a:noFill/>
          <a:ln>
            <a:noFill/>
          </a:ln>
        </p:spPr>
      </p:pic>
      <p:sp>
        <p:nvSpPr>
          <p:cNvPr id="210" name="Google Shape;210;p28"/>
          <p:cNvSpPr/>
          <p:nvPr/>
        </p:nvSpPr>
        <p:spPr>
          <a:xfrm>
            <a:off x="278153" y="4614203"/>
            <a:ext cx="1058278" cy="845523"/>
          </a:xfrm>
          <a:prstGeom prst="ellipse">
            <a:avLst/>
          </a:prstGeom>
          <a:solidFill>
            <a:srgbClr val="FFFF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xEl>
                                              <p:pRg st="0" end="0"/>
                                            </p:txEl>
                                          </p:spTgt>
                                        </p:tgtEl>
                                        <p:attrNameLst>
                                          <p:attrName>style.visibility</p:attrName>
                                        </p:attrNameLst>
                                      </p:cBhvr>
                                      <p:to>
                                        <p:strVal val="visible"/>
                                      </p:to>
                                    </p:set>
                                    <p:animEffect transition="in" filter="fade">
                                      <p:cBhvr>
                                        <p:cTn id="7" dur="1000"/>
                                        <p:tgtEl>
                                          <p:spTgt spid="2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xEl>
                                              <p:pRg st="1" end="1"/>
                                            </p:txEl>
                                          </p:spTgt>
                                        </p:tgtEl>
                                        <p:attrNameLst>
                                          <p:attrName>style.visibility</p:attrName>
                                        </p:attrNameLst>
                                      </p:cBhvr>
                                      <p:to>
                                        <p:strVal val="visible"/>
                                      </p:to>
                                    </p:set>
                                    <p:animEffect transition="in" filter="fade">
                                      <p:cBhvr>
                                        <p:cTn id="12" dur="1000"/>
                                        <p:tgtEl>
                                          <p:spTgt spid="2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
                                            <p:txEl>
                                              <p:pRg st="2" end="2"/>
                                            </p:txEl>
                                          </p:spTgt>
                                        </p:tgtEl>
                                        <p:attrNameLst>
                                          <p:attrName>style.visibility</p:attrName>
                                        </p:attrNameLst>
                                      </p:cBhvr>
                                      <p:to>
                                        <p:strVal val="visible"/>
                                      </p:to>
                                    </p:set>
                                    <p:animEffect transition="in" filter="fade">
                                      <p:cBhvr>
                                        <p:cTn id="17" dur="1000"/>
                                        <p:tgtEl>
                                          <p:spTgt spid="2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
                                            <p:txEl>
                                              <p:pRg st="3" end="3"/>
                                            </p:txEl>
                                          </p:spTgt>
                                        </p:tgtEl>
                                        <p:attrNameLst>
                                          <p:attrName>style.visibility</p:attrName>
                                        </p:attrNameLst>
                                      </p:cBhvr>
                                      <p:to>
                                        <p:strVal val="visible"/>
                                      </p:to>
                                    </p:set>
                                    <p:animEffect transition="in" filter="fade">
                                      <p:cBhvr>
                                        <p:cTn id="22" dur="1000"/>
                                        <p:tgtEl>
                                          <p:spTgt spid="2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
                                            <p:txEl>
                                              <p:pRg st="4" end="4"/>
                                            </p:txEl>
                                          </p:spTgt>
                                        </p:tgtEl>
                                        <p:attrNameLst>
                                          <p:attrName>style.visibility</p:attrName>
                                        </p:attrNameLst>
                                      </p:cBhvr>
                                      <p:to>
                                        <p:strVal val="visible"/>
                                      </p:to>
                                    </p:set>
                                    <p:animEffect transition="in" filter="fade">
                                      <p:cBhvr>
                                        <p:cTn id="27" dur="1000"/>
                                        <p:tgtEl>
                                          <p:spTgt spid="2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06"/>
                                        </p:tgtEl>
                                        <p:attrNameLst>
                                          <p:attrName>style.visibility</p:attrName>
                                        </p:attrNameLst>
                                      </p:cBhvr>
                                      <p:to>
                                        <p:strVal val="visible"/>
                                      </p:to>
                                    </p:set>
                                    <p:anim calcmode="lin" valueType="num">
                                      <p:cBhvr additive="base">
                                        <p:cTn id="32" dur="500"/>
                                        <p:tgtEl>
                                          <p:spTgt spid="206"/>
                                        </p:tgtEl>
                                        <p:attrNameLst>
                                          <p:attrName>ppt_w</p:attrName>
                                        </p:attrNameLst>
                                      </p:cBhvr>
                                      <p:tavLst>
                                        <p:tav tm="0">
                                          <p:val>
                                            <p:strVal val="0"/>
                                          </p:val>
                                        </p:tav>
                                        <p:tav tm="100000">
                                          <p:val>
                                            <p:strVal val="#ppt_w"/>
                                          </p:val>
                                        </p:tav>
                                      </p:tavLst>
                                    </p:anim>
                                    <p:anim calcmode="lin" valueType="num">
                                      <p:cBhvr additive="base">
                                        <p:cTn id="33" dur="500"/>
                                        <p:tgtEl>
                                          <p:spTgt spid="206"/>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0"/>
                                        </p:tgtEl>
                                        <p:attrNameLst>
                                          <p:attrName>style.visibility</p:attrName>
                                        </p:attrNameLst>
                                      </p:cBhvr>
                                      <p:to>
                                        <p:strVal val="visible"/>
                                      </p:to>
                                    </p:set>
                                    <p:animEffect transition="in" filter="fade">
                                      <p:cBhvr>
                                        <p:cTn id="38" dur="1000"/>
                                        <p:tgtEl>
                                          <p:spTgt spid="210"/>
                                        </p:tgtEl>
                                      </p:cBhvr>
                                    </p:animEffect>
                                  </p:childTnLst>
                                </p:cTn>
                              </p:par>
                              <p:par>
                                <p:cTn id="39" presetID="10" presetClass="entr" presetSubtype="0" fill="hold" nodeType="withEffect">
                                  <p:stCondLst>
                                    <p:cond delay="0"/>
                                  </p:stCondLst>
                                  <p:childTnLst>
                                    <p:set>
                                      <p:cBhvr>
                                        <p:cTn id="40" dur="1" fill="hold">
                                          <p:stCondLst>
                                            <p:cond delay="0"/>
                                          </p:stCondLst>
                                        </p:cTn>
                                        <p:tgtEl>
                                          <p:spTgt spid="209"/>
                                        </p:tgtEl>
                                        <p:attrNameLst>
                                          <p:attrName>style.visibility</p:attrName>
                                        </p:attrNameLst>
                                      </p:cBhvr>
                                      <p:to>
                                        <p:strVal val="visible"/>
                                      </p:to>
                                    </p:set>
                                    <p:animEffect transition="in" filter="fade">
                                      <p:cBhvr>
                                        <p:cTn id="41" dur="1000"/>
                                        <p:tgtEl>
                                          <p:spTgt spid="20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8"/>
                                        </p:tgtEl>
                                        <p:attrNameLst>
                                          <p:attrName>style.visibility</p:attrName>
                                        </p:attrNameLst>
                                      </p:cBhvr>
                                      <p:to>
                                        <p:strVal val="visible"/>
                                      </p:to>
                                    </p:set>
                                    <p:animEffect transition="in" filter="fade">
                                      <p:cBhvr>
                                        <p:cTn id="46"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txBox="1">
            <a:spLocks noGrp="1"/>
          </p:cNvSpPr>
          <p:nvPr>
            <p:ph type="body" idx="1"/>
          </p:nvPr>
        </p:nvSpPr>
        <p:spPr>
          <a:xfrm>
            <a:off x="886264" y="0"/>
            <a:ext cx="7371471" cy="1718310"/>
          </a:xfrm>
          <a:prstGeom prst="rect">
            <a:avLst/>
          </a:prstGeom>
          <a:noFill/>
          <a:ln>
            <a:noFill/>
          </a:ln>
        </p:spPr>
        <p:txBody>
          <a:bodyPr spcFirstLastPara="1" wrap="square" lIns="91425" tIns="45700" rIns="91425" bIns="45700" anchor="t" anchorCtr="0">
            <a:noAutofit/>
          </a:bodyPr>
          <a:lstStyle/>
          <a:p>
            <a:pPr marL="392112" marR="0" lvl="1" indent="0" algn="ctr" rtl="0">
              <a:lnSpc>
                <a:spcPct val="100000"/>
              </a:lnSpc>
              <a:spcBef>
                <a:spcPts val="600"/>
              </a:spcBef>
              <a:spcAft>
                <a:spcPts val="0"/>
              </a:spcAft>
              <a:buClr>
                <a:srgbClr val="FF0D5D"/>
              </a:buClr>
              <a:buSzPts val="3000"/>
              <a:buFont typeface="Arial"/>
              <a:buNone/>
            </a:pPr>
            <a:r>
              <a:rPr lang="en-US" sz="3600" b="0" i="0" u="none" strike="noStrike" cap="none">
                <a:solidFill>
                  <a:srgbClr val="FF0D5D"/>
                </a:solidFill>
                <a:latin typeface="Arial"/>
                <a:ea typeface="Arial"/>
                <a:cs typeface="Arial"/>
                <a:sym typeface="Arial"/>
              </a:rPr>
              <a:t>¡Jesús usa nuestras oraciones y sacrificios, hechos con amor, para salvar almas!</a:t>
            </a:r>
            <a:endParaRPr sz="3600">
              <a:latin typeface="Arial"/>
              <a:ea typeface="Arial"/>
              <a:cs typeface="Arial"/>
              <a:sym typeface="Arial"/>
            </a:endParaRPr>
          </a:p>
          <a:p>
            <a:pPr marL="392112" marR="0" lvl="1" indent="0" algn="ctr" rtl="0">
              <a:lnSpc>
                <a:spcPct val="100000"/>
              </a:lnSpc>
              <a:spcBef>
                <a:spcPts val="200"/>
              </a:spcBef>
              <a:spcAft>
                <a:spcPts val="0"/>
              </a:spcAft>
              <a:buClr>
                <a:schemeClr val="dk1"/>
              </a:buClr>
              <a:buSzPts val="1000"/>
              <a:buFont typeface="Times New Roman"/>
              <a:buNone/>
            </a:pPr>
            <a:endParaRPr sz="1000" b="0" i="0" u="none" strike="noStrike" cap="none">
              <a:solidFill>
                <a:srgbClr val="FF0D5D"/>
              </a:solidFill>
              <a:latin typeface="Arial"/>
              <a:ea typeface="Arial"/>
              <a:cs typeface="Arial"/>
              <a:sym typeface="Arial"/>
            </a:endParaRPr>
          </a:p>
          <a:p>
            <a:pPr marL="342900" marR="0" lvl="0" indent="-279400" algn="l" rtl="0">
              <a:lnSpc>
                <a:spcPct val="100000"/>
              </a:lnSpc>
              <a:spcBef>
                <a:spcPts val="200"/>
              </a:spcBef>
              <a:spcAft>
                <a:spcPts val="0"/>
              </a:spcAft>
              <a:buClr>
                <a:schemeClr val="dk1"/>
              </a:buClr>
              <a:buSzPts val="1000"/>
              <a:buFont typeface="Times New Roman"/>
              <a:buNone/>
            </a:pPr>
            <a:endParaRPr sz="1000" b="0" i="0" u="none" strike="noStrike" cap="none">
              <a:solidFill>
                <a:srgbClr val="FF0D5D"/>
              </a:solidFill>
              <a:latin typeface="Arial"/>
              <a:ea typeface="Arial"/>
              <a:cs typeface="Arial"/>
              <a:sym typeface="Arial"/>
            </a:endParaRPr>
          </a:p>
        </p:txBody>
      </p:sp>
      <p:pic>
        <p:nvPicPr>
          <p:cNvPr id="217" name="Google Shape;217;p29" descr="Dibujos de Fano en color · Diócesis de Málaga : Portal de la Iglesia  Católica de Málaga | Biblia imagen, Historias de la biblia para niños,  Catolico"/>
          <p:cNvPicPr preferRelativeResize="0"/>
          <p:nvPr/>
        </p:nvPicPr>
        <p:blipFill rotWithShape="1">
          <a:blip r:embed="rId3">
            <a:alphaModFix/>
          </a:blip>
          <a:srcRect/>
          <a:stretch/>
        </p:blipFill>
        <p:spPr>
          <a:xfrm>
            <a:off x="886264" y="1941341"/>
            <a:ext cx="7484012" cy="47921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animEffect transition="in" filter="fade">
                                      <p:cBhvr>
                                        <p:cTn id="7" dur="1000"/>
                                        <p:tgtEl>
                                          <p:spTgt spid="2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
                                            <p:txEl>
                                              <p:pRg st="1" end="1"/>
                                            </p:txEl>
                                          </p:spTgt>
                                        </p:tgtEl>
                                        <p:attrNameLst>
                                          <p:attrName>style.visibility</p:attrName>
                                        </p:attrNameLst>
                                      </p:cBhvr>
                                      <p:to>
                                        <p:strVal val="visible"/>
                                      </p:to>
                                    </p:set>
                                    <p:animEffect transition="in" filter="fade">
                                      <p:cBhvr>
                                        <p:cTn id="12" dur="1000"/>
                                        <p:tgtEl>
                                          <p:spTgt spid="2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6">
                                            <p:txEl>
                                              <p:pRg st="2" end="2"/>
                                            </p:txEl>
                                          </p:spTgt>
                                        </p:tgtEl>
                                        <p:attrNameLst>
                                          <p:attrName>style.visibility</p:attrName>
                                        </p:attrNameLst>
                                      </p:cBhvr>
                                      <p:to>
                                        <p:strVal val="visible"/>
                                      </p:to>
                                    </p:set>
                                    <p:animEffect transition="in" filter="fade">
                                      <p:cBhvr>
                                        <p:cTn id="17" dur="1000"/>
                                        <p:tgtEl>
                                          <p:spTgt spid="21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17"/>
                                        </p:tgtEl>
                                        <p:attrNameLst>
                                          <p:attrName>style.visibility</p:attrName>
                                        </p:attrNameLst>
                                      </p:cBhvr>
                                      <p:to>
                                        <p:strVal val="visible"/>
                                      </p:to>
                                    </p:set>
                                    <p:animEffect transition="in" filter="fade">
                                      <p:cBhvr>
                                        <p:cTn id="20"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8"/>
          <p:cNvSpPr txBox="1">
            <a:spLocks noGrp="1"/>
          </p:cNvSpPr>
          <p:nvPr>
            <p:ph type="body" idx="1"/>
          </p:nvPr>
        </p:nvSpPr>
        <p:spPr>
          <a:xfrm>
            <a:off x="0" y="269875"/>
            <a:ext cx="9144000" cy="1365250"/>
          </a:xfrm>
          <a:prstGeom prst="rect">
            <a:avLst/>
          </a:prstGeom>
          <a:noFill/>
          <a:ln>
            <a:noFill/>
          </a:ln>
        </p:spPr>
        <p:txBody>
          <a:bodyPr spcFirstLastPara="1" wrap="square" lIns="91425" tIns="45700" rIns="91425" bIns="45700" anchor="t" anchorCtr="0">
            <a:noAutofit/>
          </a:bodyPr>
          <a:lstStyle/>
          <a:p>
            <a:pPr marL="906462" marR="0" lvl="1" indent="-514350" algn="ctr" rtl="0">
              <a:lnSpc>
                <a:spcPct val="100000"/>
              </a:lnSpc>
              <a:spcBef>
                <a:spcPts val="0"/>
              </a:spcBef>
              <a:spcAft>
                <a:spcPts val="0"/>
              </a:spcAft>
              <a:buClr>
                <a:srgbClr val="0070C0"/>
              </a:buClr>
              <a:buSzPts val="2400"/>
              <a:buFont typeface="Arial"/>
              <a:buAutoNum type="arabicPeriod" startAt="3"/>
            </a:pPr>
            <a:r>
              <a:rPr lang="en-US" b="0" i="0" u="none" strike="noStrike" cap="none">
                <a:solidFill>
                  <a:srgbClr val="0070C0"/>
                </a:solidFill>
                <a:latin typeface="Arial"/>
                <a:ea typeface="Arial"/>
                <a:cs typeface="Arial"/>
                <a:sym typeface="Arial"/>
              </a:rPr>
              <a:t>Finalmente, el Ángel pide: </a:t>
            </a:r>
            <a:endParaRPr/>
          </a:p>
          <a:p>
            <a:pPr marL="392112" marR="0" lvl="1" indent="0" algn="ctr" rtl="0">
              <a:lnSpc>
                <a:spcPct val="100000"/>
              </a:lnSpc>
              <a:spcBef>
                <a:spcPts val="0"/>
              </a:spcBef>
              <a:spcAft>
                <a:spcPts val="0"/>
              </a:spcAft>
              <a:buClr>
                <a:srgbClr val="0070C0"/>
              </a:buClr>
              <a:buSzPts val="2400"/>
              <a:buNone/>
            </a:pPr>
            <a:endParaRPr sz="2000" b="0" i="0" u="none" strike="noStrike" cap="none">
              <a:solidFill>
                <a:srgbClr val="7030A0"/>
              </a:solidFill>
              <a:latin typeface="Arial"/>
              <a:ea typeface="Arial"/>
              <a:cs typeface="Arial"/>
              <a:sym typeface="Arial"/>
            </a:endParaRPr>
          </a:p>
          <a:p>
            <a:pPr marL="392112" marR="0" lvl="1" indent="0" algn="ctr" rtl="0">
              <a:lnSpc>
                <a:spcPct val="100000"/>
              </a:lnSpc>
              <a:spcBef>
                <a:spcPts val="0"/>
              </a:spcBef>
              <a:spcAft>
                <a:spcPts val="0"/>
              </a:spcAft>
              <a:buClr>
                <a:srgbClr val="0070C0"/>
              </a:buClr>
              <a:buSzPts val="2400"/>
              <a:buNone/>
            </a:pPr>
            <a:r>
              <a:rPr lang="en-US" b="0" i="0" u="none" strike="noStrike" cap="none">
                <a:solidFill>
                  <a:srgbClr val="7030A0"/>
                </a:solidFill>
                <a:latin typeface="Arial"/>
                <a:ea typeface="Arial"/>
                <a:cs typeface="Arial"/>
                <a:sym typeface="Arial"/>
              </a:rPr>
              <a:t>Adoración al Santísimo Sacramento</a:t>
            </a:r>
            <a:endParaRPr b="0" i="0" u="none" strike="noStrike" cap="none">
              <a:solidFill>
                <a:srgbClr val="0070C0"/>
              </a:solidFill>
              <a:latin typeface="Arial"/>
              <a:ea typeface="Arial"/>
              <a:cs typeface="Arial"/>
              <a:sym typeface="Arial"/>
            </a:endParaRPr>
          </a:p>
          <a:p>
            <a:pPr marL="392112" marR="0" lvl="1" indent="0" algn="l" rtl="0">
              <a:lnSpc>
                <a:spcPct val="100000"/>
              </a:lnSpc>
              <a:spcBef>
                <a:spcPts val="480"/>
              </a:spcBef>
              <a:spcAft>
                <a:spcPts val="0"/>
              </a:spcAft>
              <a:buClr>
                <a:schemeClr val="dk1"/>
              </a:buClr>
              <a:buSzPts val="2400"/>
              <a:buFont typeface="Times New Roman"/>
              <a:buNone/>
            </a:pPr>
            <a:endParaRPr sz="2400" b="0" i="0" u="none" strike="noStrike" cap="none">
              <a:solidFill>
                <a:srgbClr val="0070C0"/>
              </a:solidFill>
              <a:latin typeface="Arial"/>
              <a:ea typeface="Arial"/>
              <a:cs typeface="Arial"/>
              <a:sym typeface="Arial"/>
            </a:endParaRPr>
          </a:p>
          <a:p>
            <a:pPr marL="342900" marR="0" lvl="0" indent="-190500" algn="l" rtl="0">
              <a:lnSpc>
                <a:spcPct val="100000"/>
              </a:lnSpc>
              <a:spcBef>
                <a:spcPts val="480"/>
              </a:spcBef>
              <a:spcAft>
                <a:spcPts val="0"/>
              </a:spcAft>
              <a:buClr>
                <a:schemeClr val="dk1"/>
              </a:buClr>
              <a:buSzPts val="2400"/>
              <a:buFont typeface="Times New Roman"/>
              <a:buNone/>
            </a:pPr>
            <a:endParaRPr sz="2400" b="0" i="0" u="none" strike="noStrike" cap="none">
              <a:solidFill>
                <a:srgbClr val="0070C0"/>
              </a:solidFill>
              <a:latin typeface="Arial"/>
              <a:ea typeface="Arial"/>
              <a:cs typeface="Arial"/>
              <a:sym typeface="Arial"/>
            </a:endParaRPr>
          </a:p>
        </p:txBody>
      </p:sp>
      <p:pic>
        <p:nvPicPr>
          <p:cNvPr id="224" name="Google Shape;224;p8" descr="Adoración al Santísimo para niños? Se extiende con frutos abundantes y  sorpresa entre los padres - ReL"/>
          <p:cNvPicPr preferRelativeResize="0"/>
          <p:nvPr/>
        </p:nvPicPr>
        <p:blipFill rotWithShape="1">
          <a:blip r:embed="rId3">
            <a:alphaModFix/>
          </a:blip>
          <a:srcRect/>
          <a:stretch/>
        </p:blipFill>
        <p:spPr>
          <a:xfrm>
            <a:off x="969205" y="1758462"/>
            <a:ext cx="4363915" cy="4829663"/>
          </a:xfrm>
          <a:prstGeom prst="rect">
            <a:avLst/>
          </a:prstGeom>
          <a:noFill/>
          <a:ln>
            <a:noFill/>
          </a:ln>
        </p:spPr>
      </p:pic>
      <p:sp>
        <p:nvSpPr>
          <p:cNvPr id="225" name="Google Shape;225;p8"/>
          <p:cNvSpPr txBox="1"/>
          <p:nvPr/>
        </p:nvSpPr>
        <p:spPr>
          <a:xfrm>
            <a:off x="5824024" y="3007060"/>
            <a:ext cx="2841674"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a:solidFill>
                  <a:srgbClr val="0070C0"/>
                </a:solidFill>
                <a:latin typeface="Arial"/>
                <a:ea typeface="Arial"/>
                <a:cs typeface="Arial"/>
                <a:sym typeface="Arial"/>
              </a:rPr>
              <a:t>Jesús en la Eucaristía</a:t>
            </a:r>
            <a:endParaRPr sz="3200" b="0"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70C0"/>
                </a:solidFill>
                <a:latin typeface="Arial"/>
                <a:ea typeface="Arial"/>
                <a:cs typeface="Arial"/>
                <a:sym typeface="Arial"/>
              </a:rPr>
              <a:t>expuesto en una custodia</a:t>
            </a:r>
            <a:endParaRPr sz="32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childTnLst>
                                </p:cTn>
                              </p:par>
                              <p:par>
                                <p:cTn id="8" presetID="10" presetClass="entr" presetSubtype="0" fill="hold" nodeType="with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fade">
                                      <p:cBhvr>
                                        <p:cTn id="10"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7"/>
          <p:cNvSpPr txBox="1">
            <a:spLocks noGrp="1"/>
          </p:cNvSpPr>
          <p:nvPr>
            <p:ph type="body" idx="1"/>
          </p:nvPr>
        </p:nvSpPr>
        <p:spPr>
          <a:xfrm>
            <a:off x="7937" y="243840"/>
            <a:ext cx="8982075" cy="209139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400"/>
              <a:buNone/>
            </a:pPr>
            <a:r>
              <a:rPr lang="en-US" sz="3000" b="1">
                <a:solidFill>
                  <a:srgbClr val="7030A0"/>
                </a:solidFill>
                <a:latin typeface="Arial"/>
                <a:ea typeface="Arial"/>
                <a:cs typeface="Arial"/>
                <a:sym typeface="Arial"/>
              </a:rPr>
              <a:t>¿Qué es Adoración </a:t>
            </a:r>
            <a:r>
              <a:rPr lang="en-US" sz="3000" b="1" i="0" u="none">
                <a:solidFill>
                  <a:srgbClr val="7030A0"/>
                </a:solidFill>
                <a:latin typeface="Arial"/>
                <a:ea typeface="Arial"/>
                <a:cs typeface="Arial"/>
                <a:sym typeface="Arial"/>
              </a:rPr>
              <a:t>al Santísimo Sacramento </a:t>
            </a:r>
            <a:endParaRPr sz="3000" b="1" i="0" u="none">
              <a:solidFill>
                <a:srgbClr val="7030A0"/>
              </a:solidFill>
              <a:latin typeface="Arial"/>
              <a:ea typeface="Arial"/>
              <a:cs typeface="Arial"/>
              <a:sym typeface="Arial"/>
            </a:endParaRPr>
          </a:p>
          <a:p>
            <a:pPr marL="392112" marR="0" lvl="1" indent="0" algn="l" rtl="0">
              <a:lnSpc>
                <a:spcPct val="100000"/>
              </a:lnSpc>
              <a:spcBef>
                <a:spcPts val="440"/>
              </a:spcBef>
              <a:spcAft>
                <a:spcPts val="0"/>
              </a:spcAft>
              <a:buClr>
                <a:srgbClr val="0070C0"/>
              </a:buClr>
              <a:buSzPts val="2200"/>
              <a:buFont typeface="Arial"/>
              <a:buNone/>
            </a:pPr>
            <a:endParaRPr sz="1200" b="0" i="0" u="none" strike="noStrike" cap="none">
              <a:solidFill>
                <a:srgbClr val="0070C0"/>
              </a:solidFill>
              <a:latin typeface="Arial"/>
              <a:ea typeface="Arial"/>
              <a:cs typeface="Arial"/>
              <a:sym typeface="Arial"/>
            </a:endParaRPr>
          </a:p>
          <a:p>
            <a:pPr marL="392112" marR="0" lvl="1" indent="0" algn="ctr" rtl="0">
              <a:lnSpc>
                <a:spcPct val="100000"/>
              </a:lnSpc>
              <a:spcBef>
                <a:spcPts val="440"/>
              </a:spcBef>
              <a:spcAft>
                <a:spcPts val="0"/>
              </a:spcAft>
              <a:buClr>
                <a:srgbClr val="0070C0"/>
              </a:buClr>
              <a:buSzPts val="2200"/>
              <a:buFont typeface="Arial"/>
              <a:buNone/>
            </a:pPr>
            <a:r>
              <a:rPr lang="en-US" b="0" i="0" u="none" strike="noStrike" cap="none">
                <a:solidFill>
                  <a:srgbClr val="0070C0"/>
                </a:solidFill>
                <a:latin typeface="Arial"/>
                <a:ea typeface="Arial"/>
                <a:cs typeface="Arial"/>
                <a:sym typeface="Arial"/>
              </a:rPr>
              <a:t>Es acercarse a Jesús, presente en la Eucaristía, y dejarle saber que crees en Él y lo amas mucho, </a:t>
            </a:r>
            <a:endParaRPr/>
          </a:p>
        </p:txBody>
      </p:sp>
      <p:pic>
        <p:nvPicPr>
          <p:cNvPr id="232" name="Google Shape;232;p17" descr="Blog Católico Gotitas Espirituales ®: NIÑOS ADORADORES DEL SANTÍSIMO??"/>
          <p:cNvPicPr preferRelativeResize="0"/>
          <p:nvPr/>
        </p:nvPicPr>
        <p:blipFill rotWithShape="1">
          <a:blip r:embed="rId3">
            <a:alphaModFix/>
          </a:blip>
          <a:srcRect/>
          <a:stretch/>
        </p:blipFill>
        <p:spPr>
          <a:xfrm>
            <a:off x="2532184" y="2166426"/>
            <a:ext cx="4173415" cy="4663000"/>
          </a:xfrm>
          <a:prstGeom prst="rect">
            <a:avLst/>
          </a:prstGeom>
          <a:noFill/>
          <a:ln>
            <a:noFill/>
          </a:ln>
        </p:spPr>
      </p:pic>
      <p:sp>
        <p:nvSpPr>
          <p:cNvPr id="233" name="Google Shape;233;p17"/>
          <p:cNvSpPr txBox="1"/>
          <p:nvPr/>
        </p:nvSpPr>
        <p:spPr>
          <a:xfrm>
            <a:off x="304800" y="3886200"/>
            <a:ext cx="1828800" cy="830262"/>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FF0D5D"/>
              </a:buClr>
              <a:buSzPts val="2400"/>
              <a:buFont typeface="Arial"/>
              <a:buNone/>
            </a:pPr>
            <a:r>
              <a:rPr lang="en-US" sz="2400" b="0" i="0" u="none" strike="noStrike" cap="none">
                <a:solidFill>
                  <a:srgbClr val="FF0D5D"/>
                </a:solidFill>
                <a:latin typeface="Arial"/>
                <a:ea typeface="Arial"/>
                <a:cs typeface="Arial"/>
                <a:sym typeface="Arial"/>
              </a:rPr>
              <a:t>Que Él es tu Rey, </a:t>
            </a:r>
            <a:endParaRPr sz="1400" b="0" i="0" u="none" strike="noStrike" cap="none">
              <a:solidFill>
                <a:srgbClr val="000000"/>
              </a:solidFill>
              <a:latin typeface="Arial"/>
              <a:ea typeface="Arial"/>
              <a:cs typeface="Arial"/>
              <a:sym typeface="Arial"/>
            </a:endParaRPr>
          </a:p>
        </p:txBody>
      </p:sp>
      <p:sp>
        <p:nvSpPr>
          <p:cNvPr id="234" name="Google Shape;234;p17"/>
          <p:cNvSpPr txBox="1"/>
          <p:nvPr/>
        </p:nvSpPr>
        <p:spPr>
          <a:xfrm>
            <a:off x="6553200" y="3516312"/>
            <a:ext cx="2286000" cy="1200150"/>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FF0D5D"/>
              </a:buClr>
              <a:buSzPts val="2400"/>
              <a:buFont typeface="Arial"/>
              <a:buNone/>
            </a:pPr>
            <a:r>
              <a:rPr lang="en-US" sz="2400" b="0" i="0" u="none" strike="noStrike" cap="none">
                <a:solidFill>
                  <a:srgbClr val="FF0D5D"/>
                </a:solidFill>
                <a:latin typeface="Arial"/>
                <a:ea typeface="Arial"/>
                <a:cs typeface="Arial"/>
                <a:sym typeface="Arial"/>
              </a:rPr>
              <a:t>Que sin Él, nada puedes hacer, </a:t>
            </a:r>
            <a:endParaRPr sz="1400" b="0" i="0" u="none" strike="noStrike" cap="none">
              <a:solidFill>
                <a:srgbClr val="000000"/>
              </a:solidFill>
              <a:latin typeface="Arial"/>
              <a:ea typeface="Arial"/>
              <a:cs typeface="Arial"/>
              <a:sym typeface="Arial"/>
            </a:endParaRPr>
          </a:p>
        </p:txBody>
      </p:sp>
      <p:sp>
        <p:nvSpPr>
          <p:cNvPr id="235" name="Google Shape;235;p17"/>
          <p:cNvSpPr txBox="1"/>
          <p:nvPr/>
        </p:nvSpPr>
        <p:spPr>
          <a:xfrm>
            <a:off x="152400" y="5562600"/>
            <a:ext cx="2133600" cy="830262"/>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FF0D5D"/>
              </a:buClr>
              <a:buSzPts val="2400"/>
              <a:buFont typeface="Arial"/>
              <a:buNone/>
            </a:pPr>
            <a:r>
              <a:rPr lang="en-US" sz="2400" b="0" i="0" u="none" strike="noStrike" cap="none">
                <a:solidFill>
                  <a:srgbClr val="FF0D5D"/>
                </a:solidFill>
                <a:latin typeface="Arial"/>
                <a:ea typeface="Arial"/>
                <a:cs typeface="Arial"/>
                <a:sym typeface="Arial"/>
              </a:rPr>
              <a:t>Que Él es tu felicidad, </a:t>
            </a:r>
            <a:endParaRPr sz="1400" b="0" i="0" u="none" strike="noStrike" cap="none">
              <a:solidFill>
                <a:srgbClr val="000000"/>
              </a:solidFill>
              <a:latin typeface="Arial"/>
              <a:ea typeface="Arial"/>
              <a:cs typeface="Arial"/>
              <a:sym typeface="Arial"/>
            </a:endParaRPr>
          </a:p>
        </p:txBody>
      </p:sp>
      <p:sp>
        <p:nvSpPr>
          <p:cNvPr id="236" name="Google Shape;236;p17"/>
          <p:cNvSpPr txBox="1"/>
          <p:nvPr/>
        </p:nvSpPr>
        <p:spPr>
          <a:xfrm>
            <a:off x="6611816" y="5562600"/>
            <a:ext cx="2532184"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2400"/>
              <a:buFont typeface="Arial"/>
              <a:buNone/>
            </a:pPr>
            <a:r>
              <a:rPr lang="en-US" sz="2400" b="0" i="0" u="none" strike="noStrike" cap="none">
                <a:solidFill>
                  <a:srgbClr val="FF0D5D"/>
                </a:solidFill>
                <a:latin typeface="Arial"/>
                <a:ea typeface="Arial"/>
                <a:cs typeface="Arial"/>
                <a:sym typeface="Arial"/>
              </a:rPr>
              <a:t>Y ESCUCHARLO!</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0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
                                        </p:tgtEl>
                                        <p:attrNameLst>
                                          <p:attrName>style.visibility</p:attrName>
                                        </p:attrNameLst>
                                      </p:cBhvr>
                                      <p:to>
                                        <p:strVal val="visible"/>
                                      </p:to>
                                    </p:set>
                                    <p:animEffect transition="in" filter="fade">
                                      <p:cBhvr>
                                        <p:cTn id="12" dur="1000"/>
                                        <p:tgtEl>
                                          <p:spTgt spid="2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10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6"/>
                                        </p:tgtEl>
                                        <p:attrNameLst>
                                          <p:attrName>style.visibility</p:attrName>
                                        </p:attrNameLst>
                                      </p:cBhvr>
                                      <p:to>
                                        <p:strVal val="visible"/>
                                      </p:to>
                                    </p:set>
                                    <p:animEffect transition="in" filter="fade">
                                      <p:cBhvr>
                                        <p:cTn id="22" dur="1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8"/>
          <p:cNvSpPr txBox="1">
            <a:spLocks noGrp="1"/>
          </p:cNvSpPr>
          <p:nvPr>
            <p:ph type="body" idx="1"/>
          </p:nvPr>
        </p:nvSpPr>
        <p:spPr>
          <a:xfrm>
            <a:off x="607254" y="174625"/>
            <a:ext cx="8536745" cy="96485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3000" b="1" i="0" u="none">
                <a:solidFill>
                  <a:srgbClr val="7030A0"/>
                </a:solidFill>
                <a:latin typeface="Arial"/>
                <a:ea typeface="Arial"/>
                <a:cs typeface="Arial"/>
                <a:sym typeface="Arial"/>
              </a:rPr>
              <a:t>Adoración al Santísimo Sacramento </a:t>
            </a:r>
            <a:endParaRPr sz="3000" b="0" i="0" u="none">
              <a:solidFill>
                <a:srgbClr val="7030A0"/>
              </a:solidFill>
              <a:latin typeface="Arial"/>
              <a:ea typeface="Arial"/>
              <a:cs typeface="Arial"/>
              <a:sym typeface="Arial"/>
            </a:endParaRPr>
          </a:p>
          <a:p>
            <a:pPr marL="0" marR="0" lvl="0" indent="0" algn="ctr" rtl="0">
              <a:lnSpc>
                <a:spcPct val="100000"/>
              </a:lnSpc>
              <a:spcBef>
                <a:spcPts val="300"/>
              </a:spcBef>
              <a:spcAft>
                <a:spcPts val="0"/>
              </a:spcAft>
              <a:buClr>
                <a:schemeClr val="dk1"/>
              </a:buClr>
              <a:buSzPts val="1500"/>
              <a:buFont typeface="Times New Roman"/>
              <a:buNone/>
            </a:pPr>
            <a:endParaRPr sz="1500" b="0" i="0" u="none">
              <a:solidFill>
                <a:srgbClr val="0070C0"/>
              </a:solidFill>
              <a:latin typeface="Arial"/>
              <a:ea typeface="Arial"/>
              <a:cs typeface="Arial"/>
              <a:sym typeface="Arial"/>
            </a:endParaRPr>
          </a:p>
        </p:txBody>
      </p:sp>
      <p:pic>
        <p:nvPicPr>
          <p:cNvPr id="243" name="Google Shape;243;p18" descr="Jesús abrazando la tierra | Vector Premium"/>
          <p:cNvPicPr preferRelativeResize="0"/>
          <p:nvPr/>
        </p:nvPicPr>
        <p:blipFill rotWithShape="1">
          <a:blip r:embed="rId3">
            <a:alphaModFix/>
          </a:blip>
          <a:srcRect/>
          <a:stretch/>
        </p:blipFill>
        <p:spPr>
          <a:xfrm>
            <a:off x="1157470" y="2451534"/>
            <a:ext cx="2846181" cy="3011503"/>
          </a:xfrm>
          <a:prstGeom prst="rect">
            <a:avLst/>
          </a:prstGeom>
          <a:noFill/>
          <a:ln>
            <a:noFill/>
          </a:ln>
        </p:spPr>
      </p:pic>
      <p:pic>
        <p:nvPicPr>
          <p:cNvPr id="244" name="Google Shape;244;p18" descr="Twitter | Religiöse bilder, Abendmahl, Jesus gesicht"/>
          <p:cNvPicPr preferRelativeResize="0"/>
          <p:nvPr/>
        </p:nvPicPr>
        <p:blipFill rotWithShape="1">
          <a:blip r:embed="rId4">
            <a:alphaModFix/>
          </a:blip>
          <a:srcRect/>
          <a:stretch/>
        </p:blipFill>
        <p:spPr>
          <a:xfrm>
            <a:off x="5140350" y="951073"/>
            <a:ext cx="3792635" cy="5732301"/>
          </a:xfrm>
          <a:prstGeom prst="rect">
            <a:avLst/>
          </a:prstGeom>
          <a:noFill/>
          <a:ln>
            <a:noFill/>
          </a:ln>
        </p:spPr>
      </p:pic>
      <p:sp>
        <p:nvSpPr>
          <p:cNvPr id="245" name="Google Shape;245;p18"/>
          <p:cNvSpPr txBox="1"/>
          <p:nvPr/>
        </p:nvSpPr>
        <p:spPr>
          <a:xfrm>
            <a:off x="0" y="790229"/>
            <a:ext cx="4825219" cy="1692771"/>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0070C0"/>
              </a:buClr>
              <a:buSzPts val="2800"/>
              <a:buFont typeface="Arial"/>
              <a:buNone/>
            </a:pPr>
            <a:r>
              <a:rPr lang="en-US" sz="2600" b="0" i="0" u="none" strike="noStrike" cap="none">
                <a:solidFill>
                  <a:srgbClr val="0070C0"/>
                </a:solidFill>
                <a:latin typeface="Arial"/>
                <a:ea typeface="Arial"/>
                <a:cs typeface="Arial"/>
                <a:sym typeface="Arial"/>
              </a:rPr>
              <a:t>Muchas personas no creen en Jesús, o viven como si no existiera e ignoran sus mandamientos. </a:t>
            </a:r>
            <a:endParaRPr sz="2600" b="0" i="0" u="none" strike="noStrike" cap="none">
              <a:solidFill>
                <a:srgbClr val="000000"/>
              </a:solidFill>
              <a:latin typeface="Arial"/>
              <a:ea typeface="Arial"/>
              <a:cs typeface="Arial"/>
              <a:sym typeface="Arial"/>
            </a:endParaRPr>
          </a:p>
        </p:txBody>
      </p:sp>
      <p:sp>
        <p:nvSpPr>
          <p:cNvPr id="246" name="Google Shape;246;p18"/>
          <p:cNvSpPr txBox="1"/>
          <p:nvPr/>
        </p:nvSpPr>
        <p:spPr>
          <a:xfrm>
            <a:off x="575914" y="5485704"/>
            <a:ext cx="4009292" cy="12926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600" b="0" i="0" u="none" strike="noStrike" cap="none">
                <a:solidFill>
                  <a:srgbClr val="0070C0"/>
                </a:solidFill>
                <a:latin typeface="Arial"/>
                <a:ea typeface="Arial"/>
                <a:cs typeface="Arial"/>
                <a:sym typeface="Arial"/>
              </a:rPr>
              <a:t>Esto lo pone muy triste, porque sabe que sin Él no tienen Vida Eterna.</a:t>
            </a:r>
            <a:endParaRPr sz="2600" b="0" i="0" u="none" strike="noStrike" cap="none">
              <a:solidFill>
                <a:srgbClr val="0070C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10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fade">
                                      <p:cBhvr>
                                        <p:cTn id="12" dur="1000"/>
                                        <p:tgtEl>
                                          <p:spTgt spid="243"/>
                                        </p:tgtEl>
                                      </p:cBhvr>
                                    </p:animEffect>
                                  </p:childTnLst>
                                </p:cTn>
                              </p:par>
                              <p:par>
                                <p:cTn id="13" presetID="10" presetClass="entr" presetSubtype="0" fill="hold" nodeType="withEffect">
                                  <p:stCondLst>
                                    <p:cond delay="0"/>
                                  </p:stCondLst>
                                  <p:childTnLst>
                                    <p:set>
                                      <p:cBhvr>
                                        <p:cTn id="14" dur="1" fill="hold">
                                          <p:stCondLst>
                                            <p:cond delay="0"/>
                                          </p:stCondLst>
                                        </p:cTn>
                                        <p:tgtEl>
                                          <p:spTgt spid="246"/>
                                        </p:tgtEl>
                                        <p:attrNameLst>
                                          <p:attrName>style.visibility</p:attrName>
                                        </p:attrNameLst>
                                      </p:cBhvr>
                                      <p:to>
                                        <p:strVal val="visible"/>
                                      </p:to>
                                    </p:set>
                                    <p:animEffect transition="in" filter="fade">
                                      <p:cBhvr>
                                        <p:cTn id="15" dur="10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txBox="1">
            <a:spLocks noGrp="1"/>
          </p:cNvSpPr>
          <p:nvPr>
            <p:ph type="body" idx="1"/>
          </p:nvPr>
        </p:nvSpPr>
        <p:spPr>
          <a:xfrm>
            <a:off x="0" y="1014872"/>
            <a:ext cx="5943600" cy="4126621"/>
          </a:xfrm>
          <a:prstGeom prst="rect">
            <a:avLst/>
          </a:prstGeom>
          <a:noFill/>
          <a:ln>
            <a:noFill/>
          </a:ln>
        </p:spPr>
        <p:txBody>
          <a:bodyPr spcFirstLastPara="1" wrap="square" lIns="91425" tIns="45700" rIns="91425" bIns="45700" anchor="t" anchorCtr="0">
            <a:noAutofit/>
          </a:bodyPr>
          <a:lstStyle/>
          <a:p>
            <a:pPr marL="392112" marR="0" lvl="1" indent="0" algn="ctr" rtl="0">
              <a:lnSpc>
                <a:spcPct val="100000"/>
              </a:lnSpc>
              <a:spcBef>
                <a:spcPts val="440"/>
              </a:spcBef>
              <a:spcAft>
                <a:spcPts val="0"/>
              </a:spcAft>
              <a:buClr>
                <a:schemeClr val="dk1"/>
              </a:buClr>
              <a:buSzPts val="2200"/>
              <a:buFont typeface="Times New Roman"/>
              <a:buNone/>
            </a:pPr>
            <a:endParaRPr sz="1500" b="0" i="0" u="none" strike="noStrike" cap="none">
              <a:solidFill>
                <a:srgbClr val="FF0000"/>
              </a:solidFill>
              <a:latin typeface="Arial"/>
              <a:ea typeface="Arial"/>
              <a:cs typeface="Arial"/>
              <a:sym typeface="Arial"/>
            </a:endParaRPr>
          </a:p>
          <a:p>
            <a:pPr marL="392112" marR="0" lvl="1" indent="0" algn="ctr" rtl="0">
              <a:lnSpc>
                <a:spcPct val="100000"/>
              </a:lnSpc>
              <a:spcBef>
                <a:spcPts val="440"/>
              </a:spcBef>
              <a:spcAft>
                <a:spcPts val="0"/>
              </a:spcAft>
              <a:buClr>
                <a:srgbClr val="FF0000"/>
              </a:buClr>
              <a:buSzPts val="2200"/>
              <a:buFont typeface="Arial"/>
              <a:buNone/>
            </a:pPr>
            <a:r>
              <a:rPr lang="en-US" sz="2200" b="0" i="0" u="none" strike="noStrike" cap="none">
                <a:solidFill>
                  <a:srgbClr val="FF0000"/>
                </a:solidFill>
                <a:latin typeface="Arial"/>
                <a:ea typeface="Arial"/>
                <a:cs typeface="Arial"/>
                <a:sym typeface="Arial"/>
              </a:rPr>
              <a:t>DIOS MIO </a:t>
            </a:r>
            <a:endParaRPr/>
          </a:p>
          <a:p>
            <a:pPr marL="0" marR="0" lvl="0" indent="0" algn="ctr" rtl="0">
              <a:lnSpc>
                <a:spcPct val="100000"/>
              </a:lnSpc>
              <a:spcBef>
                <a:spcPts val="440"/>
              </a:spcBef>
              <a:spcAft>
                <a:spcPts val="0"/>
              </a:spcAft>
              <a:buClr>
                <a:srgbClr val="FF0000"/>
              </a:buClr>
              <a:buSzPts val="2200"/>
              <a:buFont typeface="Arial"/>
              <a:buNone/>
            </a:pPr>
            <a:r>
              <a:rPr lang="en-US" sz="2200" b="0" i="0" u="none">
                <a:solidFill>
                  <a:srgbClr val="FF0000"/>
                </a:solidFill>
                <a:latin typeface="Arial"/>
                <a:ea typeface="Arial"/>
                <a:cs typeface="Arial"/>
                <a:sym typeface="Arial"/>
              </a:rPr>
              <a:t>YO CREO, TE ADORO, ESPERO Y TE AMO. </a:t>
            </a:r>
            <a:endParaRPr/>
          </a:p>
          <a:p>
            <a:pPr marL="0" marR="0" lvl="0" indent="0" algn="ctr" rtl="0">
              <a:lnSpc>
                <a:spcPct val="100000"/>
              </a:lnSpc>
              <a:spcBef>
                <a:spcPts val="440"/>
              </a:spcBef>
              <a:spcAft>
                <a:spcPts val="0"/>
              </a:spcAft>
              <a:buClr>
                <a:srgbClr val="FF0000"/>
              </a:buClr>
              <a:buSzPts val="2200"/>
              <a:buFont typeface="Arial"/>
              <a:buNone/>
            </a:pPr>
            <a:r>
              <a:rPr lang="en-US" sz="2200" b="0" i="0" u="none">
                <a:solidFill>
                  <a:srgbClr val="FF0000"/>
                </a:solidFill>
                <a:latin typeface="Arial"/>
                <a:ea typeface="Arial"/>
                <a:cs typeface="Arial"/>
                <a:sym typeface="Arial"/>
              </a:rPr>
              <a:t>TE PIDO PERDON POR LOS QUE </a:t>
            </a:r>
            <a:endParaRPr/>
          </a:p>
          <a:p>
            <a:pPr marL="0" marR="0" lvl="0" indent="0" algn="ctr" rtl="0">
              <a:lnSpc>
                <a:spcPct val="100000"/>
              </a:lnSpc>
              <a:spcBef>
                <a:spcPts val="440"/>
              </a:spcBef>
              <a:spcAft>
                <a:spcPts val="0"/>
              </a:spcAft>
              <a:buClr>
                <a:srgbClr val="FF0000"/>
              </a:buClr>
              <a:buSzPts val="2200"/>
              <a:buFont typeface="Arial"/>
              <a:buNone/>
            </a:pPr>
            <a:r>
              <a:rPr lang="en-US" sz="2200" b="0" i="0" u="none">
                <a:solidFill>
                  <a:srgbClr val="FF0000"/>
                </a:solidFill>
                <a:latin typeface="Arial"/>
                <a:ea typeface="Arial"/>
                <a:cs typeface="Arial"/>
                <a:sym typeface="Arial"/>
              </a:rPr>
              <a:t>NO CREEN, NO TE ADORAN, </a:t>
            </a:r>
            <a:endParaRPr/>
          </a:p>
          <a:p>
            <a:pPr marL="0" marR="0" lvl="0" indent="0" algn="ctr" rtl="0">
              <a:lnSpc>
                <a:spcPct val="100000"/>
              </a:lnSpc>
              <a:spcBef>
                <a:spcPts val="440"/>
              </a:spcBef>
              <a:spcAft>
                <a:spcPts val="0"/>
              </a:spcAft>
              <a:buClr>
                <a:srgbClr val="FF0000"/>
              </a:buClr>
              <a:buSzPts val="2200"/>
              <a:buFont typeface="Arial"/>
              <a:buNone/>
            </a:pPr>
            <a:r>
              <a:rPr lang="en-US" sz="2200" b="0" i="0" u="none">
                <a:solidFill>
                  <a:srgbClr val="FF0000"/>
                </a:solidFill>
                <a:latin typeface="Arial"/>
                <a:ea typeface="Arial"/>
                <a:cs typeface="Arial"/>
                <a:sym typeface="Arial"/>
              </a:rPr>
              <a:t>NO ESPERAN Y NO TE AMAN.  (3x)</a:t>
            </a:r>
            <a:endParaRPr/>
          </a:p>
          <a:p>
            <a:pPr marL="0" marR="0" lvl="0" indent="0" algn="ctr" rtl="0">
              <a:lnSpc>
                <a:spcPct val="100000"/>
              </a:lnSpc>
              <a:spcBef>
                <a:spcPts val="440"/>
              </a:spcBef>
              <a:spcAft>
                <a:spcPts val="0"/>
              </a:spcAft>
              <a:buClr>
                <a:schemeClr val="dk1"/>
              </a:buClr>
              <a:buSzPts val="2200"/>
              <a:buFont typeface="Times New Roman"/>
              <a:buNone/>
            </a:pPr>
            <a:endParaRPr sz="1500" b="0" i="0" u="none">
              <a:solidFill>
                <a:srgbClr val="FF0000"/>
              </a:solidFill>
              <a:latin typeface="Arial"/>
              <a:ea typeface="Arial"/>
              <a:cs typeface="Arial"/>
              <a:sym typeface="Arial"/>
            </a:endParaRPr>
          </a:p>
          <a:p>
            <a:pPr marL="0" marR="0" lvl="0" indent="0" algn="ctr" rtl="0">
              <a:lnSpc>
                <a:spcPct val="100000"/>
              </a:lnSpc>
              <a:spcBef>
                <a:spcPts val="440"/>
              </a:spcBef>
              <a:spcAft>
                <a:spcPts val="0"/>
              </a:spcAft>
              <a:buClr>
                <a:srgbClr val="0070C0"/>
              </a:buClr>
              <a:buSzPts val="2200"/>
              <a:buFont typeface="Arial"/>
              <a:buNone/>
            </a:pPr>
            <a:r>
              <a:rPr lang="en-US" sz="2200" b="0" i="0" u="none">
                <a:solidFill>
                  <a:srgbClr val="0070C0"/>
                </a:solidFill>
                <a:latin typeface="Arial"/>
                <a:ea typeface="Arial"/>
                <a:cs typeface="Arial"/>
                <a:sym typeface="Arial"/>
              </a:rPr>
              <a:t>Les pide que lo recen mucho delante del Santísimo Sacramento.</a:t>
            </a:r>
            <a:endParaRPr/>
          </a:p>
        </p:txBody>
      </p:sp>
      <p:pic>
        <p:nvPicPr>
          <p:cNvPr id="253" name="Google Shape;253;p19" descr="Eucharistic Miracles for Children - Angel of Peace, Fatima, Portugal"/>
          <p:cNvPicPr preferRelativeResize="0"/>
          <p:nvPr/>
        </p:nvPicPr>
        <p:blipFill rotWithShape="1">
          <a:blip r:embed="rId3">
            <a:alphaModFix/>
          </a:blip>
          <a:srcRect/>
          <a:stretch/>
        </p:blipFill>
        <p:spPr>
          <a:xfrm>
            <a:off x="5927188" y="1505492"/>
            <a:ext cx="3048000" cy="4529797"/>
          </a:xfrm>
          <a:prstGeom prst="rect">
            <a:avLst/>
          </a:prstGeom>
          <a:noFill/>
          <a:ln>
            <a:noFill/>
          </a:ln>
        </p:spPr>
      </p:pic>
      <p:pic>
        <p:nvPicPr>
          <p:cNvPr id="254" name="Google Shape;254;p19" descr="Santo Jubileo de las 40 horas – Unidad Educativa Fiscomisional Alicia Loza  Meneses"/>
          <p:cNvPicPr preferRelativeResize="0"/>
          <p:nvPr/>
        </p:nvPicPr>
        <p:blipFill rotWithShape="1">
          <a:blip r:embed="rId4">
            <a:alphaModFix/>
          </a:blip>
          <a:srcRect/>
          <a:stretch/>
        </p:blipFill>
        <p:spPr>
          <a:xfrm>
            <a:off x="1397801" y="4431323"/>
            <a:ext cx="3306337" cy="2365912"/>
          </a:xfrm>
          <a:prstGeom prst="rect">
            <a:avLst/>
          </a:prstGeom>
          <a:noFill/>
          <a:ln>
            <a:noFill/>
          </a:ln>
        </p:spPr>
      </p:pic>
      <p:sp>
        <p:nvSpPr>
          <p:cNvPr id="255" name="Google Shape;255;p19"/>
          <p:cNvSpPr txBox="1"/>
          <p:nvPr/>
        </p:nvSpPr>
        <p:spPr>
          <a:xfrm>
            <a:off x="154745" y="60765"/>
            <a:ext cx="8820443" cy="954107"/>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0070C0"/>
              </a:buClr>
              <a:buSzPts val="2200"/>
              <a:buFont typeface="Arial"/>
              <a:buNone/>
            </a:pPr>
            <a:r>
              <a:rPr lang="en-US" sz="2800" b="0" i="0" u="none" strike="noStrike" cap="none">
                <a:solidFill>
                  <a:srgbClr val="0070C0"/>
                </a:solidFill>
                <a:latin typeface="Arial"/>
                <a:ea typeface="Arial"/>
                <a:cs typeface="Arial"/>
                <a:sym typeface="Arial"/>
              </a:rPr>
              <a:t>Por eso, el Ángel de la Paz les enseña una oración pidiendo por los pecadores. </a:t>
            </a:r>
            <a:endParaRPr sz="2800" b="0" i="0" u="none" strike="noStrike" cap="none">
              <a:solidFill>
                <a:srgbClr val="22228B"/>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descr="Novena-cover.jpg"/>
          <p:cNvPicPr preferRelativeResize="0"/>
          <p:nvPr/>
        </p:nvPicPr>
        <p:blipFill rotWithShape="1">
          <a:blip r:embed="rId3">
            <a:alphaModFix/>
          </a:blip>
          <a:srcRect/>
          <a:stretch/>
        </p:blipFill>
        <p:spPr>
          <a:xfrm rot="120000">
            <a:off x="515937" y="304800"/>
            <a:ext cx="4800600" cy="6248400"/>
          </a:xfrm>
          <a:prstGeom prst="rect">
            <a:avLst/>
          </a:prstGeom>
          <a:noFill/>
          <a:ln>
            <a:noFill/>
          </a:ln>
        </p:spPr>
      </p:pic>
      <p:sp>
        <p:nvSpPr>
          <p:cNvPr id="99" name="Google Shape;99;p2"/>
          <p:cNvSpPr txBox="1"/>
          <p:nvPr/>
        </p:nvSpPr>
        <p:spPr>
          <a:xfrm>
            <a:off x="5968691" y="879817"/>
            <a:ext cx="2971800" cy="3540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Arial"/>
              <a:buNone/>
            </a:pPr>
            <a:r>
              <a:rPr lang="en-US" sz="3200" b="0" i="0" u="none" strike="noStrike" cap="none">
                <a:solidFill>
                  <a:srgbClr val="0070C0"/>
                </a:solidFill>
                <a:latin typeface="Arial"/>
                <a:ea typeface="Arial"/>
                <a:cs typeface="Arial"/>
                <a:sym typeface="Arial"/>
              </a:rPr>
              <a:t>La Virgen María, nuestra Madre en el Cielo, nos pide ayuda para salvar al mundo. </a:t>
            </a:r>
            <a:endParaRPr sz="1400" b="0" i="0" u="none" strike="noStrike" cap="none">
              <a:solidFill>
                <a:srgbClr val="000000"/>
              </a:solidFill>
              <a:latin typeface="Arial"/>
              <a:ea typeface="Arial"/>
              <a:cs typeface="Arial"/>
              <a:sym typeface="Arial"/>
            </a:endParaRPr>
          </a:p>
        </p:txBody>
      </p:sp>
      <p:sp>
        <p:nvSpPr>
          <p:cNvPr id="100" name="Google Shape;100;p2"/>
          <p:cNvSpPr txBox="1"/>
          <p:nvPr/>
        </p:nvSpPr>
        <p:spPr>
          <a:xfrm>
            <a:off x="6029016" y="5065447"/>
            <a:ext cx="2911475"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200"/>
              <a:buFont typeface="Arial"/>
              <a:buNone/>
            </a:pPr>
            <a:r>
              <a:rPr lang="en-US" sz="3200" b="0" i="0" u="none" strike="noStrike" cap="none">
                <a:solidFill>
                  <a:srgbClr val="FF0D5D"/>
                </a:solidFill>
                <a:latin typeface="Arial"/>
                <a:ea typeface="Arial"/>
                <a:cs typeface="Arial"/>
                <a:sym typeface="Arial"/>
              </a:rPr>
              <a:t>¿Quieres ayudarla?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Times New Roman"/>
              <a:buNone/>
            </a:pPr>
            <a:endParaRPr sz="3200" b="0" i="0" u="none" strike="noStrike" cap="none">
              <a:solidFill>
                <a:srgbClr val="0070C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
                                            <p:txEl>
                                              <p:pRg st="0" end="0"/>
                                            </p:txEl>
                                          </p:spTgt>
                                        </p:tgtEl>
                                        <p:attrNameLst>
                                          <p:attrName>style.visibility</p:attrName>
                                        </p:attrNameLst>
                                      </p:cBhvr>
                                      <p:to>
                                        <p:strVal val="visible"/>
                                      </p:to>
                                    </p:set>
                                    <p:animEffect transition="in" filter="fade">
                                      <p:cBhvr>
                                        <p:cTn id="17" dur="1000"/>
                                        <p:tgtEl>
                                          <p:spTgt spid="10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xEl>
                                              <p:pRg st="1" end="1"/>
                                            </p:txEl>
                                          </p:spTgt>
                                        </p:tgtEl>
                                        <p:attrNameLst>
                                          <p:attrName>style.visibility</p:attrName>
                                        </p:attrNameLst>
                                      </p:cBhvr>
                                      <p:to>
                                        <p:strVal val="visible"/>
                                      </p:to>
                                    </p:set>
                                    <p:animEffect transition="in" filter="fade">
                                      <p:cBhvr>
                                        <p:cTn id="22" dur="1000"/>
                                        <p:tgtEl>
                                          <p:spTgt spid="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9"/>
          <p:cNvSpPr txBox="1">
            <a:spLocks noGrp="1"/>
          </p:cNvSpPr>
          <p:nvPr>
            <p:ph type="body" idx="1"/>
          </p:nvPr>
        </p:nvSpPr>
        <p:spPr>
          <a:xfrm>
            <a:off x="923925" y="290512"/>
            <a:ext cx="7467600" cy="503237"/>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0070C0"/>
              </a:buClr>
              <a:buSzPts val="3000"/>
              <a:buFont typeface="Arial"/>
              <a:buNone/>
            </a:pPr>
            <a:r>
              <a:rPr lang="en-US" sz="3000" b="0" i="0" u="none">
                <a:solidFill>
                  <a:srgbClr val="0070C0"/>
                </a:solidFill>
                <a:latin typeface="Arial"/>
                <a:ea typeface="Arial"/>
                <a:cs typeface="Arial"/>
                <a:sym typeface="Arial"/>
              </a:rPr>
              <a:t>Después, la Virgen María se les aparece. </a:t>
            </a:r>
            <a:endParaRPr/>
          </a:p>
          <a:p>
            <a:pPr marL="342900" marR="0" lvl="0" indent="-342900" algn="l" rtl="0">
              <a:lnSpc>
                <a:spcPct val="100000"/>
              </a:lnSpc>
              <a:spcBef>
                <a:spcPts val="280"/>
              </a:spcBef>
              <a:spcAft>
                <a:spcPts val="0"/>
              </a:spcAft>
              <a:buClr>
                <a:schemeClr val="dk1"/>
              </a:buClr>
              <a:buSzPts val="1400"/>
              <a:buFont typeface="Times New Roman"/>
              <a:buNone/>
            </a:pPr>
            <a:endParaRPr sz="1400" b="0" i="0" u="none">
              <a:solidFill>
                <a:srgbClr val="0070C0"/>
              </a:solidFill>
              <a:latin typeface="Arial"/>
              <a:ea typeface="Arial"/>
              <a:cs typeface="Arial"/>
              <a:sym typeface="Arial"/>
            </a:endParaRPr>
          </a:p>
          <a:p>
            <a:pPr marL="342900" marR="0" lvl="0" indent="-342900" algn="l" rtl="0">
              <a:lnSpc>
                <a:spcPct val="100000"/>
              </a:lnSpc>
              <a:spcBef>
                <a:spcPts val="560"/>
              </a:spcBef>
              <a:spcAft>
                <a:spcPts val="0"/>
              </a:spcAft>
              <a:buClr>
                <a:schemeClr val="dk1"/>
              </a:buClr>
              <a:buSzPts val="2800"/>
              <a:buFont typeface="Times New Roman"/>
              <a:buNone/>
            </a:pPr>
            <a:endParaRPr sz="2800" b="0" i="0" u="none">
              <a:solidFill>
                <a:schemeClr val="dk1"/>
              </a:solidFill>
              <a:latin typeface="Arial"/>
              <a:ea typeface="Arial"/>
              <a:cs typeface="Arial"/>
              <a:sym typeface="Arial"/>
            </a:endParaRPr>
          </a:p>
          <a:p>
            <a:pPr marL="342900" marR="0" lvl="0" indent="-165100" algn="l" rtl="0">
              <a:lnSpc>
                <a:spcPct val="100000"/>
              </a:lnSpc>
              <a:spcBef>
                <a:spcPts val="560"/>
              </a:spcBef>
              <a:spcAft>
                <a:spcPts val="0"/>
              </a:spcAft>
              <a:buClr>
                <a:schemeClr val="dk1"/>
              </a:buClr>
              <a:buSzPts val="2800"/>
              <a:buFont typeface="Times New Roman"/>
              <a:buNone/>
            </a:pPr>
            <a:endParaRPr sz="2800" b="0" i="0" u="none">
              <a:solidFill>
                <a:schemeClr val="dk1"/>
              </a:solidFill>
              <a:latin typeface="Arial"/>
              <a:ea typeface="Arial"/>
              <a:cs typeface="Arial"/>
              <a:sym typeface="Arial"/>
            </a:endParaRPr>
          </a:p>
        </p:txBody>
      </p:sp>
      <p:sp>
        <p:nvSpPr>
          <p:cNvPr id="262" name="Google Shape;262;p9"/>
          <p:cNvSpPr/>
          <p:nvPr/>
        </p:nvSpPr>
        <p:spPr>
          <a:xfrm>
            <a:off x="1755775" y="2429668"/>
            <a:ext cx="803275" cy="608012"/>
          </a:xfrm>
          <a:custGeom>
            <a:avLst/>
            <a:gdLst/>
            <a:ahLst/>
            <a:cxnLst/>
            <a:rect l="l" t="t" r="r" b="b"/>
            <a:pathLst>
              <a:path w="803070" h="608349" extrusionOk="0">
                <a:moveTo>
                  <a:pt x="401535" y="152087"/>
                </a:moveTo>
                <a:cubicBezTo>
                  <a:pt x="568841" y="-202783"/>
                  <a:pt x="1221336" y="152087"/>
                  <a:pt x="401535" y="608349"/>
                </a:cubicBezTo>
                <a:cubicBezTo>
                  <a:pt x="-418266" y="152087"/>
                  <a:pt x="234229" y="-202783"/>
                  <a:pt x="401535" y="152087"/>
                </a:cubicBezTo>
                <a:close/>
              </a:path>
            </a:pathLst>
          </a:custGeom>
          <a:solidFill>
            <a:srgbClr val="FF0D5D"/>
          </a:solidFill>
          <a:ln w="12700" cap="flat" cmpd="sng">
            <a:solidFill>
              <a:srgbClr val="232395"/>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pic>
        <p:nvPicPr>
          <p:cNvPr id="263" name="Google Shape;263;p9"/>
          <p:cNvPicPr preferRelativeResize="0"/>
          <p:nvPr/>
        </p:nvPicPr>
        <p:blipFill rotWithShape="1">
          <a:blip r:embed="rId3">
            <a:alphaModFix/>
          </a:blip>
          <a:srcRect/>
          <a:stretch/>
        </p:blipFill>
        <p:spPr>
          <a:xfrm>
            <a:off x="5050305" y="2030643"/>
            <a:ext cx="3819058" cy="4770877"/>
          </a:xfrm>
          <a:prstGeom prst="rect">
            <a:avLst/>
          </a:prstGeom>
          <a:noFill/>
          <a:ln>
            <a:noFill/>
          </a:ln>
        </p:spPr>
      </p:pic>
      <p:sp>
        <p:nvSpPr>
          <p:cNvPr id="264" name="Google Shape;264;p9"/>
          <p:cNvSpPr/>
          <p:nvPr/>
        </p:nvSpPr>
        <p:spPr>
          <a:xfrm>
            <a:off x="5162843" y="2163762"/>
            <a:ext cx="1969477" cy="1620447"/>
          </a:xfrm>
          <a:prstGeom prst="ellipse">
            <a:avLst/>
          </a:prstGeom>
          <a:solidFill>
            <a:srgbClr val="FFFF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pic>
        <p:nvPicPr>
          <p:cNvPr id="265" name="Google Shape;265;p9" descr="Un chiste muy clasico #chiste #LoMejorDeTodoInternet | Niño orando,  Imágenes cristianas, Imagenes de niños orando"/>
          <p:cNvPicPr preferRelativeResize="0"/>
          <p:nvPr/>
        </p:nvPicPr>
        <p:blipFill rotWithShape="1">
          <a:blip r:embed="rId4">
            <a:alphaModFix/>
          </a:blip>
          <a:srcRect/>
          <a:stretch/>
        </p:blipFill>
        <p:spPr>
          <a:xfrm>
            <a:off x="445623" y="3246315"/>
            <a:ext cx="3648075" cy="3555206"/>
          </a:xfrm>
          <a:prstGeom prst="rect">
            <a:avLst/>
          </a:prstGeom>
          <a:noFill/>
          <a:ln>
            <a:noFill/>
          </a:ln>
        </p:spPr>
      </p:pic>
      <p:sp>
        <p:nvSpPr>
          <p:cNvPr id="266" name="Google Shape;266;p9"/>
          <p:cNvSpPr txBox="1"/>
          <p:nvPr/>
        </p:nvSpPr>
        <p:spPr>
          <a:xfrm>
            <a:off x="923925" y="929481"/>
            <a:ext cx="7535862" cy="554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000"/>
              <a:buFont typeface="Arial"/>
              <a:buNone/>
            </a:pPr>
            <a:r>
              <a:rPr lang="en-US" sz="3000" b="0" i="0" u="none" strike="noStrike" cap="none">
                <a:solidFill>
                  <a:srgbClr val="FF0D5D"/>
                </a:solidFill>
                <a:latin typeface="Arial"/>
                <a:ea typeface="Arial"/>
                <a:cs typeface="Arial"/>
                <a:sym typeface="Arial"/>
              </a:rPr>
              <a:t>¿Qué les pide la Madre del Cielo?</a:t>
            </a:r>
            <a:endParaRPr sz="1400" b="0" i="0" u="none" strike="noStrike" cap="none">
              <a:solidFill>
                <a:srgbClr val="000000"/>
              </a:solidFill>
              <a:latin typeface="Arial"/>
              <a:ea typeface="Arial"/>
              <a:cs typeface="Arial"/>
              <a:sym typeface="Arial"/>
            </a:endParaRPr>
          </a:p>
        </p:txBody>
      </p:sp>
      <p:sp>
        <p:nvSpPr>
          <p:cNvPr id="267" name="Google Shape;267;p9"/>
          <p:cNvSpPr txBox="1"/>
          <p:nvPr/>
        </p:nvSpPr>
        <p:spPr>
          <a:xfrm>
            <a:off x="274638" y="1626273"/>
            <a:ext cx="3277772" cy="1477287"/>
          </a:xfrm>
          <a:prstGeom prst="rect">
            <a:avLst/>
          </a:prstGeom>
          <a:noFill/>
          <a:ln>
            <a:noFill/>
          </a:ln>
        </p:spPr>
        <p:txBody>
          <a:bodyPr spcFirstLastPara="1" wrap="square" lIns="91425" tIns="45700" rIns="91425" bIns="45700" anchor="t" anchorCtr="0">
            <a:spAutoFit/>
          </a:bodyPr>
          <a:lstStyle/>
          <a:p>
            <a:pPr marL="849312" marR="0" lvl="1" indent="-457199" algn="l" rtl="0">
              <a:lnSpc>
                <a:spcPct val="150000"/>
              </a:lnSpc>
              <a:spcBef>
                <a:spcPts val="0"/>
              </a:spcBef>
              <a:spcAft>
                <a:spcPts val="0"/>
              </a:spcAft>
              <a:buClr>
                <a:srgbClr val="0070C0"/>
              </a:buClr>
              <a:buSzPts val="3000"/>
              <a:buFont typeface="Times New Roman"/>
              <a:buAutoNum type="arabicPeriod"/>
            </a:pPr>
            <a:r>
              <a:rPr lang="en-US" sz="3000" b="0" i="0" u="none" strike="noStrike" cap="none">
                <a:solidFill>
                  <a:srgbClr val="0070C0"/>
                </a:solidFill>
                <a:latin typeface="Arial"/>
                <a:ea typeface="Arial"/>
                <a:cs typeface="Arial"/>
                <a:sym typeface="Arial"/>
              </a:rPr>
              <a:t>Oración con el</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
                                        </p:tgtEl>
                                        <p:attrNameLst>
                                          <p:attrName>style.visibility</p:attrName>
                                        </p:attrNameLst>
                                      </p:cBhvr>
                                      <p:to>
                                        <p:strVal val="visible"/>
                                      </p:to>
                                    </p:set>
                                    <p:animEffect transition="in" filter="fade">
                                      <p:cBhvr>
                                        <p:cTn id="12" dur="1000"/>
                                        <p:tgtEl>
                                          <p:spTgt spid="267"/>
                                        </p:tgtEl>
                                      </p:cBhvr>
                                    </p:animEffect>
                                  </p:childTnLst>
                                </p:cTn>
                              </p:par>
                              <p:par>
                                <p:cTn id="13" presetID="10" presetClass="entr" presetSubtype="0" fill="hold" nodeType="withEffect">
                                  <p:stCondLst>
                                    <p:cond delay="0"/>
                                  </p:stCondLst>
                                  <p:childTnLst>
                                    <p:set>
                                      <p:cBhvr>
                                        <p:cTn id="14" dur="1" fill="hold">
                                          <p:stCondLst>
                                            <p:cond delay="0"/>
                                          </p:stCondLst>
                                        </p:cTn>
                                        <p:tgtEl>
                                          <p:spTgt spid="262"/>
                                        </p:tgtEl>
                                        <p:attrNameLst>
                                          <p:attrName>style.visibility</p:attrName>
                                        </p:attrNameLst>
                                      </p:cBhvr>
                                      <p:to>
                                        <p:strVal val="visible"/>
                                      </p:to>
                                    </p:set>
                                    <p:animEffect transition="in" filter="fade">
                                      <p:cBhvr>
                                        <p:cTn id="15" dur="1000"/>
                                        <p:tgtEl>
                                          <p:spTgt spid="262"/>
                                        </p:tgtEl>
                                      </p:cBhvr>
                                    </p:animEffect>
                                  </p:childTnLst>
                                </p:cTn>
                              </p:par>
                              <p:par>
                                <p:cTn id="16" presetID="10" presetClass="entr" presetSubtype="0" fill="hold" nodeType="withEffect">
                                  <p:stCondLst>
                                    <p:cond delay="0"/>
                                  </p:stCondLst>
                                  <p:childTnLst>
                                    <p:set>
                                      <p:cBhvr>
                                        <p:cTn id="17" dur="1" fill="hold">
                                          <p:stCondLst>
                                            <p:cond delay="0"/>
                                          </p:stCondLst>
                                        </p:cTn>
                                        <p:tgtEl>
                                          <p:spTgt spid="265"/>
                                        </p:tgtEl>
                                        <p:attrNameLst>
                                          <p:attrName>style.visibility</p:attrName>
                                        </p:attrNameLst>
                                      </p:cBhvr>
                                      <p:to>
                                        <p:strVal val="visible"/>
                                      </p:to>
                                    </p:set>
                                    <p:animEffect transition="in" filter="fade">
                                      <p:cBhvr>
                                        <p:cTn id="18"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6"/>
          <p:cNvSpPr txBox="1">
            <a:spLocks noGrp="1"/>
          </p:cNvSpPr>
          <p:nvPr>
            <p:ph type="body" idx="1"/>
          </p:nvPr>
        </p:nvSpPr>
        <p:spPr>
          <a:xfrm>
            <a:off x="357602" y="303043"/>
            <a:ext cx="8572500" cy="1354698"/>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640"/>
              </a:spcBef>
              <a:spcAft>
                <a:spcPts val="0"/>
              </a:spcAft>
              <a:buClr>
                <a:srgbClr val="FF0D5D"/>
              </a:buClr>
              <a:buSzPts val="2800"/>
              <a:buFont typeface="Arial"/>
              <a:buNone/>
            </a:pPr>
            <a:r>
              <a:rPr lang="en-US" sz="3600" b="1" i="0" u="none">
                <a:solidFill>
                  <a:srgbClr val="FF0D5D"/>
                </a:solidFill>
                <a:latin typeface="Arial"/>
                <a:ea typeface="Arial"/>
                <a:cs typeface="Arial"/>
                <a:sym typeface="Arial"/>
              </a:rPr>
              <a:t>¿Qué es Orar con el Corazón?	</a:t>
            </a:r>
            <a:endParaRPr sz="3600"/>
          </a:p>
        </p:txBody>
      </p:sp>
      <p:sp>
        <p:nvSpPr>
          <p:cNvPr id="274" name="Google Shape;274;p26"/>
          <p:cNvSpPr txBox="1"/>
          <p:nvPr/>
        </p:nvSpPr>
        <p:spPr>
          <a:xfrm>
            <a:off x="1" y="2143193"/>
            <a:ext cx="4706205" cy="18158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2800" b="1" i="0" u="none" strike="noStrike" cap="none">
                <a:solidFill>
                  <a:srgbClr val="0070C0"/>
                </a:solidFill>
                <a:latin typeface="Arial"/>
                <a:ea typeface="Arial"/>
                <a:cs typeface="Arial"/>
                <a:sym typeface="Arial"/>
              </a:rPr>
              <a:t>Significa que cuando oramos, lo hacemos con toda nuestra atención, cariño y amor.</a:t>
            </a:r>
            <a:endParaRPr sz="2800" b="0" i="0" u="none" strike="noStrike" cap="none">
              <a:solidFill>
                <a:srgbClr val="000000"/>
              </a:solidFill>
              <a:latin typeface="Arial"/>
              <a:ea typeface="Arial"/>
              <a:cs typeface="Arial"/>
              <a:sym typeface="Arial"/>
            </a:endParaRPr>
          </a:p>
        </p:txBody>
      </p:sp>
      <p:pic>
        <p:nvPicPr>
          <p:cNvPr id="275" name="Google Shape;275;p26" descr="Rincón de Dios: Orar con un corazón de niño - María Jose Monti"/>
          <p:cNvPicPr preferRelativeResize="0"/>
          <p:nvPr/>
        </p:nvPicPr>
        <p:blipFill rotWithShape="1">
          <a:blip r:embed="rId3">
            <a:alphaModFix/>
          </a:blip>
          <a:srcRect/>
          <a:stretch/>
        </p:blipFill>
        <p:spPr>
          <a:xfrm>
            <a:off x="4793519" y="1657741"/>
            <a:ext cx="4136584" cy="2482532"/>
          </a:xfrm>
          <a:prstGeom prst="rect">
            <a:avLst/>
          </a:prstGeom>
          <a:noFill/>
          <a:ln>
            <a:noFill/>
          </a:ln>
        </p:spPr>
      </p:pic>
      <p:sp>
        <p:nvSpPr>
          <p:cNvPr id="276" name="Google Shape;276;p26"/>
          <p:cNvSpPr txBox="1"/>
          <p:nvPr/>
        </p:nvSpPr>
        <p:spPr>
          <a:xfrm>
            <a:off x="87314" y="4444486"/>
            <a:ext cx="4618892" cy="18158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2800" b="1" i="0" u="none" strike="noStrike" cap="none">
                <a:solidFill>
                  <a:srgbClr val="0070C0"/>
                </a:solidFill>
                <a:latin typeface="Arial"/>
                <a:ea typeface="Arial"/>
                <a:cs typeface="Arial"/>
                <a:sym typeface="Arial"/>
              </a:rPr>
              <a:t>Si pensamos en otras cosas nuestras palabras a Dios no tienen sentido y Él se pone triste.</a:t>
            </a:r>
            <a:endParaRPr sz="2800" b="0" i="0" u="none" strike="noStrike" cap="none">
              <a:solidFill>
                <a:srgbClr val="000000"/>
              </a:solidFill>
              <a:latin typeface="Arial"/>
              <a:ea typeface="Arial"/>
              <a:cs typeface="Arial"/>
              <a:sym typeface="Arial"/>
            </a:endParaRPr>
          </a:p>
        </p:txBody>
      </p:sp>
      <p:pic>
        <p:nvPicPr>
          <p:cNvPr id="277" name="Google Shape;277;p26" descr="Niños distraidos: imágenes, fotos de stock libres de derechos |  Depositphotos"/>
          <p:cNvPicPr preferRelativeResize="0"/>
          <p:nvPr/>
        </p:nvPicPr>
        <p:blipFill rotWithShape="1">
          <a:blip r:embed="rId4">
            <a:alphaModFix/>
          </a:blip>
          <a:srcRect/>
          <a:stretch/>
        </p:blipFill>
        <p:spPr>
          <a:xfrm>
            <a:off x="4832791" y="4287346"/>
            <a:ext cx="4136584" cy="24519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animEffect transition="in" filter="fade">
                                      <p:cBhvr>
                                        <p:cTn id="7" dur="1000"/>
                                        <p:tgtEl>
                                          <p:spTgt spid="2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
                                        </p:tgtEl>
                                        <p:attrNameLst>
                                          <p:attrName>style.visibility</p:attrName>
                                        </p:attrNameLst>
                                      </p:cBhvr>
                                      <p:to>
                                        <p:strVal val="visible"/>
                                      </p:to>
                                    </p:set>
                                    <p:animEffect transition="in" filter="fade">
                                      <p:cBhvr>
                                        <p:cTn id="12" dur="1000"/>
                                        <p:tgtEl>
                                          <p:spTgt spid="274"/>
                                        </p:tgtEl>
                                      </p:cBhvr>
                                    </p:animEffect>
                                  </p:childTnLst>
                                </p:cTn>
                              </p:par>
                              <p:par>
                                <p:cTn id="13" presetID="10" presetClass="entr" presetSubtype="0" fill="hold" nodeType="withEffect">
                                  <p:stCondLst>
                                    <p:cond delay="0"/>
                                  </p:stCondLst>
                                  <p:childTnLst>
                                    <p:set>
                                      <p:cBhvr>
                                        <p:cTn id="14" dur="1" fill="hold">
                                          <p:stCondLst>
                                            <p:cond delay="0"/>
                                          </p:stCondLst>
                                        </p:cTn>
                                        <p:tgtEl>
                                          <p:spTgt spid="275"/>
                                        </p:tgtEl>
                                        <p:attrNameLst>
                                          <p:attrName>style.visibility</p:attrName>
                                        </p:attrNameLst>
                                      </p:cBhvr>
                                      <p:to>
                                        <p:strVal val="visible"/>
                                      </p:to>
                                    </p:set>
                                    <p:animEffect transition="in" filter="fade">
                                      <p:cBhvr>
                                        <p:cTn id="15" dur="1000"/>
                                        <p:tgtEl>
                                          <p:spTgt spid="27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6"/>
                                        </p:tgtEl>
                                        <p:attrNameLst>
                                          <p:attrName>style.visibility</p:attrName>
                                        </p:attrNameLst>
                                      </p:cBhvr>
                                      <p:to>
                                        <p:strVal val="visible"/>
                                      </p:to>
                                    </p:set>
                                    <p:animEffect transition="in" filter="fade">
                                      <p:cBhvr>
                                        <p:cTn id="20" dur="1000"/>
                                        <p:tgtEl>
                                          <p:spTgt spid="276"/>
                                        </p:tgtEl>
                                      </p:cBhvr>
                                    </p:animEffect>
                                  </p:childTnLst>
                                </p:cTn>
                              </p:par>
                              <p:par>
                                <p:cTn id="21" presetID="10" presetClass="entr" presetSubtype="0" fill="hold" nodeType="withEffect">
                                  <p:stCondLst>
                                    <p:cond delay="0"/>
                                  </p:stCondLst>
                                  <p:childTnLst>
                                    <p:set>
                                      <p:cBhvr>
                                        <p:cTn id="22" dur="1" fill="hold">
                                          <p:stCondLst>
                                            <p:cond delay="0"/>
                                          </p:stCondLst>
                                        </p:cTn>
                                        <p:tgtEl>
                                          <p:spTgt spid="277"/>
                                        </p:tgtEl>
                                        <p:attrNameLst>
                                          <p:attrName>style.visibility</p:attrName>
                                        </p:attrNameLst>
                                      </p:cBhvr>
                                      <p:to>
                                        <p:strVal val="visible"/>
                                      </p:to>
                                    </p:set>
                                    <p:animEffect transition="in" filter="fade">
                                      <p:cBhvr>
                                        <p:cTn id="23" dur="10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0"/>
          <p:cNvSpPr txBox="1">
            <a:spLocks noGrp="1"/>
          </p:cNvSpPr>
          <p:nvPr>
            <p:ph type="body" idx="1"/>
          </p:nvPr>
        </p:nvSpPr>
        <p:spPr>
          <a:xfrm>
            <a:off x="219075" y="246063"/>
            <a:ext cx="8791575" cy="698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2800"/>
              <a:buFont typeface="Arial"/>
              <a:buNone/>
            </a:pPr>
            <a:r>
              <a:rPr lang="en-US" sz="3000" b="1" i="0" u="none">
                <a:solidFill>
                  <a:srgbClr val="0070C0"/>
                </a:solidFill>
                <a:latin typeface="Arial"/>
                <a:ea typeface="Arial"/>
                <a:cs typeface="Arial"/>
                <a:sym typeface="Arial"/>
              </a:rPr>
              <a:t>La Virgen de Fátima pide una oración especial:</a:t>
            </a:r>
            <a:endParaRPr sz="3000"/>
          </a:p>
        </p:txBody>
      </p:sp>
      <p:sp>
        <p:nvSpPr>
          <p:cNvPr id="284" name="Google Shape;284;p20"/>
          <p:cNvSpPr txBox="1"/>
          <p:nvPr/>
        </p:nvSpPr>
        <p:spPr>
          <a:xfrm>
            <a:off x="219075" y="1308295"/>
            <a:ext cx="4657725" cy="1816100"/>
          </a:xfrm>
          <a:prstGeom prst="rect">
            <a:avLst/>
          </a:prstGeom>
          <a:noFill/>
          <a:ln>
            <a:noFill/>
          </a:ln>
        </p:spPr>
        <p:txBody>
          <a:bodyPr spcFirstLastPara="1" wrap="square" lIns="91425" tIns="45700" rIns="91425" bIns="45700" anchor="t" anchorCtr="0">
            <a:spAutoFit/>
          </a:bodyPr>
          <a:lstStyle/>
          <a:p>
            <a:pPr marL="342900" marR="0" lvl="0" indent="-342900" algn="ctr" rtl="0">
              <a:lnSpc>
                <a:spcPct val="100000"/>
              </a:lnSpc>
              <a:spcBef>
                <a:spcPts val="0"/>
              </a:spcBef>
              <a:spcAft>
                <a:spcPts val="0"/>
              </a:spcAft>
              <a:buClr>
                <a:srgbClr val="FF0D5D"/>
              </a:buClr>
              <a:buSzPts val="2800"/>
              <a:buFont typeface="Arial"/>
              <a:buNone/>
            </a:pPr>
            <a:r>
              <a:rPr lang="en-US" sz="2800" b="1" i="0" u="none" strike="noStrike" cap="none">
                <a:solidFill>
                  <a:srgbClr val="FF0D5D"/>
                </a:solidFill>
                <a:latin typeface="Arial"/>
                <a:ea typeface="Arial"/>
                <a:cs typeface="Arial"/>
                <a:sym typeface="Arial"/>
              </a:rPr>
              <a:t>“Recen el Rosario todos los días para alcanzar la paz del mundo y el fin de la guerra”.</a:t>
            </a:r>
            <a:endParaRPr sz="1400" b="0" i="0" u="none" strike="noStrike" cap="none">
              <a:solidFill>
                <a:srgbClr val="000000"/>
              </a:solidFill>
              <a:latin typeface="Arial"/>
              <a:ea typeface="Arial"/>
              <a:cs typeface="Arial"/>
              <a:sym typeface="Arial"/>
            </a:endParaRPr>
          </a:p>
        </p:txBody>
      </p:sp>
      <p:pic>
        <p:nvPicPr>
          <p:cNvPr id="285" name="Google Shape;285;p20" descr="Rosario | Rezar el rosario, Rosario para niños, Rosarios"/>
          <p:cNvPicPr preferRelativeResize="0"/>
          <p:nvPr/>
        </p:nvPicPr>
        <p:blipFill rotWithShape="1">
          <a:blip r:embed="rId3">
            <a:alphaModFix/>
          </a:blip>
          <a:srcRect/>
          <a:stretch/>
        </p:blipFill>
        <p:spPr>
          <a:xfrm>
            <a:off x="5181600" y="1222570"/>
            <a:ext cx="3829050" cy="5389367"/>
          </a:xfrm>
          <a:prstGeom prst="rect">
            <a:avLst/>
          </a:prstGeom>
          <a:noFill/>
          <a:ln>
            <a:noFill/>
          </a:ln>
        </p:spPr>
      </p:pic>
      <p:sp>
        <p:nvSpPr>
          <p:cNvPr id="286" name="Google Shape;286;p20"/>
          <p:cNvSpPr txBox="1"/>
          <p:nvPr/>
        </p:nvSpPr>
        <p:spPr>
          <a:xfrm>
            <a:off x="219075" y="3488127"/>
            <a:ext cx="4657725" cy="138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800"/>
              <a:buFont typeface="Arial"/>
              <a:buNone/>
            </a:pPr>
            <a:r>
              <a:rPr lang="en-US" sz="2800" b="1" i="0" u="none" strike="noStrike" cap="none">
                <a:solidFill>
                  <a:srgbClr val="0070C0"/>
                </a:solidFill>
                <a:latin typeface="Arial"/>
                <a:ea typeface="Arial"/>
                <a:cs typeface="Arial"/>
                <a:sym typeface="Arial"/>
              </a:rPr>
              <a:t>¡EL ROSARIO PUEDE TERMINAR GUERRAS Y TRAER PAZ AL MUNDO!</a:t>
            </a:r>
            <a:endParaRPr sz="1400" b="0" i="0" u="none" strike="noStrike" cap="none">
              <a:solidFill>
                <a:srgbClr val="000000"/>
              </a:solidFill>
              <a:latin typeface="Arial"/>
              <a:ea typeface="Arial"/>
              <a:cs typeface="Arial"/>
              <a:sym typeface="Arial"/>
            </a:endParaRPr>
          </a:p>
        </p:txBody>
      </p:sp>
      <p:sp>
        <p:nvSpPr>
          <p:cNvPr id="287" name="Google Shape;287;p20"/>
          <p:cNvSpPr txBox="1"/>
          <p:nvPr/>
        </p:nvSpPr>
        <p:spPr>
          <a:xfrm>
            <a:off x="114300" y="5236159"/>
            <a:ext cx="4914900"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2800"/>
              <a:buFont typeface="Arial"/>
              <a:buNone/>
            </a:pPr>
            <a:r>
              <a:rPr lang="en-US" sz="2800" b="1" i="0" u="none" strike="noStrike" cap="none">
                <a:solidFill>
                  <a:srgbClr val="FFC000"/>
                </a:solidFill>
                <a:latin typeface="Arial"/>
                <a:ea typeface="Arial"/>
                <a:cs typeface="Arial"/>
                <a:sym typeface="Arial"/>
              </a:rPr>
              <a:t>¡Somos niños pero podemos ayudar a </a:t>
            </a:r>
            <a:endParaRPr/>
          </a:p>
          <a:p>
            <a:pPr marL="0" marR="0" lvl="0" indent="0" algn="ctr" rtl="0">
              <a:lnSpc>
                <a:spcPct val="100000"/>
              </a:lnSpc>
              <a:spcBef>
                <a:spcPts val="0"/>
              </a:spcBef>
              <a:spcAft>
                <a:spcPts val="0"/>
              </a:spcAft>
              <a:buClr>
                <a:srgbClr val="FFC000"/>
              </a:buClr>
              <a:buSzPts val="2800"/>
              <a:buFont typeface="Arial"/>
              <a:buNone/>
            </a:pPr>
            <a:r>
              <a:rPr lang="en-US" sz="2800" b="1" i="0" u="none" strike="noStrike" cap="none">
                <a:solidFill>
                  <a:srgbClr val="FFC000"/>
                </a:solidFill>
                <a:latin typeface="Arial"/>
                <a:ea typeface="Arial"/>
                <a:cs typeface="Arial"/>
                <a:sym typeface="Arial"/>
              </a:rPr>
              <a:t>traer paz al mundo!</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par>
                                <p:cTn id="8" presetID="10" presetClass="entr" presetSubtype="0" fill="hold"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1000"/>
                                        <p:tgtEl>
                                          <p:spTgt spid="2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6"/>
                                        </p:tgtEl>
                                        <p:attrNameLst>
                                          <p:attrName>style.visibility</p:attrName>
                                        </p:attrNameLst>
                                      </p:cBhvr>
                                      <p:to>
                                        <p:strVal val="visible"/>
                                      </p:to>
                                    </p:set>
                                    <p:animEffect transition="in" filter="fade">
                                      <p:cBhvr>
                                        <p:cTn id="15" dur="1000"/>
                                        <p:tgtEl>
                                          <p:spTgt spid="286"/>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287"/>
                                        </p:tgtEl>
                                        <p:attrNameLst>
                                          <p:attrName>style.visibility</p:attrName>
                                        </p:attrNameLst>
                                      </p:cBhvr>
                                      <p:to>
                                        <p:strVal val="visible"/>
                                      </p:to>
                                    </p:set>
                                    <p:anim calcmode="lin" valueType="num">
                                      <p:cBhvr additive="base">
                                        <p:cTn id="20" dur="500"/>
                                        <p:tgtEl>
                                          <p:spTgt spid="287"/>
                                        </p:tgtEl>
                                        <p:attrNameLst>
                                          <p:attrName>ppt_w</p:attrName>
                                        </p:attrNameLst>
                                      </p:cBhvr>
                                      <p:tavLst>
                                        <p:tav tm="0">
                                          <p:val>
                                            <p:strVal val="0"/>
                                          </p:val>
                                        </p:tav>
                                        <p:tav tm="100000">
                                          <p:val>
                                            <p:strVal val="#ppt_w"/>
                                          </p:val>
                                        </p:tav>
                                      </p:tavLst>
                                    </p:anim>
                                    <p:anim calcmode="lin" valueType="num">
                                      <p:cBhvr additive="base">
                                        <p:cTn id="21" dur="500"/>
                                        <p:tgtEl>
                                          <p:spTgt spid="2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1"/>
          <p:cNvSpPr txBox="1">
            <a:spLocks noGrp="1"/>
          </p:cNvSpPr>
          <p:nvPr>
            <p:ph type="body" idx="1"/>
          </p:nvPr>
        </p:nvSpPr>
        <p:spPr>
          <a:xfrm>
            <a:off x="285750" y="73928"/>
            <a:ext cx="8858250" cy="5334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80000"/>
              </a:lnSpc>
              <a:spcBef>
                <a:spcPts val="0"/>
              </a:spcBef>
              <a:spcAft>
                <a:spcPts val="0"/>
              </a:spcAft>
              <a:buClr>
                <a:srgbClr val="FF0D5D"/>
              </a:buClr>
              <a:buSzPts val="3500"/>
              <a:buFont typeface="Arial"/>
              <a:buNone/>
            </a:pPr>
            <a:r>
              <a:rPr lang="en-US" sz="3000" b="1" i="0" u="none">
                <a:solidFill>
                  <a:srgbClr val="FF0D5D"/>
                </a:solidFill>
                <a:latin typeface="Arial"/>
                <a:ea typeface="Arial"/>
                <a:cs typeface="Arial"/>
                <a:sym typeface="Arial"/>
              </a:rPr>
              <a:t>¿Por qué es tan poderoso el Rosario?</a:t>
            </a:r>
            <a:endParaRPr sz="3000" b="1" i="0" u="none">
              <a:solidFill>
                <a:srgbClr val="FF0D5D"/>
              </a:solidFill>
              <a:latin typeface="Arial"/>
              <a:ea typeface="Arial"/>
              <a:cs typeface="Arial"/>
              <a:sym typeface="Arial"/>
            </a:endParaRPr>
          </a:p>
          <a:p>
            <a:pPr marL="342900" marR="0" lvl="0" indent="-120650" algn="l" rtl="0">
              <a:lnSpc>
                <a:spcPct val="100000"/>
              </a:lnSpc>
              <a:spcBef>
                <a:spcPts val="700"/>
              </a:spcBef>
              <a:spcAft>
                <a:spcPts val="0"/>
              </a:spcAft>
              <a:buClr>
                <a:schemeClr val="dk1"/>
              </a:buClr>
              <a:buSzPts val="3500"/>
              <a:buFont typeface="Times New Roman"/>
              <a:buNone/>
            </a:pPr>
            <a:endParaRPr sz="3500" b="1" i="0" u="none">
              <a:solidFill>
                <a:srgbClr val="FF0D5D"/>
              </a:solidFill>
              <a:latin typeface="Arial"/>
              <a:ea typeface="Arial"/>
              <a:cs typeface="Arial"/>
              <a:sym typeface="Arial"/>
            </a:endParaRPr>
          </a:p>
        </p:txBody>
      </p:sp>
      <p:sp>
        <p:nvSpPr>
          <p:cNvPr id="294" name="Google Shape;294;p21"/>
          <p:cNvSpPr txBox="1"/>
          <p:nvPr/>
        </p:nvSpPr>
        <p:spPr>
          <a:xfrm>
            <a:off x="285750" y="607328"/>
            <a:ext cx="870585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200"/>
              <a:buFont typeface="Arial"/>
              <a:buNone/>
            </a:pPr>
            <a:r>
              <a:rPr lang="en-US" sz="2400" b="1" i="0" u="none" strike="noStrike" cap="none">
                <a:solidFill>
                  <a:srgbClr val="0070C0"/>
                </a:solidFill>
                <a:latin typeface="Arial"/>
                <a:ea typeface="Arial"/>
                <a:cs typeface="Arial"/>
                <a:sym typeface="Arial"/>
              </a:rPr>
              <a:t>En el Rosario, meditamos sobre los eventos más importantes de la vida de Jesús, y así </a:t>
            </a:r>
            <a:endParaRPr/>
          </a:p>
          <a:p>
            <a:pPr marL="0" marR="0" lvl="0" indent="0" algn="ctr" rtl="0">
              <a:lnSpc>
                <a:spcPct val="100000"/>
              </a:lnSpc>
              <a:spcBef>
                <a:spcPts val="0"/>
              </a:spcBef>
              <a:spcAft>
                <a:spcPts val="0"/>
              </a:spcAft>
              <a:buClr>
                <a:srgbClr val="0070C0"/>
              </a:buClr>
              <a:buSzPts val="2200"/>
              <a:buFont typeface="Arial"/>
              <a:buNone/>
            </a:pPr>
            <a:r>
              <a:rPr lang="en-US" sz="2400" b="1" i="0" u="none" strike="noStrike" cap="none">
                <a:solidFill>
                  <a:srgbClr val="0070C0"/>
                </a:solidFill>
                <a:latin typeface="Arial"/>
                <a:ea typeface="Arial"/>
                <a:cs typeface="Arial"/>
                <a:sym typeface="Arial"/>
              </a:rPr>
              <a:t>nos acercamos a Él y crecemos en fe y amor.</a:t>
            </a:r>
            <a:endParaRPr sz="2400" b="0" i="0" u="none" strike="noStrike" cap="none">
              <a:solidFill>
                <a:srgbClr val="000000"/>
              </a:solidFill>
              <a:latin typeface="Arial"/>
              <a:ea typeface="Arial"/>
              <a:cs typeface="Arial"/>
              <a:sym typeface="Arial"/>
            </a:endParaRPr>
          </a:p>
        </p:txBody>
      </p:sp>
      <p:pic>
        <p:nvPicPr>
          <p:cNvPr id="295" name="Google Shape;295;p21" descr="22 ideas de Rosario para niños | rosario para niños, rosarios, misterios  del rosario"/>
          <p:cNvPicPr preferRelativeResize="0"/>
          <p:nvPr/>
        </p:nvPicPr>
        <p:blipFill rotWithShape="1">
          <a:blip r:embed="rId3">
            <a:alphaModFix/>
          </a:blip>
          <a:srcRect/>
          <a:stretch/>
        </p:blipFill>
        <p:spPr>
          <a:xfrm>
            <a:off x="0" y="1948293"/>
            <a:ext cx="9144000" cy="4989082"/>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par>
                                <p:cTn id="8" presetID="10" presetClass="entr" presetSubtype="0" fill="hold" nodeType="withEffect">
                                  <p:stCondLst>
                                    <p:cond delay="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1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22"/>
          <p:cNvPicPr preferRelativeResize="0"/>
          <p:nvPr/>
        </p:nvPicPr>
        <p:blipFill rotWithShape="1">
          <a:blip r:embed="rId3">
            <a:alphaModFix/>
          </a:blip>
          <a:srcRect/>
          <a:stretch/>
        </p:blipFill>
        <p:spPr>
          <a:xfrm>
            <a:off x="196850" y="829994"/>
            <a:ext cx="5040312" cy="5948631"/>
          </a:xfrm>
          <a:prstGeom prst="rect">
            <a:avLst/>
          </a:prstGeom>
          <a:noFill/>
          <a:ln>
            <a:noFill/>
          </a:ln>
        </p:spPr>
      </p:pic>
      <p:sp>
        <p:nvSpPr>
          <p:cNvPr id="302" name="Google Shape;302;p22"/>
          <p:cNvSpPr txBox="1"/>
          <p:nvPr/>
        </p:nvSpPr>
        <p:spPr>
          <a:xfrm>
            <a:off x="5359791" y="2274887"/>
            <a:ext cx="3587359"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600"/>
              <a:buFont typeface="Arial"/>
              <a:buNone/>
            </a:pPr>
            <a:r>
              <a:rPr lang="en-US" sz="3600" b="1" i="0" u="none" strike="noStrike" cap="none">
                <a:solidFill>
                  <a:srgbClr val="FF0D5D"/>
                </a:solidFill>
                <a:latin typeface="Arial"/>
                <a:ea typeface="Arial"/>
                <a:cs typeface="Arial"/>
                <a:sym typeface="Arial"/>
              </a:rPr>
              <a:t>¡La Virgen María siempre nos lleva a Jesús, </a:t>
            </a:r>
            <a:endParaRPr/>
          </a:p>
          <a:p>
            <a:pPr marL="0" marR="0" lvl="0" indent="0" algn="ctr" rtl="0">
              <a:lnSpc>
                <a:spcPct val="100000"/>
              </a:lnSpc>
              <a:spcBef>
                <a:spcPts val="0"/>
              </a:spcBef>
              <a:spcAft>
                <a:spcPts val="0"/>
              </a:spcAft>
              <a:buClr>
                <a:srgbClr val="FF0D5D"/>
              </a:buClr>
              <a:buSzPts val="3600"/>
              <a:buFont typeface="Arial"/>
              <a:buNone/>
            </a:pPr>
            <a:r>
              <a:rPr lang="en-US" sz="3600" b="1" i="0" u="none" strike="noStrike" cap="none">
                <a:solidFill>
                  <a:srgbClr val="FF0D5D"/>
                </a:solidFill>
                <a:latin typeface="Arial"/>
                <a:ea typeface="Arial"/>
                <a:cs typeface="Arial"/>
                <a:sym typeface="Arial"/>
              </a:rPr>
              <a:t>Nuestro Dios, Todopoderoso!</a:t>
            </a:r>
            <a:endParaRPr sz="1400" b="0" i="0" u="none" strike="noStrike" cap="none">
              <a:solidFill>
                <a:srgbClr val="000000"/>
              </a:solidFill>
              <a:latin typeface="Arial"/>
              <a:ea typeface="Arial"/>
              <a:cs typeface="Arial"/>
              <a:sym typeface="Arial"/>
            </a:endParaRPr>
          </a:p>
        </p:txBody>
      </p:sp>
      <p:sp>
        <p:nvSpPr>
          <p:cNvPr id="303" name="Google Shape;303;p22"/>
          <p:cNvSpPr txBox="1">
            <a:spLocks noGrp="1"/>
          </p:cNvSpPr>
          <p:nvPr>
            <p:ph type="body" idx="1"/>
          </p:nvPr>
        </p:nvSpPr>
        <p:spPr>
          <a:xfrm>
            <a:off x="142875" y="79375"/>
            <a:ext cx="8858250" cy="5334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80000"/>
              </a:lnSpc>
              <a:spcBef>
                <a:spcPts val="0"/>
              </a:spcBef>
              <a:spcAft>
                <a:spcPts val="0"/>
              </a:spcAft>
              <a:buClr>
                <a:srgbClr val="FF0D5D"/>
              </a:buClr>
              <a:buSzPts val="3500"/>
              <a:buFont typeface="Arial"/>
              <a:buNone/>
            </a:pPr>
            <a:r>
              <a:rPr lang="en-US" sz="3000" b="1" i="0" u="none">
                <a:solidFill>
                  <a:srgbClr val="0070C0"/>
                </a:solidFill>
                <a:latin typeface="Arial"/>
                <a:ea typeface="Arial"/>
                <a:cs typeface="Arial"/>
                <a:sym typeface="Arial"/>
              </a:rPr>
              <a:t>Es Poderoso el Rosario porque…</a:t>
            </a:r>
            <a:endParaRPr sz="3000" b="1" i="0" u="none">
              <a:solidFill>
                <a:srgbClr val="0070C0"/>
              </a:solidFill>
              <a:latin typeface="Arial"/>
              <a:ea typeface="Arial"/>
              <a:cs typeface="Arial"/>
              <a:sym typeface="Arial"/>
            </a:endParaRPr>
          </a:p>
          <a:p>
            <a:pPr marL="342900" marR="0" lvl="0" indent="-120650" algn="l" rtl="0">
              <a:lnSpc>
                <a:spcPct val="100000"/>
              </a:lnSpc>
              <a:spcBef>
                <a:spcPts val="700"/>
              </a:spcBef>
              <a:spcAft>
                <a:spcPts val="0"/>
              </a:spcAft>
              <a:buClr>
                <a:schemeClr val="dk1"/>
              </a:buClr>
              <a:buSzPts val="3500"/>
              <a:buFont typeface="Times New Roman"/>
              <a:buNone/>
            </a:pPr>
            <a:endParaRPr sz="3500" b="1" i="0" u="none">
              <a:solidFill>
                <a:srgbClr val="FF0D5D"/>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000"/>
                                        <p:tgtEl>
                                          <p:spTgt spid="30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3"/>
          <p:cNvSpPr txBox="1">
            <a:spLocks noGrp="1"/>
          </p:cNvSpPr>
          <p:nvPr>
            <p:ph type="body" idx="1"/>
          </p:nvPr>
        </p:nvSpPr>
        <p:spPr>
          <a:xfrm>
            <a:off x="152400" y="76200"/>
            <a:ext cx="8858250" cy="5334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80000"/>
              </a:lnSpc>
              <a:spcBef>
                <a:spcPts val="0"/>
              </a:spcBef>
              <a:spcAft>
                <a:spcPts val="0"/>
              </a:spcAft>
              <a:buClr>
                <a:srgbClr val="FF0D5D"/>
              </a:buClr>
              <a:buSzPts val="3500"/>
              <a:buFont typeface="Arial"/>
              <a:buNone/>
            </a:pPr>
            <a:r>
              <a:rPr lang="en-US" sz="3000" b="1" i="0" u="none">
                <a:solidFill>
                  <a:srgbClr val="FF0D5D"/>
                </a:solidFill>
                <a:latin typeface="Arial"/>
                <a:ea typeface="Arial"/>
                <a:cs typeface="Arial"/>
                <a:sym typeface="Arial"/>
              </a:rPr>
              <a:t>Es Poderoso el Rosario</a:t>
            </a:r>
            <a:r>
              <a:rPr lang="en-US" sz="3000" b="1">
                <a:solidFill>
                  <a:srgbClr val="FF0D5D"/>
                </a:solidFill>
                <a:latin typeface="Arial"/>
                <a:ea typeface="Arial"/>
                <a:cs typeface="Arial"/>
                <a:sym typeface="Arial"/>
              </a:rPr>
              <a:t> porque…</a:t>
            </a:r>
            <a:endParaRPr sz="3000" b="1" i="0" u="none">
              <a:solidFill>
                <a:srgbClr val="FF0D5D"/>
              </a:solidFill>
              <a:latin typeface="Arial"/>
              <a:ea typeface="Arial"/>
              <a:cs typeface="Arial"/>
              <a:sym typeface="Arial"/>
            </a:endParaRPr>
          </a:p>
          <a:p>
            <a:pPr marL="342900" marR="0" lvl="0" indent="-120650" algn="l" rtl="0">
              <a:lnSpc>
                <a:spcPct val="100000"/>
              </a:lnSpc>
              <a:spcBef>
                <a:spcPts val="700"/>
              </a:spcBef>
              <a:spcAft>
                <a:spcPts val="0"/>
              </a:spcAft>
              <a:buClr>
                <a:schemeClr val="dk1"/>
              </a:buClr>
              <a:buSzPts val="3500"/>
              <a:buFont typeface="Times New Roman"/>
              <a:buNone/>
            </a:pPr>
            <a:endParaRPr sz="3500" b="1" i="0" u="none">
              <a:solidFill>
                <a:srgbClr val="FF0D5D"/>
              </a:solidFill>
              <a:latin typeface="Arial"/>
              <a:ea typeface="Arial"/>
              <a:cs typeface="Arial"/>
              <a:sym typeface="Arial"/>
            </a:endParaRPr>
          </a:p>
        </p:txBody>
      </p:sp>
      <p:sp>
        <p:nvSpPr>
          <p:cNvPr id="310" name="Google Shape;310;p23"/>
          <p:cNvSpPr txBox="1"/>
          <p:nvPr/>
        </p:nvSpPr>
        <p:spPr>
          <a:xfrm>
            <a:off x="6922917" y="1483018"/>
            <a:ext cx="2200275" cy="31384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2200"/>
              <a:buFont typeface="Arial"/>
              <a:buNone/>
            </a:pPr>
            <a:r>
              <a:rPr lang="en-US" sz="2200" b="1" i="0" u="none" strike="noStrike" cap="none">
                <a:solidFill>
                  <a:srgbClr val="FF0D5D"/>
                </a:solidFill>
                <a:latin typeface="Arial"/>
                <a:ea typeface="Arial"/>
                <a:cs typeface="Arial"/>
                <a:sym typeface="Arial"/>
              </a:rPr>
              <a:t>En el Rosario, Nuestra Madre del Cielo ora con nosotros.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200"/>
              <a:buFont typeface="Times New Roman"/>
              <a:buNone/>
            </a:pPr>
            <a:endParaRPr sz="2200" b="1" i="0" u="none" strike="noStrike" cap="none">
              <a:solidFill>
                <a:srgbClr val="FF0D5D"/>
              </a:solidFill>
              <a:latin typeface="Arial"/>
              <a:ea typeface="Arial"/>
              <a:cs typeface="Arial"/>
              <a:sym typeface="Arial"/>
            </a:endParaRPr>
          </a:p>
          <a:p>
            <a:pPr marL="0" marR="0" lvl="0" indent="0" algn="ctr" rtl="0">
              <a:lnSpc>
                <a:spcPct val="100000"/>
              </a:lnSpc>
              <a:spcBef>
                <a:spcPts val="0"/>
              </a:spcBef>
              <a:spcAft>
                <a:spcPts val="0"/>
              </a:spcAft>
              <a:buClr>
                <a:srgbClr val="FF0D5D"/>
              </a:buClr>
              <a:buSzPts val="2200"/>
              <a:buFont typeface="Arial"/>
              <a:buNone/>
            </a:pPr>
            <a:r>
              <a:rPr lang="en-US" sz="2200" b="1" i="0" u="none" strike="noStrike" cap="none">
                <a:solidFill>
                  <a:srgbClr val="FF0D5D"/>
                </a:solidFill>
                <a:latin typeface="Arial"/>
                <a:ea typeface="Arial"/>
                <a:cs typeface="Arial"/>
                <a:sym typeface="Arial"/>
              </a:rPr>
              <a:t>Jesús ama mucho a su Madre y siempre la complace.</a:t>
            </a:r>
            <a:endParaRPr sz="1400" b="0" i="0" u="none" strike="noStrike" cap="none">
              <a:solidFill>
                <a:srgbClr val="000000"/>
              </a:solidFill>
              <a:latin typeface="Arial"/>
              <a:ea typeface="Arial"/>
              <a:cs typeface="Arial"/>
              <a:sym typeface="Arial"/>
            </a:endParaRPr>
          </a:p>
        </p:txBody>
      </p:sp>
      <p:pic>
        <p:nvPicPr>
          <p:cNvPr id="311" name="Google Shape;311;p23"/>
          <p:cNvPicPr preferRelativeResize="0"/>
          <p:nvPr/>
        </p:nvPicPr>
        <p:blipFill rotWithShape="1">
          <a:blip r:embed="rId3">
            <a:alphaModFix/>
          </a:blip>
          <a:srcRect/>
          <a:stretch/>
        </p:blipFill>
        <p:spPr>
          <a:xfrm>
            <a:off x="152399" y="759655"/>
            <a:ext cx="6657975" cy="602214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4"/>
          <p:cNvSpPr txBox="1">
            <a:spLocks noGrp="1"/>
          </p:cNvSpPr>
          <p:nvPr>
            <p:ph type="body" idx="1"/>
          </p:nvPr>
        </p:nvSpPr>
        <p:spPr>
          <a:xfrm>
            <a:off x="675250" y="111125"/>
            <a:ext cx="8187397" cy="60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D5D"/>
              </a:buClr>
              <a:buSzPts val="2800"/>
              <a:buFont typeface="Arial"/>
              <a:buNone/>
            </a:pPr>
            <a:r>
              <a:rPr lang="en-US" sz="3000" b="1" i="0" u="none">
                <a:solidFill>
                  <a:srgbClr val="0070C0"/>
                </a:solidFill>
                <a:latin typeface="Arial"/>
                <a:ea typeface="Arial"/>
                <a:cs typeface="Arial"/>
                <a:sym typeface="Arial"/>
              </a:rPr>
              <a:t>La Virgen agrega una oración al Rosario.</a:t>
            </a:r>
            <a:endParaRPr sz="3000">
              <a:solidFill>
                <a:srgbClr val="0070C0"/>
              </a:solidFill>
            </a:endParaRPr>
          </a:p>
        </p:txBody>
      </p:sp>
      <p:sp>
        <p:nvSpPr>
          <p:cNvPr id="318" name="Google Shape;318;p24"/>
          <p:cNvSpPr txBox="1"/>
          <p:nvPr/>
        </p:nvSpPr>
        <p:spPr>
          <a:xfrm>
            <a:off x="-5557" y="1428823"/>
            <a:ext cx="5153025" cy="830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400"/>
              <a:buFont typeface="Arial"/>
              <a:buNone/>
            </a:pPr>
            <a:r>
              <a:rPr lang="en-US" sz="2400" b="1" i="0" u="none" strike="noStrike" cap="none">
                <a:solidFill>
                  <a:srgbClr val="0070C0"/>
                </a:solidFill>
                <a:latin typeface="Arial"/>
                <a:ea typeface="Arial"/>
                <a:cs typeface="Arial"/>
                <a:sym typeface="Arial"/>
              </a:rPr>
              <a:t>“Cuando recen el Rosario, digan después de cada misterio: </a:t>
            </a:r>
            <a:endParaRPr sz="1400" b="0" i="0" u="none" strike="noStrike" cap="none">
              <a:solidFill>
                <a:srgbClr val="000000"/>
              </a:solidFill>
              <a:latin typeface="Arial"/>
              <a:ea typeface="Arial"/>
              <a:cs typeface="Arial"/>
              <a:sym typeface="Arial"/>
            </a:endParaRPr>
          </a:p>
        </p:txBody>
      </p:sp>
      <p:sp>
        <p:nvSpPr>
          <p:cNvPr id="319" name="Google Shape;319;p24"/>
          <p:cNvSpPr txBox="1"/>
          <p:nvPr/>
        </p:nvSpPr>
        <p:spPr>
          <a:xfrm>
            <a:off x="0" y="2597346"/>
            <a:ext cx="5153025" cy="3324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000"/>
              <a:buFont typeface="Arial"/>
              <a:buNone/>
            </a:pPr>
            <a:r>
              <a:rPr lang="en-US" sz="3000" b="1" i="0" u="none" strike="noStrike" cap="none">
                <a:solidFill>
                  <a:srgbClr val="FF0D5D"/>
                </a:solidFill>
                <a:latin typeface="Arial"/>
                <a:ea typeface="Arial"/>
                <a:cs typeface="Arial"/>
                <a:sym typeface="Arial"/>
              </a:rPr>
              <a:t>“Jesús mío,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0D5D"/>
              </a:buClr>
              <a:buSzPts val="3000"/>
              <a:buFont typeface="Arial"/>
              <a:buNone/>
            </a:pPr>
            <a:r>
              <a:rPr lang="en-US" sz="3000" b="1" i="0" u="none" strike="noStrike" cap="none">
                <a:solidFill>
                  <a:srgbClr val="FF0D5D"/>
                </a:solidFill>
                <a:latin typeface="Arial"/>
                <a:ea typeface="Arial"/>
                <a:cs typeface="Arial"/>
                <a:sym typeface="Arial"/>
              </a:rPr>
              <a:t>perdona nuestros pecados, líbranos del fuego del infierno, lleva todas las almas al cielo, especialmente las más necesitadas de tu misericordia”.</a:t>
            </a:r>
            <a:endParaRPr sz="1400" b="0" i="0" u="none" strike="noStrike" cap="none">
              <a:solidFill>
                <a:srgbClr val="000000"/>
              </a:solidFill>
              <a:latin typeface="Arial"/>
              <a:ea typeface="Arial"/>
              <a:cs typeface="Arial"/>
              <a:sym typeface="Arial"/>
            </a:endParaRPr>
          </a:p>
        </p:txBody>
      </p:sp>
      <p:pic>
        <p:nvPicPr>
          <p:cNvPr id="320" name="Google Shape;320;p24" descr="Pin de LILIANA en Virgen de Fatima | Virgen maria para niños, Nuestra  señora de fatima, Catequesis"/>
          <p:cNvPicPr preferRelativeResize="0"/>
          <p:nvPr/>
        </p:nvPicPr>
        <p:blipFill rotWithShape="1">
          <a:blip r:embed="rId3">
            <a:alphaModFix/>
          </a:blip>
          <a:srcRect/>
          <a:stretch/>
        </p:blipFill>
        <p:spPr>
          <a:xfrm>
            <a:off x="5303521" y="1216708"/>
            <a:ext cx="3687504" cy="5141889"/>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par>
                                <p:cTn id="8" presetID="10" presetClass="entr" presetSubtype="0" fill="hold" nodeType="withEffect">
                                  <p:stCondLst>
                                    <p:cond delay="0"/>
                                  </p:stCondLst>
                                  <p:childTnLst>
                                    <p:set>
                                      <p:cBhvr>
                                        <p:cTn id="9" dur="1" fill="hold">
                                          <p:stCondLst>
                                            <p:cond delay="0"/>
                                          </p:stCondLst>
                                        </p:cTn>
                                        <p:tgtEl>
                                          <p:spTgt spid="320"/>
                                        </p:tgtEl>
                                        <p:attrNameLst>
                                          <p:attrName>style.visibility</p:attrName>
                                        </p:attrNameLst>
                                      </p:cBhvr>
                                      <p:to>
                                        <p:strVal val="visible"/>
                                      </p:to>
                                    </p:set>
                                    <p:animEffect transition="in" filter="fade">
                                      <p:cBhvr>
                                        <p:cTn id="10" dur="1000"/>
                                        <p:tgtEl>
                                          <p:spTgt spid="3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9"/>
                                        </p:tgtEl>
                                        <p:attrNameLst>
                                          <p:attrName>style.visibility</p:attrName>
                                        </p:attrNameLst>
                                      </p:cBhvr>
                                      <p:to>
                                        <p:strVal val="visible"/>
                                      </p:to>
                                    </p:set>
                                    <p:animEffect transition="in" filter="fade">
                                      <p:cBhvr>
                                        <p:cTn id="15"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5"/>
          <p:cNvSpPr txBox="1"/>
          <p:nvPr/>
        </p:nvSpPr>
        <p:spPr>
          <a:xfrm>
            <a:off x="204788" y="1028700"/>
            <a:ext cx="4367212"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3000"/>
              <a:buFont typeface="Arial"/>
              <a:buNone/>
            </a:pPr>
            <a:r>
              <a:rPr lang="en-US" sz="3000" b="1" i="0" u="none" strike="noStrike" cap="none">
                <a:solidFill>
                  <a:srgbClr val="00B050"/>
                </a:solidFill>
                <a:latin typeface="Arial"/>
                <a:ea typeface="Arial"/>
                <a:cs typeface="Arial"/>
                <a:sym typeface="Arial"/>
              </a:rPr>
              <a:t>¡Jesús y María aman a todos los pecadores!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000"/>
              <a:buFont typeface="Times New Roman"/>
              <a:buNone/>
            </a:pPr>
            <a:endParaRPr sz="3000" b="1" i="0" u="none" strike="noStrike" cap="none">
              <a:solidFill>
                <a:srgbClr val="00B050"/>
              </a:solidFill>
              <a:latin typeface="Arial"/>
              <a:ea typeface="Arial"/>
              <a:cs typeface="Arial"/>
              <a:sym typeface="Arial"/>
            </a:endParaRPr>
          </a:p>
          <a:p>
            <a:pPr marL="0" marR="0" lvl="0" indent="0" algn="ctr" rtl="0">
              <a:lnSpc>
                <a:spcPct val="100000"/>
              </a:lnSpc>
              <a:spcBef>
                <a:spcPts val="0"/>
              </a:spcBef>
              <a:spcAft>
                <a:spcPts val="0"/>
              </a:spcAft>
              <a:buClr>
                <a:srgbClr val="00B050"/>
              </a:buClr>
              <a:buSzPts val="3000"/>
              <a:buFont typeface="Arial"/>
              <a:buNone/>
            </a:pPr>
            <a:r>
              <a:rPr lang="en-US" sz="3000" b="1" i="0" u="none" strike="noStrike" cap="none">
                <a:solidFill>
                  <a:srgbClr val="7676DE"/>
                </a:solidFill>
                <a:latin typeface="Arial"/>
                <a:ea typeface="Arial"/>
                <a:cs typeface="Arial"/>
                <a:sym typeface="Arial"/>
              </a:rPr>
              <a:t>Piden nuestras </a:t>
            </a:r>
            <a:endParaRPr sz="1400" b="0" i="0" u="none" strike="noStrike" cap="none">
              <a:solidFill>
                <a:srgbClr val="7676DE"/>
              </a:solidFill>
              <a:latin typeface="Arial"/>
              <a:ea typeface="Arial"/>
              <a:cs typeface="Arial"/>
              <a:sym typeface="Arial"/>
            </a:endParaRPr>
          </a:p>
          <a:p>
            <a:pPr marL="0" marR="0" lvl="0" indent="0" algn="ctr" rtl="0">
              <a:lnSpc>
                <a:spcPct val="100000"/>
              </a:lnSpc>
              <a:spcBef>
                <a:spcPts val="0"/>
              </a:spcBef>
              <a:spcAft>
                <a:spcPts val="0"/>
              </a:spcAft>
              <a:buClr>
                <a:srgbClr val="00B050"/>
              </a:buClr>
              <a:buSzPts val="3000"/>
              <a:buFont typeface="Arial"/>
              <a:buNone/>
            </a:pPr>
            <a:r>
              <a:rPr lang="en-US" sz="3000" b="1" i="0" u="none" strike="noStrike" cap="none">
                <a:solidFill>
                  <a:srgbClr val="7676DE"/>
                </a:solidFill>
                <a:latin typeface="Arial"/>
                <a:ea typeface="Arial"/>
                <a:cs typeface="Arial"/>
                <a:sym typeface="Arial"/>
              </a:rPr>
              <a:t>oraciones para salvarlos.</a:t>
            </a:r>
            <a:endParaRPr sz="1400" b="0" i="0" u="none" strike="noStrike" cap="none">
              <a:solidFill>
                <a:srgbClr val="7676DE"/>
              </a:solidFill>
              <a:latin typeface="Arial"/>
              <a:ea typeface="Arial"/>
              <a:cs typeface="Arial"/>
              <a:sym typeface="Arial"/>
            </a:endParaRPr>
          </a:p>
        </p:txBody>
      </p:sp>
      <p:sp>
        <p:nvSpPr>
          <p:cNvPr id="327" name="Google Shape;327;p25"/>
          <p:cNvSpPr txBox="1"/>
          <p:nvPr/>
        </p:nvSpPr>
        <p:spPr>
          <a:xfrm>
            <a:off x="346686" y="4229247"/>
            <a:ext cx="4367212"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600"/>
              <a:buFont typeface="Arial"/>
              <a:buNone/>
            </a:pPr>
            <a:r>
              <a:rPr lang="en-US" sz="3600" b="1" i="0" u="none" strike="noStrike" cap="none">
                <a:solidFill>
                  <a:srgbClr val="FF0D5D"/>
                </a:solidFill>
                <a:latin typeface="Arial"/>
                <a:ea typeface="Arial"/>
                <a:cs typeface="Arial"/>
                <a:sym typeface="Arial"/>
              </a:rPr>
              <a:t>¡Podemos ayudar a salvar a pecadores!</a:t>
            </a:r>
            <a:endParaRPr sz="1400" b="0" i="0" u="none" strike="noStrike" cap="none">
              <a:solidFill>
                <a:srgbClr val="000000"/>
              </a:solidFill>
              <a:latin typeface="Arial"/>
              <a:ea typeface="Arial"/>
              <a:cs typeface="Arial"/>
              <a:sym typeface="Arial"/>
            </a:endParaRPr>
          </a:p>
        </p:txBody>
      </p:sp>
      <p:pic>
        <p:nvPicPr>
          <p:cNvPr id="328" name="Google Shape;328;p25" descr="Dibujos para niños | Dios nos habla al corazón"/>
          <p:cNvPicPr preferRelativeResize="0"/>
          <p:nvPr/>
        </p:nvPicPr>
        <p:blipFill rotWithShape="1">
          <a:blip r:embed="rId3">
            <a:alphaModFix/>
          </a:blip>
          <a:srcRect/>
          <a:stretch/>
        </p:blipFill>
        <p:spPr>
          <a:xfrm>
            <a:off x="4713898" y="582967"/>
            <a:ext cx="4225314" cy="569206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1"/>
          <p:cNvSpPr txBox="1">
            <a:spLocks noGrp="1"/>
          </p:cNvSpPr>
          <p:nvPr>
            <p:ph type="body" idx="1"/>
          </p:nvPr>
        </p:nvSpPr>
        <p:spPr>
          <a:xfrm>
            <a:off x="0" y="19611"/>
            <a:ext cx="9144000" cy="1574042"/>
          </a:xfrm>
          <a:prstGeom prst="rect">
            <a:avLst/>
          </a:prstGeom>
          <a:noFill/>
          <a:ln>
            <a:noFill/>
          </a:ln>
        </p:spPr>
        <p:txBody>
          <a:bodyPr spcFirstLastPara="1" wrap="square" lIns="91425" tIns="45700" rIns="91425" bIns="45700" anchor="t" anchorCtr="0">
            <a:noAutofit/>
          </a:bodyPr>
          <a:lstStyle/>
          <a:p>
            <a:pPr marL="392112" marR="0" lvl="1" indent="0" algn="l" rtl="0">
              <a:lnSpc>
                <a:spcPct val="100000"/>
              </a:lnSpc>
              <a:spcBef>
                <a:spcPts val="0"/>
              </a:spcBef>
              <a:spcAft>
                <a:spcPts val="0"/>
              </a:spcAft>
              <a:buClr>
                <a:srgbClr val="0070C0"/>
              </a:buClr>
              <a:buSzPts val="3000"/>
              <a:buFont typeface="Arial"/>
              <a:buNone/>
            </a:pPr>
            <a:r>
              <a:rPr lang="en-US" sz="2600" b="0" i="0" u="none" strike="noStrike" cap="none">
                <a:solidFill>
                  <a:srgbClr val="0070C0"/>
                </a:solidFill>
                <a:latin typeface="Arial"/>
                <a:ea typeface="Arial"/>
                <a:cs typeface="Arial"/>
                <a:sym typeface="Arial"/>
              </a:rPr>
              <a:t>3.	Finalmente, la Santísima Virgen pide la Consagración al Inmaculado           de María para la conversión de los pecadores y para traer paz al mundo.</a:t>
            </a:r>
            <a:endParaRPr sz="2600">
              <a:latin typeface="Arial"/>
              <a:ea typeface="Arial"/>
              <a:cs typeface="Arial"/>
              <a:sym typeface="Arial"/>
            </a:endParaRPr>
          </a:p>
        </p:txBody>
      </p:sp>
      <p:sp>
        <p:nvSpPr>
          <p:cNvPr id="335" name="Google Shape;335;p11"/>
          <p:cNvSpPr/>
          <p:nvPr/>
        </p:nvSpPr>
        <p:spPr>
          <a:xfrm>
            <a:off x="2729133" y="473526"/>
            <a:ext cx="573377" cy="440874"/>
          </a:xfrm>
          <a:custGeom>
            <a:avLst/>
            <a:gdLst/>
            <a:ahLst/>
            <a:cxnLst/>
            <a:rect l="l" t="t" r="r" b="b"/>
            <a:pathLst>
              <a:path w="816203" h="748749" extrusionOk="0">
                <a:moveTo>
                  <a:pt x="408102" y="187187"/>
                </a:moveTo>
                <a:cubicBezTo>
                  <a:pt x="578144" y="-249583"/>
                  <a:pt x="1241309" y="187187"/>
                  <a:pt x="408102" y="748749"/>
                </a:cubicBezTo>
                <a:cubicBezTo>
                  <a:pt x="-425106" y="187187"/>
                  <a:pt x="238059" y="-249583"/>
                  <a:pt x="408102" y="187187"/>
                </a:cubicBezTo>
                <a:close/>
              </a:path>
            </a:pathLst>
          </a:custGeom>
          <a:solidFill>
            <a:srgbClr val="FF0D5D"/>
          </a:solidFill>
          <a:ln w="12700" cap="flat" cmpd="sng">
            <a:solidFill>
              <a:srgbClr val="232395"/>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pic>
        <p:nvPicPr>
          <p:cNvPr id="336" name="Google Shape;336;p11"/>
          <p:cNvPicPr preferRelativeResize="0"/>
          <p:nvPr/>
        </p:nvPicPr>
        <p:blipFill rotWithShape="1">
          <a:blip r:embed="rId3">
            <a:alphaModFix/>
          </a:blip>
          <a:srcRect/>
          <a:stretch/>
        </p:blipFill>
        <p:spPr>
          <a:xfrm>
            <a:off x="2729133" y="1734331"/>
            <a:ext cx="4135950" cy="4963381"/>
          </a:xfrm>
          <a:prstGeom prst="rect">
            <a:avLst/>
          </a:prstGeom>
          <a:noFill/>
          <a:ln>
            <a:noFill/>
          </a:ln>
        </p:spPr>
      </p:pic>
      <p:sp>
        <p:nvSpPr>
          <p:cNvPr id="337" name="Google Shape;337;p11"/>
          <p:cNvSpPr/>
          <p:nvPr/>
        </p:nvSpPr>
        <p:spPr>
          <a:xfrm>
            <a:off x="2873374" y="2030413"/>
            <a:ext cx="2050317" cy="1682580"/>
          </a:xfrm>
          <a:prstGeom prst="ellipse">
            <a:avLst/>
          </a:prstGeom>
          <a:solidFill>
            <a:srgbClr val="FFFF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childTnLst>
                                </p:cTn>
                              </p:par>
                              <p:par>
                                <p:cTn id="8" presetID="10" presetClass="entr" presetSubtype="0" fill="hold" nodeType="withEffect">
                                  <p:stCondLst>
                                    <p:cond delay="0"/>
                                  </p:stCondLst>
                                  <p:childTnLst>
                                    <p:set>
                                      <p:cBhvr>
                                        <p:cTn id="9" dur="1" fill="hold">
                                          <p:stCondLst>
                                            <p:cond delay="0"/>
                                          </p:stCondLst>
                                        </p:cTn>
                                        <p:tgtEl>
                                          <p:spTgt spid="334">
                                            <p:txEl>
                                              <p:pRg st="0" end="0"/>
                                            </p:txEl>
                                          </p:spTgt>
                                        </p:tgtEl>
                                        <p:attrNameLst>
                                          <p:attrName>style.visibility</p:attrName>
                                        </p:attrNameLst>
                                      </p:cBhvr>
                                      <p:to>
                                        <p:strVal val="visible"/>
                                      </p:to>
                                    </p:set>
                                    <p:animEffect transition="in" filter="fade">
                                      <p:cBhvr>
                                        <p:cTn id="10" dur="1000"/>
                                        <p:tgtEl>
                                          <p:spTgt spid="3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0"/>
          <p:cNvSpPr txBox="1">
            <a:spLocks noGrp="1"/>
          </p:cNvSpPr>
          <p:nvPr>
            <p:ph type="body" idx="1"/>
          </p:nvPr>
        </p:nvSpPr>
        <p:spPr>
          <a:xfrm>
            <a:off x="90165" y="2544029"/>
            <a:ext cx="5630862" cy="36385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280"/>
              </a:spcBef>
              <a:spcAft>
                <a:spcPts val="0"/>
              </a:spcAft>
              <a:buClr>
                <a:schemeClr val="dk1"/>
              </a:buClr>
              <a:buSzPts val="1400"/>
              <a:buFont typeface="Times New Roman"/>
              <a:buNone/>
            </a:pPr>
            <a:endParaRPr sz="1000" b="0" i="0" u="none">
              <a:solidFill>
                <a:srgbClr val="0070C0"/>
              </a:solidFill>
              <a:latin typeface="Arial"/>
              <a:ea typeface="Arial"/>
              <a:cs typeface="Arial"/>
              <a:sym typeface="Arial"/>
            </a:endParaRPr>
          </a:p>
          <a:p>
            <a:pPr marL="342900" marR="0" lvl="0" indent="-342900" algn="l" rtl="0">
              <a:lnSpc>
                <a:spcPct val="100000"/>
              </a:lnSpc>
              <a:spcBef>
                <a:spcPts val="480"/>
              </a:spcBef>
              <a:spcAft>
                <a:spcPts val="0"/>
              </a:spcAft>
              <a:buClr>
                <a:srgbClr val="0070C0"/>
              </a:buClr>
              <a:buSzPts val="2400"/>
              <a:buFont typeface="Noto Sans Symbols"/>
              <a:buChar char="❖"/>
            </a:pPr>
            <a:r>
              <a:rPr lang="en-US" sz="2600" b="0" i="0" u="none">
                <a:solidFill>
                  <a:srgbClr val="0070C0"/>
                </a:solidFill>
                <a:latin typeface="Arial"/>
                <a:ea typeface="Arial"/>
                <a:cs typeface="Arial"/>
                <a:sym typeface="Arial"/>
              </a:rPr>
              <a:t>Le damos nuestro corazón para que la Virgen María nos lo cuide y,</a:t>
            </a:r>
            <a:endParaRPr sz="2600"/>
          </a:p>
          <a:p>
            <a:pPr marL="342900" marR="0" lvl="0" indent="-342900" algn="l" rtl="0">
              <a:lnSpc>
                <a:spcPct val="100000"/>
              </a:lnSpc>
              <a:spcBef>
                <a:spcPts val="280"/>
              </a:spcBef>
              <a:spcAft>
                <a:spcPts val="0"/>
              </a:spcAft>
              <a:buClr>
                <a:schemeClr val="dk1"/>
              </a:buClr>
              <a:buSzPts val="1400"/>
              <a:buFont typeface="Times New Roman"/>
              <a:buNone/>
            </a:pPr>
            <a:endParaRPr sz="1000" b="0" i="0" u="none">
              <a:solidFill>
                <a:srgbClr val="FF0C5D"/>
              </a:solidFill>
              <a:latin typeface="Arial"/>
              <a:ea typeface="Arial"/>
              <a:cs typeface="Arial"/>
              <a:sym typeface="Arial"/>
            </a:endParaRPr>
          </a:p>
          <a:p>
            <a:pPr marL="342900" marR="0" lvl="0" indent="-342900" algn="l" rtl="0">
              <a:lnSpc>
                <a:spcPct val="100000"/>
              </a:lnSpc>
              <a:spcBef>
                <a:spcPts val="280"/>
              </a:spcBef>
              <a:spcAft>
                <a:spcPts val="0"/>
              </a:spcAft>
              <a:buClr>
                <a:schemeClr val="dk1"/>
              </a:buClr>
              <a:buSzPts val="1400"/>
              <a:buFont typeface="Times New Roman"/>
              <a:buNone/>
            </a:pPr>
            <a:endParaRPr sz="1000">
              <a:solidFill>
                <a:srgbClr val="FF0C5D"/>
              </a:solidFill>
              <a:latin typeface="Arial"/>
              <a:ea typeface="Arial"/>
              <a:cs typeface="Arial"/>
              <a:sym typeface="Arial"/>
            </a:endParaRPr>
          </a:p>
          <a:p>
            <a:pPr marL="342900" marR="0" lvl="0" indent="-342900" algn="l" rtl="0">
              <a:lnSpc>
                <a:spcPct val="100000"/>
              </a:lnSpc>
              <a:spcBef>
                <a:spcPts val="280"/>
              </a:spcBef>
              <a:spcAft>
                <a:spcPts val="0"/>
              </a:spcAft>
              <a:buClr>
                <a:schemeClr val="dk1"/>
              </a:buClr>
              <a:buSzPts val="1400"/>
              <a:buFont typeface="Times New Roman"/>
              <a:buNone/>
            </a:pPr>
            <a:endParaRPr sz="1000">
              <a:solidFill>
                <a:srgbClr val="FF0C5D"/>
              </a:solidFill>
              <a:latin typeface="Arial"/>
              <a:ea typeface="Arial"/>
              <a:cs typeface="Arial"/>
              <a:sym typeface="Arial"/>
            </a:endParaRPr>
          </a:p>
          <a:p>
            <a:pPr marL="342900" marR="0" lvl="0" indent="-342900" algn="l" rtl="0">
              <a:lnSpc>
                <a:spcPct val="100000"/>
              </a:lnSpc>
              <a:spcBef>
                <a:spcPts val="280"/>
              </a:spcBef>
              <a:spcAft>
                <a:spcPts val="0"/>
              </a:spcAft>
              <a:buClr>
                <a:schemeClr val="dk1"/>
              </a:buClr>
              <a:buSzPts val="1400"/>
              <a:buFont typeface="Times New Roman"/>
              <a:buNone/>
            </a:pPr>
            <a:endParaRPr sz="1000" b="0" i="0" u="none">
              <a:solidFill>
                <a:srgbClr val="FF0C5D"/>
              </a:solidFill>
              <a:latin typeface="Arial"/>
              <a:ea typeface="Arial"/>
              <a:cs typeface="Arial"/>
              <a:sym typeface="Arial"/>
            </a:endParaRPr>
          </a:p>
          <a:p>
            <a:pPr marL="342900" marR="0" lvl="0" indent="-342900" algn="l" rtl="0">
              <a:lnSpc>
                <a:spcPct val="100000"/>
              </a:lnSpc>
              <a:spcBef>
                <a:spcPts val="480"/>
              </a:spcBef>
              <a:spcAft>
                <a:spcPts val="0"/>
              </a:spcAft>
              <a:buClr>
                <a:srgbClr val="0070C0"/>
              </a:buClr>
              <a:buSzPts val="2400"/>
              <a:buFont typeface="Noto Sans Symbols"/>
              <a:buChar char="❖"/>
            </a:pPr>
            <a:r>
              <a:rPr lang="en-US" sz="2600" b="0" i="0" u="none">
                <a:solidFill>
                  <a:srgbClr val="FF0C5D"/>
                </a:solidFill>
                <a:latin typeface="Arial"/>
                <a:ea typeface="Arial"/>
                <a:cs typeface="Arial"/>
                <a:sym typeface="Arial"/>
              </a:rPr>
              <a:t>Recibimos el de Ella para que podamos amar, y dar a otros como Ella ama y se entrega a otros.</a:t>
            </a:r>
            <a:endParaRPr sz="2600">
              <a:solidFill>
                <a:srgbClr val="FF0C5D"/>
              </a:solidFill>
            </a:endParaRPr>
          </a:p>
        </p:txBody>
      </p:sp>
      <p:pic>
        <p:nvPicPr>
          <p:cNvPr id="344" name="Google Shape;344;p30"/>
          <p:cNvPicPr preferRelativeResize="0"/>
          <p:nvPr/>
        </p:nvPicPr>
        <p:blipFill rotWithShape="1">
          <a:blip r:embed="rId3">
            <a:alphaModFix/>
          </a:blip>
          <a:srcRect/>
          <a:stretch/>
        </p:blipFill>
        <p:spPr>
          <a:xfrm>
            <a:off x="5978769" y="2466981"/>
            <a:ext cx="2998543" cy="1627163"/>
          </a:xfrm>
          <a:prstGeom prst="rect">
            <a:avLst/>
          </a:prstGeom>
          <a:noFill/>
          <a:ln>
            <a:noFill/>
          </a:ln>
        </p:spPr>
      </p:pic>
      <p:pic>
        <p:nvPicPr>
          <p:cNvPr id="345" name="Google Shape;345;p30"/>
          <p:cNvPicPr preferRelativeResize="0"/>
          <p:nvPr/>
        </p:nvPicPr>
        <p:blipFill rotWithShape="1">
          <a:blip r:embed="rId4">
            <a:alphaModFix/>
          </a:blip>
          <a:srcRect/>
          <a:stretch/>
        </p:blipFill>
        <p:spPr>
          <a:xfrm>
            <a:off x="5978769" y="4079630"/>
            <a:ext cx="3023662" cy="2751381"/>
          </a:xfrm>
          <a:prstGeom prst="rect">
            <a:avLst/>
          </a:prstGeom>
          <a:noFill/>
          <a:ln>
            <a:noFill/>
          </a:ln>
        </p:spPr>
      </p:pic>
      <p:sp>
        <p:nvSpPr>
          <p:cNvPr id="346" name="Google Shape;346;p30"/>
          <p:cNvSpPr txBox="1"/>
          <p:nvPr/>
        </p:nvSpPr>
        <p:spPr>
          <a:xfrm>
            <a:off x="103188" y="26988"/>
            <a:ext cx="9040812"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700"/>
              <a:buFont typeface="Arial"/>
              <a:buNone/>
            </a:pP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2700"/>
              <a:buFont typeface="Arial"/>
              <a:buNone/>
            </a:pPr>
            <a:r>
              <a:rPr lang="en-US" sz="3800" b="1" i="0" u="none" strike="noStrike" cap="none">
                <a:solidFill>
                  <a:srgbClr val="FF0D5D"/>
                </a:solidFill>
                <a:latin typeface="Arial"/>
                <a:ea typeface="Arial"/>
                <a:cs typeface="Arial"/>
                <a:sym typeface="Arial"/>
              </a:rPr>
              <a:t>¿Qué es la Consagración?</a:t>
            </a:r>
            <a:endParaRPr sz="3800" b="0" i="0" u="none" strike="noStrike" cap="none">
              <a:solidFill>
                <a:srgbClr val="000000"/>
              </a:solidFill>
              <a:latin typeface="Arial"/>
              <a:ea typeface="Arial"/>
              <a:cs typeface="Arial"/>
              <a:sym typeface="Arial"/>
            </a:endParaRPr>
          </a:p>
        </p:txBody>
      </p:sp>
      <p:pic>
        <p:nvPicPr>
          <p:cNvPr id="347" name="Google Shape;347;p30" descr="Image result for free, exchange hearts,">
            <a:hlinkClick r:id="rId5"/>
          </p:cNvPr>
          <p:cNvPicPr preferRelativeResize="0"/>
          <p:nvPr/>
        </p:nvPicPr>
        <p:blipFill rotWithShape="1">
          <a:blip r:embed="rId6">
            <a:alphaModFix/>
          </a:blip>
          <a:srcRect/>
          <a:stretch/>
        </p:blipFill>
        <p:spPr>
          <a:xfrm>
            <a:off x="7033845" y="969065"/>
            <a:ext cx="1448973" cy="1383184"/>
          </a:xfrm>
          <a:prstGeom prst="rect">
            <a:avLst/>
          </a:prstGeom>
          <a:noFill/>
          <a:ln>
            <a:noFill/>
          </a:ln>
        </p:spPr>
      </p:pic>
      <p:sp>
        <p:nvSpPr>
          <p:cNvPr id="348" name="Google Shape;348;p30"/>
          <p:cNvSpPr txBox="1"/>
          <p:nvPr/>
        </p:nvSpPr>
        <p:spPr>
          <a:xfrm>
            <a:off x="90165" y="1254710"/>
            <a:ext cx="6611815" cy="8925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70C0"/>
              </a:buClr>
              <a:buSzPts val="2400"/>
              <a:buFont typeface="Noto Sans Symbols"/>
              <a:buChar char="❖"/>
            </a:pPr>
            <a:r>
              <a:rPr lang="en-US" sz="2600" b="0" i="0" u="none" strike="noStrike" cap="none">
                <a:solidFill>
                  <a:srgbClr val="0070C0"/>
                </a:solidFill>
                <a:latin typeface="Arial"/>
                <a:ea typeface="Arial"/>
                <a:cs typeface="Arial"/>
                <a:sym typeface="Arial"/>
              </a:rPr>
              <a:t>Es un intercambio del corazón tuyo por el Corazón Inmaculado de María. </a:t>
            </a:r>
            <a:endParaRPr sz="2600" b="0" i="0" u="none" strike="noStrike" cap="none">
              <a:solidFill>
                <a:srgbClr val="0070C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1000"/>
                                        <p:tgtEl>
                                          <p:spTgt spid="348"/>
                                        </p:tgtEl>
                                      </p:cBhvr>
                                    </p:animEffect>
                                  </p:childTnLst>
                                </p:cTn>
                              </p:par>
                              <p:par>
                                <p:cTn id="8" presetID="10" presetClass="entr" presetSubtype="0" fill="hold" nodeType="withEffect">
                                  <p:stCondLst>
                                    <p:cond delay="0"/>
                                  </p:stCondLst>
                                  <p:childTnLst>
                                    <p:set>
                                      <p:cBhvr>
                                        <p:cTn id="9" dur="1" fill="hold">
                                          <p:stCondLst>
                                            <p:cond delay="0"/>
                                          </p:stCondLst>
                                        </p:cTn>
                                        <p:tgtEl>
                                          <p:spTgt spid="347"/>
                                        </p:tgtEl>
                                        <p:attrNameLst>
                                          <p:attrName>style.visibility</p:attrName>
                                        </p:attrNameLst>
                                      </p:cBhvr>
                                      <p:to>
                                        <p:strVal val="visible"/>
                                      </p:to>
                                    </p:set>
                                    <p:animEffect transition="in" filter="fade">
                                      <p:cBhvr>
                                        <p:cTn id="10" dur="1000"/>
                                        <p:tgtEl>
                                          <p:spTgt spid="3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4"/>
                                        </p:tgtEl>
                                        <p:attrNameLst>
                                          <p:attrName>style.visibility</p:attrName>
                                        </p:attrNameLst>
                                      </p:cBhvr>
                                      <p:to>
                                        <p:strVal val="visible"/>
                                      </p:to>
                                    </p:set>
                                    <p:animEffect transition="in" filter="fade">
                                      <p:cBhvr>
                                        <p:cTn id="15" dur="1000"/>
                                        <p:tgtEl>
                                          <p:spTgt spid="3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5"/>
                                        </p:tgtEl>
                                        <p:attrNameLst>
                                          <p:attrName>style.visibility</p:attrName>
                                        </p:attrNameLst>
                                      </p:cBhvr>
                                      <p:to>
                                        <p:strVal val="visible"/>
                                      </p:to>
                                    </p:set>
                                    <p:animEffect transition="in" filter="fade">
                                      <p:cBhvr>
                                        <p:cTn id="20" dur="1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body" idx="1"/>
          </p:nvPr>
        </p:nvSpPr>
        <p:spPr>
          <a:xfrm>
            <a:off x="4186225" y="1082074"/>
            <a:ext cx="4778400" cy="56214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a:solidFill>
                  <a:srgbClr val="0070C0"/>
                </a:solidFill>
                <a:latin typeface="Arial"/>
                <a:ea typeface="Arial"/>
                <a:cs typeface="Arial"/>
                <a:sym typeface="Arial"/>
              </a:rPr>
              <a:t>La Virgen María se le aparece en 1917 a 3 niños en </a:t>
            </a:r>
            <a:endParaRPr/>
          </a:p>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a:solidFill>
                  <a:srgbClr val="FF0C5D"/>
                </a:solidFill>
                <a:latin typeface="Arial"/>
                <a:ea typeface="Arial"/>
                <a:cs typeface="Arial"/>
                <a:sym typeface="Arial"/>
              </a:rPr>
              <a:t>Fátima, Portugal</a:t>
            </a:r>
            <a:r>
              <a:rPr lang="en-US" sz="2400" b="0" i="0" u="none" strike="noStrike" cap="none">
                <a:solidFill>
                  <a:srgbClr val="0070C0"/>
                </a:solidFill>
                <a:latin typeface="Arial"/>
                <a:ea typeface="Arial"/>
                <a:cs typeface="Arial"/>
                <a:sym typeface="Arial"/>
              </a:rPr>
              <a:t>: </a:t>
            </a:r>
            <a:endParaRPr/>
          </a:p>
          <a:p>
            <a:pPr marL="342900" marR="0" lvl="0" indent="-342900" algn="ctr" rtl="0">
              <a:lnSpc>
                <a:spcPct val="100000"/>
              </a:lnSpc>
              <a:spcBef>
                <a:spcPts val="0"/>
              </a:spcBef>
              <a:spcAft>
                <a:spcPts val="0"/>
              </a:spcAft>
              <a:buClr>
                <a:srgbClr val="0070C0"/>
              </a:buClr>
              <a:buSzPts val="2400"/>
              <a:buFont typeface="Arial"/>
              <a:buNone/>
            </a:pPr>
            <a:endParaRPr sz="2400" b="0" i="0" u="none" strike="noStrike" cap="none">
              <a:solidFill>
                <a:srgbClr val="0070C0"/>
              </a:solidFill>
              <a:latin typeface="Arial"/>
              <a:ea typeface="Arial"/>
              <a:cs typeface="Arial"/>
              <a:sym typeface="Arial"/>
            </a:endParaRPr>
          </a:p>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a:solidFill>
                  <a:srgbClr val="0070C0"/>
                </a:solidFill>
                <a:latin typeface="Arial"/>
                <a:ea typeface="Arial"/>
                <a:cs typeface="Arial"/>
                <a:sym typeface="Arial"/>
              </a:rPr>
              <a:t>a Lucía (9 años), </a:t>
            </a:r>
            <a:endParaRPr/>
          </a:p>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a:solidFill>
                  <a:srgbClr val="0070C0"/>
                </a:solidFill>
                <a:latin typeface="Arial"/>
                <a:ea typeface="Arial"/>
                <a:cs typeface="Arial"/>
                <a:sym typeface="Arial"/>
              </a:rPr>
              <a:t>a Francisco (8), </a:t>
            </a:r>
            <a:endParaRPr/>
          </a:p>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a:solidFill>
                  <a:srgbClr val="0070C0"/>
                </a:solidFill>
                <a:latin typeface="Arial"/>
                <a:ea typeface="Arial"/>
                <a:cs typeface="Arial"/>
                <a:sym typeface="Arial"/>
              </a:rPr>
              <a:t>y a Jacinta (6). </a:t>
            </a:r>
            <a:endParaRPr/>
          </a:p>
          <a:p>
            <a:pPr marL="342900" lvl="0" indent="-342900" algn="ctr" rtl="0">
              <a:lnSpc>
                <a:spcPct val="100000"/>
              </a:lnSpc>
              <a:spcBef>
                <a:spcPts val="480"/>
              </a:spcBef>
              <a:spcAft>
                <a:spcPts val="0"/>
              </a:spcAft>
              <a:buClr>
                <a:srgbClr val="0070C0"/>
              </a:buClr>
              <a:buSzPts val="2400"/>
              <a:buNone/>
            </a:pPr>
            <a:endParaRPr sz="2400">
              <a:solidFill>
                <a:srgbClr val="FF0C5D"/>
              </a:solidFill>
              <a:latin typeface="Arial"/>
              <a:ea typeface="Arial"/>
              <a:cs typeface="Arial"/>
              <a:sym typeface="Arial"/>
            </a:endParaRPr>
          </a:p>
          <a:p>
            <a:pPr marL="342900" lvl="0" indent="-342900" algn="ctr" rtl="0">
              <a:lnSpc>
                <a:spcPct val="100000"/>
              </a:lnSpc>
              <a:spcBef>
                <a:spcPts val="480"/>
              </a:spcBef>
              <a:spcAft>
                <a:spcPts val="0"/>
              </a:spcAft>
              <a:buClr>
                <a:srgbClr val="0070C0"/>
              </a:buClr>
              <a:buSzPts val="2400"/>
              <a:buNone/>
            </a:pPr>
            <a:r>
              <a:rPr lang="en-US" sz="2400">
                <a:solidFill>
                  <a:srgbClr val="FF0C5D"/>
                </a:solidFill>
                <a:latin typeface="Arial"/>
                <a:ea typeface="Arial"/>
                <a:cs typeface="Arial"/>
                <a:sym typeface="Arial"/>
              </a:rPr>
              <a:t>¿Que les pide la Virgen?</a:t>
            </a:r>
            <a:endParaRPr sz="2400">
              <a:solidFill>
                <a:srgbClr val="FF0C5D"/>
              </a:solidFill>
            </a:endParaRPr>
          </a:p>
          <a:p>
            <a:pPr marL="342900" marR="0" lvl="0" indent="-342900" algn="ctr" rtl="0">
              <a:lnSpc>
                <a:spcPct val="100000"/>
              </a:lnSpc>
              <a:spcBef>
                <a:spcPts val="480"/>
              </a:spcBef>
              <a:spcAft>
                <a:spcPts val="0"/>
              </a:spcAft>
              <a:buClr>
                <a:srgbClr val="0070C0"/>
              </a:buClr>
              <a:buSzPts val="2400"/>
              <a:buFont typeface="Arial"/>
              <a:buNone/>
            </a:pPr>
            <a:endParaRPr sz="2400" b="0" i="0" u="none" strike="noStrike" cap="none">
              <a:solidFill>
                <a:srgbClr val="0070C0"/>
              </a:solidFill>
              <a:latin typeface="Arial"/>
              <a:ea typeface="Arial"/>
              <a:cs typeface="Arial"/>
              <a:sym typeface="Arial"/>
            </a:endParaRPr>
          </a:p>
          <a:p>
            <a:pPr marL="342900" marR="0" lvl="0" indent="-342900" algn="ctr" rtl="0">
              <a:lnSpc>
                <a:spcPct val="100000"/>
              </a:lnSpc>
              <a:spcBef>
                <a:spcPts val="480"/>
              </a:spcBef>
              <a:spcAft>
                <a:spcPts val="0"/>
              </a:spcAft>
              <a:buClr>
                <a:srgbClr val="0070C0"/>
              </a:buClr>
              <a:buSzPts val="2400"/>
              <a:buFont typeface="Arial"/>
              <a:buNone/>
            </a:pPr>
            <a:r>
              <a:rPr lang="en-US" sz="2400" b="0" i="0" u="none" strike="noStrike" cap="none">
                <a:solidFill>
                  <a:srgbClr val="0070C0"/>
                </a:solidFill>
                <a:latin typeface="Arial"/>
                <a:ea typeface="Arial"/>
                <a:cs typeface="Arial"/>
                <a:sym typeface="Arial"/>
              </a:rPr>
              <a:t>Vamos a ver la película.</a:t>
            </a:r>
            <a:endParaRPr/>
          </a:p>
          <a:p>
            <a:pPr marL="342900" lvl="0" indent="-190500" algn="l" rtl="0">
              <a:lnSpc>
                <a:spcPct val="100000"/>
              </a:lnSpc>
              <a:spcBef>
                <a:spcPts val="480"/>
              </a:spcBef>
              <a:spcAft>
                <a:spcPts val="0"/>
              </a:spcAft>
              <a:buSzPts val="2400"/>
              <a:buNone/>
            </a:pPr>
            <a:r>
              <a:rPr lang="en-US" sz="1600" b="1" u="sng">
                <a:solidFill>
                  <a:srgbClr val="FF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https://drive.google.com/file/d/1ZL070PCHImxNsgRlvSZZElfBPOzpLJpc/view?usp=sharing</a:t>
            </a:r>
            <a:endParaRPr sz="1600" b="1" i="0" u="none">
              <a:solidFill>
                <a:srgbClr val="FF0000"/>
              </a:solidFill>
              <a:latin typeface="Arial"/>
              <a:ea typeface="Arial"/>
              <a:cs typeface="Arial"/>
              <a:sym typeface="Arial"/>
            </a:endParaRPr>
          </a:p>
        </p:txBody>
      </p:sp>
      <p:pic>
        <p:nvPicPr>
          <p:cNvPr id="107" name="Google Shape;107;p3" descr="http://4.bp.blogspot.com/-oc2Jvu2pdcU/Tc27dACFb2I/AAAAAAAAAmM/MaWUsJvl9lo/s1600/VirgenFatima.jpg"/>
          <p:cNvPicPr preferRelativeResize="0"/>
          <p:nvPr/>
        </p:nvPicPr>
        <p:blipFill rotWithShape="1">
          <a:blip r:embed="rId4">
            <a:alphaModFix/>
          </a:blip>
          <a:srcRect/>
          <a:stretch/>
        </p:blipFill>
        <p:spPr>
          <a:xfrm>
            <a:off x="179388" y="644852"/>
            <a:ext cx="4006849" cy="5305779"/>
          </a:xfrm>
          <a:prstGeom prst="rect">
            <a:avLst/>
          </a:prstGeom>
          <a:noFill/>
          <a:ln>
            <a:noFill/>
          </a:ln>
        </p:spPr>
      </p:pic>
      <p:sp>
        <p:nvSpPr>
          <p:cNvPr id="108" name="Google Shape;108;p3"/>
          <p:cNvSpPr txBox="1"/>
          <p:nvPr/>
        </p:nvSpPr>
        <p:spPr>
          <a:xfrm>
            <a:off x="0" y="90854"/>
            <a:ext cx="4631763"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70C0"/>
                </a:solidFill>
                <a:latin typeface="Arial"/>
                <a:ea typeface="Arial"/>
                <a:cs typeface="Arial"/>
                <a:sym typeface="Arial"/>
              </a:rPr>
              <a:t>LA VIRGEN DE FATIMA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1"/>
          <p:cNvSpPr txBox="1">
            <a:spLocks noGrp="1"/>
          </p:cNvSpPr>
          <p:nvPr>
            <p:ph type="body" idx="1"/>
          </p:nvPr>
        </p:nvSpPr>
        <p:spPr>
          <a:xfrm>
            <a:off x="237293" y="1321456"/>
            <a:ext cx="3546918" cy="9604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i="0" u="none">
                <a:solidFill>
                  <a:srgbClr val="0070C0"/>
                </a:solidFill>
                <a:latin typeface="Arial"/>
                <a:ea typeface="Arial"/>
                <a:cs typeface="Arial"/>
                <a:sym typeface="Arial"/>
              </a:rPr>
              <a:t>Cambiar mi corazón </a:t>
            </a:r>
            <a:endParaRPr/>
          </a:p>
          <a:p>
            <a:pPr marL="0" marR="0" lvl="0" indent="0" algn="ctr" rtl="0">
              <a:lnSpc>
                <a:spcPct val="100000"/>
              </a:lnSpc>
              <a:spcBef>
                <a:spcPts val="0"/>
              </a:spcBef>
              <a:spcAft>
                <a:spcPts val="0"/>
              </a:spcAft>
              <a:buClr>
                <a:srgbClr val="0070C0"/>
              </a:buClr>
              <a:buSzPts val="2800"/>
              <a:buFont typeface="Arial"/>
              <a:buNone/>
            </a:pPr>
            <a:r>
              <a:rPr lang="en-US" sz="2800" i="0" u="none">
                <a:solidFill>
                  <a:srgbClr val="0070C0"/>
                </a:solidFill>
                <a:latin typeface="Arial"/>
                <a:ea typeface="Arial"/>
                <a:cs typeface="Arial"/>
                <a:sym typeface="Arial"/>
              </a:rPr>
              <a:t>débil y pecador…</a:t>
            </a:r>
            <a:endParaRPr sz="2800" i="0" u="none">
              <a:solidFill>
                <a:schemeClr val="dk1"/>
              </a:solidFill>
              <a:latin typeface="Arial"/>
              <a:ea typeface="Arial"/>
              <a:cs typeface="Arial"/>
              <a:sym typeface="Arial"/>
            </a:endParaRPr>
          </a:p>
          <a:p>
            <a:pPr marL="0" marR="0" lvl="0" indent="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0" marR="0" lvl="0" indent="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0" marR="0" lvl="0" indent="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0" marR="0" lvl="0" indent="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2032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p:txBody>
      </p:sp>
      <p:sp>
        <p:nvSpPr>
          <p:cNvPr id="355" name="Google Shape;355;p31"/>
          <p:cNvSpPr txBox="1"/>
          <p:nvPr/>
        </p:nvSpPr>
        <p:spPr>
          <a:xfrm>
            <a:off x="2177190" y="605772"/>
            <a:ext cx="457200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¡Qué Regalo Más Bueno!</a:t>
            </a:r>
            <a:endParaRPr sz="1400" b="1" i="0" u="none" strike="noStrike" cap="none">
              <a:solidFill>
                <a:srgbClr val="000000"/>
              </a:solidFill>
              <a:latin typeface="Arial"/>
              <a:ea typeface="Arial"/>
              <a:cs typeface="Arial"/>
              <a:sym typeface="Arial"/>
            </a:endParaRPr>
          </a:p>
        </p:txBody>
      </p:sp>
      <p:pic>
        <p:nvPicPr>
          <p:cNvPr id="356" name="Google Shape;356;p31"/>
          <p:cNvPicPr preferRelativeResize="0"/>
          <p:nvPr/>
        </p:nvPicPr>
        <p:blipFill rotWithShape="1">
          <a:blip r:embed="rId3">
            <a:alphaModFix/>
          </a:blip>
          <a:srcRect/>
          <a:stretch/>
        </p:blipFill>
        <p:spPr>
          <a:xfrm>
            <a:off x="6749191" y="709309"/>
            <a:ext cx="1852582" cy="1664244"/>
          </a:xfrm>
          <a:prstGeom prst="rect">
            <a:avLst/>
          </a:prstGeom>
          <a:noFill/>
          <a:ln>
            <a:noFill/>
          </a:ln>
        </p:spPr>
      </p:pic>
      <p:pic>
        <p:nvPicPr>
          <p:cNvPr id="357" name="Google Shape;357;p31"/>
          <p:cNvPicPr preferRelativeResize="0"/>
          <p:nvPr/>
        </p:nvPicPr>
        <p:blipFill rotWithShape="1">
          <a:blip r:embed="rId4">
            <a:alphaModFix/>
          </a:blip>
          <a:srcRect/>
          <a:stretch/>
        </p:blipFill>
        <p:spPr>
          <a:xfrm>
            <a:off x="4463190" y="2757268"/>
            <a:ext cx="3414718" cy="3727938"/>
          </a:xfrm>
          <a:prstGeom prst="rect">
            <a:avLst/>
          </a:prstGeom>
          <a:noFill/>
          <a:ln>
            <a:noFill/>
          </a:ln>
        </p:spPr>
      </p:pic>
      <p:pic>
        <p:nvPicPr>
          <p:cNvPr id="358" name="Google Shape;358;p31"/>
          <p:cNvPicPr preferRelativeResize="0"/>
          <p:nvPr/>
        </p:nvPicPr>
        <p:blipFill rotWithShape="1">
          <a:blip r:embed="rId5">
            <a:alphaModFix/>
          </a:blip>
          <a:srcRect/>
          <a:stretch/>
        </p:blipFill>
        <p:spPr>
          <a:xfrm>
            <a:off x="771379" y="2373553"/>
            <a:ext cx="1676400" cy="1295400"/>
          </a:xfrm>
          <a:prstGeom prst="rect">
            <a:avLst/>
          </a:prstGeom>
          <a:noFill/>
          <a:ln>
            <a:noFill/>
          </a:ln>
        </p:spPr>
      </p:pic>
      <p:sp>
        <p:nvSpPr>
          <p:cNvPr id="359" name="Google Shape;359;p31"/>
          <p:cNvSpPr txBox="1"/>
          <p:nvPr/>
        </p:nvSpPr>
        <p:spPr>
          <a:xfrm>
            <a:off x="237292" y="4279262"/>
            <a:ext cx="3800135"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Arial"/>
              <a:buNone/>
            </a:pPr>
            <a:r>
              <a:rPr lang="en-US" sz="2800" b="0" i="0" u="none" strike="noStrike" cap="none">
                <a:solidFill>
                  <a:srgbClr val="FF0000"/>
                </a:solidFill>
                <a:latin typeface="Arial"/>
                <a:ea typeface="Arial"/>
                <a:cs typeface="Arial"/>
                <a:sym typeface="Arial"/>
              </a:rPr>
              <a:t>…por el </a:t>
            </a:r>
            <a:endParaRPr/>
          </a:p>
          <a:p>
            <a:pPr marL="0" marR="0" lvl="0" indent="0" algn="ctr" rtl="0">
              <a:lnSpc>
                <a:spcPct val="100000"/>
              </a:lnSpc>
              <a:spcBef>
                <a:spcPts val="0"/>
              </a:spcBef>
              <a:spcAft>
                <a:spcPts val="0"/>
              </a:spcAft>
              <a:buClr>
                <a:srgbClr val="FF0000"/>
              </a:buClr>
              <a:buSzPts val="2800"/>
              <a:buFont typeface="Arial"/>
              <a:buNone/>
            </a:pPr>
            <a:r>
              <a:rPr lang="en-US" sz="2800" b="0" i="0" u="none" strike="noStrike" cap="none">
                <a:solidFill>
                  <a:srgbClr val="FF0000"/>
                </a:solidFill>
                <a:latin typeface="Arial"/>
                <a:ea typeface="Arial"/>
                <a:cs typeface="Arial"/>
                <a:sym typeface="Arial"/>
              </a:rPr>
              <a:t>Corazón Inmaculado de María:</a:t>
            </a:r>
            <a:endParaRPr sz="1400" b="0" i="0" u="none" strike="noStrike" cap="none">
              <a:solidFill>
                <a:srgbClr val="000000"/>
              </a:solidFill>
              <a:latin typeface="Arial"/>
              <a:ea typeface="Arial"/>
              <a:cs typeface="Arial"/>
              <a:sym typeface="Arial"/>
            </a:endParaRPr>
          </a:p>
        </p:txBody>
      </p:sp>
      <p:sp>
        <p:nvSpPr>
          <p:cNvPr id="360" name="Google Shape;360;p31"/>
          <p:cNvSpPr txBox="1"/>
          <p:nvPr/>
        </p:nvSpPr>
        <p:spPr>
          <a:xfrm>
            <a:off x="568325" y="84559"/>
            <a:ext cx="7675343"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70C0"/>
                </a:solidFill>
                <a:latin typeface="Arial"/>
                <a:ea typeface="Arial"/>
                <a:cs typeface="Arial"/>
                <a:sym typeface="Arial"/>
              </a:rPr>
              <a:t>Consagración a su Inmaculado Corazón</a:t>
            </a:r>
            <a:endParaRPr sz="3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55"/>
                                        </p:tgtEl>
                                        <p:attrNameLst>
                                          <p:attrName>style.visibility</p:attrName>
                                        </p:attrNameLst>
                                      </p:cBhvr>
                                      <p:to>
                                        <p:strVal val="visible"/>
                                      </p:to>
                                    </p:set>
                                    <p:anim calcmode="lin" valueType="num">
                                      <p:cBhvr additive="base">
                                        <p:cTn id="7" dur="500"/>
                                        <p:tgtEl>
                                          <p:spTgt spid="355"/>
                                        </p:tgtEl>
                                        <p:attrNameLst>
                                          <p:attrName>ppt_y</p:attrName>
                                        </p:attrNameLst>
                                      </p:cBhvr>
                                      <p:tavLst>
                                        <p:tav tm="0">
                                          <p:val>
                                            <p:strVal val="#ppt_y+1"/>
                                          </p:val>
                                        </p:tav>
                                        <p:tav tm="100000">
                                          <p:val>
                                            <p:strVal val="#ppt_y"/>
                                          </p:val>
                                        </p:tav>
                                      </p:tavLst>
                                    </p:anim>
                                  </p:childTnLst>
                                </p:cTn>
                              </p:par>
                              <p:par>
                                <p:cTn id="8" presetID="1" presetClass="entr" presetSubtype="0" fill="hold" nodeType="withEffect">
                                  <p:stCondLst>
                                    <p:cond delay="0"/>
                                  </p:stCondLst>
                                  <p:childTnLst>
                                    <p:set>
                                      <p:cBhvr>
                                        <p:cTn id="9" dur="1" fill="hold">
                                          <p:stCondLst>
                                            <p:cond delay="0"/>
                                          </p:stCondLst>
                                        </p:cTn>
                                        <p:tgtEl>
                                          <p:spTgt spid="35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54">
                                            <p:txEl>
                                              <p:pRg st="0" end="0"/>
                                            </p:txEl>
                                          </p:spTgt>
                                        </p:tgtEl>
                                        <p:attrNameLst>
                                          <p:attrName>style.visibility</p:attrName>
                                        </p:attrNameLst>
                                      </p:cBhvr>
                                      <p:to>
                                        <p:strVal val="visible"/>
                                      </p:to>
                                    </p:set>
                                    <p:animEffect transition="in" filter="fade">
                                      <p:cBhvr>
                                        <p:cTn id="14" dur="1000"/>
                                        <p:tgtEl>
                                          <p:spTgt spid="35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4">
                                            <p:txEl>
                                              <p:pRg st="1" end="1"/>
                                            </p:txEl>
                                          </p:spTgt>
                                        </p:tgtEl>
                                        <p:attrNameLst>
                                          <p:attrName>style.visibility</p:attrName>
                                        </p:attrNameLst>
                                      </p:cBhvr>
                                      <p:to>
                                        <p:strVal val="visible"/>
                                      </p:to>
                                    </p:set>
                                    <p:animEffect transition="in" filter="fade">
                                      <p:cBhvr>
                                        <p:cTn id="19" dur="1000"/>
                                        <p:tgtEl>
                                          <p:spTgt spid="35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4">
                                            <p:txEl>
                                              <p:pRg st="2" end="2"/>
                                            </p:txEl>
                                          </p:spTgt>
                                        </p:tgtEl>
                                        <p:attrNameLst>
                                          <p:attrName>style.visibility</p:attrName>
                                        </p:attrNameLst>
                                      </p:cBhvr>
                                      <p:to>
                                        <p:strVal val="visible"/>
                                      </p:to>
                                    </p:set>
                                    <p:animEffect transition="in" filter="fade">
                                      <p:cBhvr>
                                        <p:cTn id="24" dur="1000"/>
                                        <p:tgtEl>
                                          <p:spTgt spid="35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4">
                                            <p:txEl>
                                              <p:pRg st="3" end="3"/>
                                            </p:txEl>
                                          </p:spTgt>
                                        </p:tgtEl>
                                        <p:attrNameLst>
                                          <p:attrName>style.visibility</p:attrName>
                                        </p:attrNameLst>
                                      </p:cBhvr>
                                      <p:to>
                                        <p:strVal val="visible"/>
                                      </p:to>
                                    </p:set>
                                    <p:animEffect transition="in" filter="fade">
                                      <p:cBhvr>
                                        <p:cTn id="29" dur="1000"/>
                                        <p:tgtEl>
                                          <p:spTgt spid="35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4">
                                            <p:txEl>
                                              <p:pRg st="4" end="4"/>
                                            </p:txEl>
                                          </p:spTgt>
                                        </p:tgtEl>
                                        <p:attrNameLst>
                                          <p:attrName>style.visibility</p:attrName>
                                        </p:attrNameLst>
                                      </p:cBhvr>
                                      <p:to>
                                        <p:strVal val="visible"/>
                                      </p:to>
                                    </p:set>
                                    <p:animEffect transition="in" filter="fade">
                                      <p:cBhvr>
                                        <p:cTn id="34" dur="1000"/>
                                        <p:tgtEl>
                                          <p:spTgt spid="35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4">
                                            <p:txEl>
                                              <p:pRg st="5" end="5"/>
                                            </p:txEl>
                                          </p:spTgt>
                                        </p:tgtEl>
                                        <p:attrNameLst>
                                          <p:attrName>style.visibility</p:attrName>
                                        </p:attrNameLst>
                                      </p:cBhvr>
                                      <p:to>
                                        <p:strVal val="visible"/>
                                      </p:to>
                                    </p:set>
                                    <p:animEffect transition="in" filter="fade">
                                      <p:cBhvr>
                                        <p:cTn id="39" dur="1000"/>
                                        <p:tgtEl>
                                          <p:spTgt spid="35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54">
                                            <p:txEl>
                                              <p:pRg st="6" end="6"/>
                                            </p:txEl>
                                          </p:spTgt>
                                        </p:tgtEl>
                                        <p:attrNameLst>
                                          <p:attrName>style.visibility</p:attrName>
                                        </p:attrNameLst>
                                      </p:cBhvr>
                                      <p:to>
                                        <p:strVal val="visible"/>
                                      </p:to>
                                    </p:set>
                                    <p:animEffect transition="in" filter="fade">
                                      <p:cBhvr>
                                        <p:cTn id="44" dur="1000"/>
                                        <p:tgtEl>
                                          <p:spTgt spid="354">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58"/>
                                        </p:tgtEl>
                                        <p:attrNameLst>
                                          <p:attrName>style.visibility</p:attrName>
                                        </p:attrNameLst>
                                      </p:cBhvr>
                                      <p:to>
                                        <p:strVal val="visible"/>
                                      </p:to>
                                    </p:set>
                                    <p:animEffect transition="in" filter="fade">
                                      <p:cBhvr>
                                        <p:cTn id="47" dur="1000"/>
                                        <p:tgtEl>
                                          <p:spTgt spid="3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59"/>
                                        </p:tgtEl>
                                        <p:attrNameLst>
                                          <p:attrName>style.visibility</p:attrName>
                                        </p:attrNameLst>
                                      </p:cBhvr>
                                      <p:to>
                                        <p:strVal val="visible"/>
                                      </p:to>
                                    </p:set>
                                    <p:animEffect transition="in" filter="fade">
                                      <p:cBhvr>
                                        <p:cTn id="52" dur="1000"/>
                                        <p:tgtEl>
                                          <p:spTgt spid="359"/>
                                        </p:tgtEl>
                                      </p:cBhvr>
                                    </p:animEffect>
                                  </p:childTnLst>
                                </p:cTn>
                              </p:par>
                              <p:par>
                                <p:cTn id="53" presetID="10" presetClass="entr" presetSubtype="0" fill="hold" nodeType="withEffect">
                                  <p:stCondLst>
                                    <p:cond delay="0"/>
                                  </p:stCondLst>
                                  <p:childTnLst>
                                    <p:set>
                                      <p:cBhvr>
                                        <p:cTn id="54" dur="1" fill="hold">
                                          <p:stCondLst>
                                            <p:cond delay="0"/>
                                          </p:stCondLst>
                                        </p:cTn>
                                        <p:tgtEl>
                                          <p:spTgt spid="357"/>
                                        </p:tgtEl>
                                        <p:attrNameLst>
                                          <p:attrName>style.visibility</p:attrName>
                                        </p:attrNameLst>
                                      </p:cBhvr>
                                      <p:to>
                                        <p:strVal val="visible"/>
                                      </p:to>
                                    </p:set>
                                    <p:animEffect transition="in" filter="fade">
                                      <p:cBhvr>
                                        <p:cTn id="55" dur="10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2"/>
          <p:cNvSpPr txBox="1">
            <a:spLocks noGrp="1"/>
          </p:cNvSpPr>
          <p:nvPr>
            <p:ph type="body" idx="1"/>
          </p:nvPr>
        </p:nvSpPr>
        <p:spPr>
          <a:xfrm>
            <a:off x="212725" y="1592262"/>
            <a:ext cx="6011862" cy="15843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3000"/>
              <a:buFont typeface="Noto Sans Symbols"/>
              <a:buChar char="❖"/>
            </a:pPr>
            <a:r>
              <a:rPr lang="en-US" sz="2800" b="1" i="0" u="none">
                <a:solidFill>
                  <a:srgbClr val="0070C0"/>
                </a:solidFill>
                <a:latin typeface="Arial"/>
                <a:ea typeface="Arial"/>
                <a:cs typeface="Arial"/>
                <a:sym typeface="Arial"/>
              </a:rPr>
              <a:t>Recibir un corazón que nunca tuvo la mancha del pecado original de Adán y Eva. </a:t>
            </a:r>
            <a:endParaRPr sz="2800"/>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2032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p:txBody>
      </p:sp>
      <p:pic>
        <p:nvPicPr>
          <p:cNvPr id="367" name="Google Shape;367;p32"/>
          <p:cNvPicPr preferRelativeResize="0"/>
          <p:nvPr/>
        </p:nvPicPr>
        <p:blipFill rotWithShape="1">
          <a:blip r:embed="rId3">
            <a:alphaModFix/>
          </a:blip>
          <a:srcRect/>
          <a:stretch/>
        </p:blipFill>
        <p:spPr>
          <a:xfrm>
            <a:off x="6865034" y="849694"/>
            <a:ext cx="2066241" cy="1641475"/>
          </a:xfrm>
          <a:prstGeom prst="rect">
            <a:avLst/>
          </a:prstGeom>
          <a:noFill/>
          <a:ln>
            <a:noFill/>
          </a:ln>
        </p:spPr>
      </p:pic>
      <p:sp>
        <p:nvSpPr>
          <p:cNvPr id="368" name="Google Shape;368;p32"/>
          <p:cNvSpPr txBox="1"/>
          <p:nvPr/>
        </p:nvSpPr>
        <p:spPr>
          <a:xfrm>
            <a:off x="2120106" y="770320"/>
            <a:ext cx="4421372"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¡Qué Regalo Más Bueno!</a:t>
            </a:r>
            <a:endParaRPr sz="1400" b="1" i="0" u="none" strike="noStrike" cap="none">
              <a:solidFill>
                <a:srgbClr val="000000"/>
              </a:solidFill>
              <a:latin typeface="Arial"/>
              <a:ea typeface="Arial"/>
              <a:cs typeface="Arial"/>
              <a:sym typeface="Arial"/>
            </a:endParaRPr>
          </a:p>
        </p:txBody>
      </p:sp>
      <p:pic>
        <p:nvPicPr>
          <p:cNvPr id="369" name="Google Shape;369;p32" descr="Adam and Eve | My Jewish Learning"/>
          <p:cNvPicPr preferRelativeResize="0"/>
          <p:nvPr/>
        </p:nvPicPr>
        <p:blipFill rotWithShape="1">
          <a:blip r:embed="rId4">
            <a:alphaModFix/>
          </a:blip>
          <a:srcRect/>
          <a:stretch/>
        </p:blipFill>
        <p:spPr>
          <a:xfrm>
            <a:off x="125412" y="3066758"/>
            <a:ext cx="4972050" cy="3443580"/>
          </a:xfrm>
          <a:prstGeom prst="rect">
            <a:avLst/>
          </a:prstGeom>
          <a:noFill/>
          <a:ln>
            <a:noFill/>
          </a:ln>
        </p:spPr>
      </p:pic>
      <p:sp>
        <p:nvSpPr>
          <p:cNvPr id="370" name="Google Shape;370;p32"/>
          <p:cNvSpPr/>
          <p:nvPr/>
        </p:nvSpPr>
        <p:spPr>
          <a:xfrm>
            <a:off x="5592762" y="3467482"/>
            <a:ext cx="2822575" cy="2416175"/>
          </a:xfrm>
          <a:custGeom>
            <a:avLst/>
            <a:gdLst/>
            <a:ahLst/>
            <a:cxnLst/>
            <a:rect l="l" t="t" r="r" b="b"/>
            <a:pathLst>
              <a:path w="2822756" h="2416633" extrusionOk="0">
                <a:moveTo>
                  <a:pt x="1411378" y="604158"/>
                </a:moveTo>
                <a:cubicBezTo>
                  <a:pt x="1999452" y="-805544"/>
                  <a:pt x="4292941" y="604158"/>
                  <a:pt x="1411378" y="2416633"/>
                </a:cubicBezTo>
                <a:cubicBezTo>
                  <a:pt x="-1470185" y="604158"/>
                  <a:pt x="823304" y="-805544"/>
                  <a:pt x="1411378" y="604158"/>
                </a:cubicBezTo>
                <a:close/>
              </a:path>
            </a:pathLst>
          </a:custGeom>
          <a:solidFill>
            <a:srgbClr val="FF0D5D"/>
          </a:solidFill>
          <a:ln w="12700" cap="flat" cmpd="sng">
            <a:solidFill>
              <a:srgbClr val="232395"/>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pic>
        <p:nvPicPr>
          <p:cNvPr id="371" name="Google Shape;371;p32"/>
          <p:cNvPicPr preferRelativeResize="0"/>
          <p:nvPr/>
        </p:nvPicPr>
        <p:blipFill rotWithShape="1">
          <a:blip r:embed="rId5">
            <a:alphaModFix/>
          </a:blip>
          <a:srcRect/>
          <a:stretch/>
        </p:blipFill>
        <p:spPr>
          <a:xfrm>
            <a:off x="6569868" y="4248270"/>
            <a:ext cx="868362" cy="649287"/>
          </a:xfrm>
          <a:prstGeom prst="rect">
            <a:avLst/>
          </a:prstGeom>
          <a:noFill/>
          <a:ln>
            <a:noFill/>
          </a:ln>
        </p:spPr>
      </p:pic>
      <p:pic>
        <p:nvPicPr>
          <p:cNvPr id="372" name="Google Shape;372;p32" descr="X PNG Free Images with Transparent Background - (66 Free Downloads)"/>
          <p:cNvPicPr preferRelativeResize="0"/>
          <p:nvPr/>
        </p:nvPicPr>
        <p:blipFill rotWithShape="1">
          <a:blip r:embed="rId6">
            <a:alphaModFix/>
          </a:blip>
          <a:srcRect/>
          <a:stretch/>
        </p:blipFill>
        <p:spPr>
          <a:xfrm>
            <a:off x="6074568" y="3643432"/>
            <a:ext cx="1858962" cy="1858962"/>
          </a:xfrm>
          <a:prstGeom prst="rect">
            <a:avLst/>
          </a:prstGeom>
          <a:noFill/>
          <a:ln>
            <a:noFill/>
          </a:ln>
        </p:spPr>
      </p:pic>
      <p:sp>
        <p:nvSpPr>
          <p:cNvPr id="373" name="Google Shape;373;p32"/>
          <p:cNvSpPr txBox="1"/>
          <p:nvPr/>
        </p:nvSpPr>
        <p:spPr>
          <a:xfrm>
            <a:off x="568325" y="84559"/>
            <a:ext cx="7675343"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70C0"/>
                </a:solidFill>
                <a:latin typeface="Arial"/>
                <a:ea typeface="Arial"/>
                <a:cs typeface="Arial"/>
                <a:sym typeface="Arial"/>
              </a:rPr>
              <a:t>Consagración a su Inmaculado Corazón</a:t>
            </a:r>
            <a:endParaRPr sz="3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par>
                                <p:cTn id="8" presetID="10" presetClass="entr" presetSubtype="0" fill="hold" nodeType="withEffect">
                                  <p:stCondLst>
                                    <p:cond delay="0"/>
                                  </p:stCondLst>
                                  <p:childTnLst>
                                    <p:set>
                                      <p:cBhvr>
                                        <p:cTn id="9" dur="1" fill="hold">
                                          <p:stCondLst>
                                            <p:cond delay="0"/>
                                          </p:stCondLst>
                                        </p:cTn>
                                        <p:tgtEl>
                                          <p:spTgt spid="367"/>
                                        </p:tgtEl>
                                        <p:attrNameLst>
                                          <p:attrName>style.visibility</p:attrName>
                                        </p:attrNameLst>
                                      </p:cBhvr>
                                      <p:to>
                                        <p:strVal val="visible"/>
                                      </p:to>
                                    </p:set>
                                    <p:animEffect transition="in" filter="fade">
                                      <p:cBhvr>
                                        <p:cTn id="10" dur="1000"/>
                                        <p:tgtEl>
                                          <p:spTgt spid="3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6">
                                            <p:txEl>
                                              <p:pRg st="0" end="0"/>
                                            </p:txEl>
                                          </p:spTgt>
                                        </p:tgtEl>
                                        <p:attrNameLst>
                                          <p:attrName>style.visibility</p:attrName>
                                        </p:attrNameLst>
                                      </p:cBhvr>
                                      <p:to>
                                        <p:strVal val="visible"/>
                                      </p:to>
                                    </p:set>
                                    <p:animEffect transition="in" filter="fade">
                                      <p:cBhvr>
                                        <p:cTn id="15" dur="1000"/>
                                        <p:tgtEl>
                                          <p:spTgt spid="3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6">
                                            <p:txEl>
                                              <p:pRg st="1" end="1"/>
                                            </p:txEl>
                                          </p:spTgt>
                                        </p:tgtEl>
                                        <p:attrNameLst>
                                          <p:attrName>style.visibility</p:attrName>
                                        </p:attrNameLst>
                                      </p:cBhvr>
                                      <p:to>
                                        <p:strVal val="visible"/>
                                      </p:to>
                                    </p:set>
                                    <p:animEffect transition="in" filter="fade">
                                      <p:cBhvr>
                                        <p:cTn id="20" dur="1000"/>
                                        <p:tgtEl>
                                          <p:spTgt spid="36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6">
                                            <p:txEl>
                                              <p:pRg st="2" end="2"/>
                                            </p:txEl>
                                          </p:spTgt>
                                        </p:tgtEl>
                                        <p:attrNameLst>
                                          <p:attrName>style.visibility</p:attrName>
                                        </p:attrNameLst>
                                      </p:cBhvr>
                                      <p:to>
                                        <p:strVal val="visible"/>
                                      </p:to>
                                    </p:set>
                                    <p:animEffect transition="in" filter="fade">
                                      <p:cBhvr>
                                        <p:cTn id="25" dur="1000"/>
                                        <p:tgtEl>
                                          <p:spTgt spid="36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66">
                                            <p:txEl>
                                              <p:pRg st="3" end="3"/>
                                            </p:txEl>
                                          </p:spTgt>
                                        </p:tgtEl>
                                        <p:attrNameLst>
                                          <p:attrName>style.visibility</p:attrName>
                                        </p:attrNameLst>
                                      </p:cBhvr>
                                      <p:to>
                                        <p:strVal val="visible"/>
                                      </p:to>
                                    </p:set>
                                    <p:animEffect transition="in" filter="fade">
                                      <p:cBhvr>
                                        <p:cTn id="30" dur="1000"/>
                                        <p:tgtEl>
                                          <p:spTgt spid="36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66">
                                            <p:txEl>
                                              <p:pRg st="4" end="4"/>
                                            </p:txEl>
                                          </p:spTgt>
                                        </p:tgtEl>
                                        <p:attrNameLst>
                                          <p:attrName>style.visibility</p:attrName>
                                        </p:attrNameLst>
                                      </p:cBhvr>
                                      <p:to>
                                        <p:strVal val="visible"/>
                                      </p:to>
                                    </p:set>
                                    <p:animEffect transition="in" filter="fade">
                                      <p:cBhvr>
                                        <p:cTn id="35" dur="1000"/>
                                        <p:tgtEl>
                                          <p:spTgt spid="36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6">
                                            <p:txEl>
                                              <p:pRg st="5" end="5"/>
                                            </p:txEl>
                                          </p:spTgt>
                                        </p:tgtEl>
                                        <p:attrNameLst>
                                          <p:attrName>style.visibility</p:attrName>
                                        </p:attrNameLst>
                                      </p:cBhvr>
                                      <p:to>
                                        <p:strVal val="visible"/>
                                      </p:to>
                                    </p:set>
                                    <p:animEffect transition="in" filter="fade">
                                      <p:cBhvr>
                                        <p:cTn id="40" dur="1000"/>
                                        <p:tgtEl>
                                          <p:spTgt spid="36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66">
                                            <p:txEl>
                                              <p:pRg st="6" end="6"/>
                                            </p:txEl>
                                          </p:spTgt>
                                        </p:tgtEl>
                                        <p:attrNameLst>
                                          <p:attrName>style.visibility</p:attrName>
                                        </p:attrNameLst>
                                      </p:cBhvr>
                                      <p:to>
                                        <p:strVal val="visible"/>
                                      </p:to>
                                    </p:set>
                                    <p:animEffect transition="in" filter="fade">
                                      <p:cBhvr>
                                        <p:cTn id="45" dur="1000"/>
                                        <p:tgtEl>
                                          <p:spTgt spid="366">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66">
                                            <p:txEl>
                                              <p:pRg st="7" end="7"/>
                                            </p:txEl>
                                          </p:spTgt>
                                        </p:tgtEl>
                                        <p:attrNameLst>
                                          <p:attrName>style.visibility</p:attrName>
                                        </p:attrNameLst>
                                      </p:cBhvr>
                                      <p:to>
                                        <p:strVal val="visible"/>
                                      </p:to>
                                    </p:set>
                                    <p:animEffect transition="in" filter="fade">
                                      <p:cBhvr>
                                        <p:cTn id="50" dur="1000"/>
                                        <p:tgtEl>
                                          <p:spTgt spid="366">
                                            <p:txEl>
                                              <p:pRg st="7" end="7"/>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69"/>
                                        </p:tgtEl>
                                        <p:attrNameLst>
                                          <p:attrName>style.visibility</p:attrName>
                                        </p:attrNameLst>
                                      </p:cBhvr>
                                      <p:to>
                                        <p:strVal val="visible"/>
                                      </p:to>
                                    </p:set>
                                    <p:animEffect transition="in" filter="fade">
                                      <p:cBhvr>
                                        <p:cTn id="53" dur="1000"/>
                                        <p:tgtEl>
                                          <p:spTgt spid="369"/>
                                        </p:tgtEl>
                                      </p:cBhvr>
                                    </p:animEffect>
                                  </p:childTnLst>
                                </p:cTn>
                              </p:par>
                              <p:par>
                                <p:cTn id="54" presetID="10" presetClass="entr" presetSubtype="0" fill="hold" nodeType="withEffect">
                                  <p:stCondLst>
                                    <p:cond delay="0"/>
                                  </p:stCondLst>
                                  <p:childTnLst>
                                    <p:set>
                                      <p:cBhvr>
                                        <p:cTn id="55" dur="1" fill="hold">
                                          <p:stCondLst>
                                            <p:cond delay="0"/>
                                          </p:stCondLst>
                                        </p:cTn>
                                        <p:tgtEl>
                                          <p:spTgt spid="370"/>
                                        </p:tgtEl>
                                        <p:attrNameLst>
                                          <p:attrName>style.visibility</p:attrName>
                                        </p:attrNameLst>
                                      </p:cBhvr>
                                      <p:to>
                                        <p:strVal val="visible"/>
                                      </p:to>
                                    </p:set>
                                    <p:animEffect transition="in" filter="fade">
                                      <p:cBhvr>
                                        <p:cTn id="56" dur="1000"/>
                                        <p:tgtEl>
                                          <p:spTgt spid="370"/>
                                        </p:tgtEl>
                                      </p:cBhvr>
                                    </p:animEffect>
                                  </p:childTnLst>
                                </p:cTn>
                              </p:par>
                              <p:par>
                                <p:cTn id="57" presetID="10" presetClass="entr" presetSubtype="0" fill="hold" nodeType="withEffect">
                                  <p:stCondLst>
                                    <p:cond delay="0"/>
                                  </p:stCondLst>
                                  <p:childTnLst>
                                    <p:set>
                                      <p:cBhvr>
                                        <p:cTn id="58" dur="1" fill="hold">
                                          <p:stCondLst>
                                            <p:cond delay="0"/>
                                          </p:stCondLst>
                                        </p:cTn>
                                        <p:tgtEl>
                                          <p:spTgt spid="371"/>
                                        </p:tgtEl>
                                        <p:attrNameLst>
                                          <p:attrName>style.visibility</p:attrName>
                                        </p:attrNameLst>
                                      </p:cBhvr>
                                      <p:to>
                                        <p:strVal val="visible"/>
                                      </p:to>
                                    </p:set>
                                    <p:animEffect transition="in" filter="fade">
                                      <p:cBhvr>
                                        <p:cTn id="59" dur="1000"/>
                                        <p:tgtEl>
                                          <p:spTgt spid="371"/>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3"/>
          <p:cNvSpPr txBox="1">
            <a:spLocks noGrp="1"/>
          </p:cNvSpPr>
          <p:nvPr>
            <p:ph type="body" idx="1"/>
          </p:nvPr>
        </p:nvSpPr>
        <p:spPr>
          <a:xfrm>
            <a:off x="209550" y="1440392"/>
            <a:ext cx="6057900" cy="4686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2500"/>
              <a:buFont typeface="Noto Sans Symbols"/>
              <a:buChar char="❖"/>
            </a:pPr>
            <a:r>
              <a:rPr lang="en-US" sz="2500" b="1" i="0" u="none">
                <a:solidFill>
                  <a:srgbClr val="0070C0"/>
                </a:solidFill>
                <a:latin typeface="Arial"/>
                <a:ea typeface="Arial"/>
                <a:cs typeface="Arial"/>
                <a:sym typeface="Arial"/>
              </a:rPr>
              <a:t>Un Corazón que nunca pecó. Siempre estuvo limpio o inmaculado. </a:t>
            </a:r>
            <a:r>
              <a:rPr lang="en-US" sz="2500" b="1" i="0" u="none">
                <a:solidFill>
                  <a:srgbClr val="FFA3C2"/>
                </a:solidFill>
                <a:latin typeface="Arial"/>
                <a:ea typeface="Arial"/>
                <a:cs typeface="Arial"/>
                <a:sym typeface="Arial"/>
              </a:rPr>
              <a:t>(rosas=pureza)</a:t>
            </a:r>
            <a:endParaRPr/>
          </a:p>
          <a:p>
            <a:pPr marL="342900" marR="0" lvl="0" indent="-342900" algn="l" rtl="0">
              <a:lnSpc>
                <a:spcPct val="100000"/>
              </a:lnSpc>
              <a:spcBef>
                <a:spcPts val="160"/>
              </a:spcBef>
              <a:spcAft>
                <a:spcPts val="0"/>
              </a:spcAft>
              <a:buClr>
                <a:schemeClr val="dk1"/>
              </a:buClr>
              <a:buSzPts val="800"/>
              <a:buFont typeface="Times New Roman"/>
              <a:buNone/>
            </a:pPr>
            <a:endParaRPr sz="800" b="1" i="0" u="none">
              <a:solidFill>
                <a:srgbClr val="0070C0"/>
              </a:solidFill>
              <a:latin typeface="Arial"/>
              <a:ea typeface="Arial"/>
              <a:cs typeface="Arial"/>
              <a:sym typeface="Arial"/>
            </a:endParaRPr>
          </a:p>
          <a:p>
            <a:pPr marL="342900" marR="0" lvl="0" indent="-342900" algn="l" rtl="0">
              <a:lnSpc>
                <a:spcPct val="100000"/>
              </a:lnSpc>
              <a:spcBef>
                <a:spcPts val="500"/>
              </a:spcBef>
              <a:spcAft>
                <a:spcPts val="0"/>
              </a:spcAft>
              <a:buClr>
                <a:srgbClr val="0070C0"/>
              </a:buClr>
              <a:buSzPts val="2500"/>
              <a:buFont typeface="Noto Sans Symbols"/>
              <a:buChar char="❖"/>
            </a:pPr>
            <a:r>
              <a:rPr lang="en-US" sz="2500" b="1" i="0" u="none">
                <a:solidFill>
                  <a:srgbClr val="0070C0"/>
                </a:solidFill>
                <a:latin typeface="Arial"/>
                <a:ea typeface="Arial"/>
                <a:cs typeface="Arial"/>
                <a:sym typeface="Arial"/>
              </a:rPr>
              <a:t>Un Corazón lleno del Amor de Dios. </a:t>
            </a:r>
            <a:endParaRPr/>
          </a:p>
          <a:p>
            <a:pPr marL="342900" marR="0" lvl="0" indent="-342900" algn="l" rtl="0">
              <a:lnSpc>
                <a:spcPct val="100000"/>
              </a:lnSpc>
              <a:spcBef>
                <a:spcPts val="500"/>
              </a:spcBef>
              <a:spcAft>
                <a:spcPts val="0"/>
              </a:spcAft>
              <a:buClr>
                <a:srgbClr val="0070C0"/>
              </a:buClr>
              <a:buSzPts val="2500"/>
              <a:buFont typeface="Arial"/>
              <a:buNone/>
            </a:pPr>
            <a:r>
              <a:rPr lang="en-US" sz="2500" b="1" i="0" u="none">
                <a:solidFill>
                  <a:srgbClr val="0070C0"/>
                </a:solidFill>
                <a:latin typeface="Arial"/>
                <a:ea typeface="Arial"/>
                <a:cs typeface="Arial"/>
                <a:sym typeface="Arial"/>
              </a:rPr>
              <a:t>    </a:t>
            </a:r>
            <a:r>
              <a:rPr lang="en-US" sz="2500" b="1" i="0" u="none">
                <a:solidFill>
                  <a:srgbClr val="FF0000"/>
                </a:solidFill>
                <a:latin typeface="Arial"/>
                <a:ea typeface="Arial"/>
                <a:cs typeface="Arial"/>
                <a:sym typeface="Arial"/>
              </a:rPr>
              <a:t>(el fuego=amor)</a:t>
            </a:r>
            <a:endParaRPr/>
          </a:p>
          <a:p>
            <a:pPr marL="342900" marR="0" lvl="0" indent="-342900" algn="l" rtl="0">
              <a:lnSpc>
                <a:spcPct val="100000"/>
              </a:lnSpc>
              <a:spcBef>
                <a:spcPts val="160"/>
              </a:spcBef>
              <a:spcAft>
                <a:spcPts val="0"/>
              </a:spcAft>
              <a:buClr>
                <a:schemeClr val="dk1"/>
              </a:buClr>
              <a:buSzPts val="800"/>
              <a:buFont typeface="Times New Roman"/>
              <a:buNone/>
            </a:pPr>
            <a:endParaRPr sz="800" b="1" i="0" u="none">
              <a:solidFill>
                <a:srgbClr val="0070C0"/>
              </a:solidFill>
              <a:latin typeface="Arial"/>
              <a:ea typeface="Arial"/>
              <a:cs typeface="Arial"/>
              <a:sym typeface="Arial"/>
            </a:endParaRPr>
          </a:p>
          <a:p>
            <a:pPr marL="342900" marR="0" lvl="0" indent="-342900" algn="l" rtl="0">
              <a:lnSpc>
                <a:spcPct val="100000"/>
              </a:lnSpc>
              <a:spcBef>
                <a:spcPts val="500"/>
              </a:spcBef>
              <a:spcAft>
                <a:spcPts val="0"/>
              </a:spcAft>
              <a:buClr>
                <a:srgbClr val="0070C0"/>
              </a:buClr>
              <a:buSzPts val="2500"/>
              <a:buFont typeface="Noto Sans Symbols"/>
              <a:buChar char="❖"/>
            </a:pPr>
            <a:r>
              <a:rPr lang="en-US" sz="2500" b="1" i="0" u="none">
                <a:solidFill>
                  <a:srgbClr val="0070C0"/>
                </a:solidFill>
                <a:latin typeface="Arial"/>
                <a:ea typeface="Arial"/>
                <a:cs typeface="Arial"/>
                <a:sym typeface="Arial"/>
              </a:rPr>
              <a:t>Un Corazón lleno de amor por nosotros. </a:t>
            </a:r>
            <a:r>
              <a:rPr lang="en-US" sz="2500" b="1" i="0" u="none">
                <a:solidFill>
                  <a:srgbClr val="FF0000"/>
                </a:solidFill>
                <a:latin typeface="Arial"/>
                <a:ea typeface="Arial"/>
                <a:cs typeface="Arial"/>
                <a:sym typeface="Arial"/>
              </a:rPr>
              <a:t>(el fuego=amor)</a:t>
            </a:r>
            <a:endParaRPr/>
          </a:p>
          <a:p>
            <a:pPr marL="342900" marR="0" lvl="0" indent="-342900" algn="l" rtl="0">
              <a:lnSpc>
                <a:spcPct val="100000"/>
              </a:lnSpc>
              <a:spcBef>
                <a:spcPts val="160"/>
              </a:spcBef>
              <a:spcAft>
                <a:spcPts val="0"/>
              </a:spcAft>
              <a:buClr>
                <a:schemeClr val="dk1"/>
              </a:buClr>
              <a:buSzPts val="800"/>
              <a:buFont typeface="Times New Roman"/>
              <a:buNone/>
            </a:pPr>
            <a:endParaRPr sz="800" b="1" i="0" u="none">
              <a:solidFill>
                <a:srgbClr val="0070C0"/>
              </a:solidFill>
              <a:latin typeface="Arial"/>
              <a:ea typeface="Arial"/>
              <a:cs typeface="Arial"/>
              <a:sym typeface="Arial"/>
            </a:endParaRPr>
          </a:p>
          <a:p>
            <a:pPr marL="342900" marR="0" lvl="0" indent="-342900" algn="l" rtl="0">
              <a:lnSpc>
                <a:spcPct val="100000"/>
              </a:lnSpc>
              <a:spcBef>
                <a:spcPts val="500"/>
              </a:spcBef>
              <a:spcAft>
                <a:spcPts val="0"/>
              </a:spcAft>
              <a:buClr>
                <a:srgbClr val="0070C0"/>
              </a:buClr>
              <a:buSzPts val="2500"/>
              <a:buFont typeface="Noto Sans Symbols"/>
              <a:buChar char="❖"/>
            </a:pPr>
            <a:r>
              <a:rPr lang="en-US" sz="2500" b="1" i="0" u="none">
                <a:solidFill>
                  <a:srgbClr val="0070C0"/>
                </a:solidFill>
                <a:latin typeface="Arial"/>
                <a:ea typeface="Arial"/>
                <a:cs typeface="Arial"/>
                <a:sym typeface="Arial"/>
              </a:rPr>
              <a:t>Un Corazón que conoce el sufrimiento y se une a nuestros sufrimientos para ayudarnos. </a:t>
            </a:r>
            <a:endParaRPr sz="2500" b="1" i="0" u="none">
              <a:solidFill>
                <a:srgbClr val="0070C0"/>
              </a:solidFill>
              <a:latin typeface="Arial"/>
              <a:ea typeface="Arial"/>
              <a:cs typeface="Arial"/>
              <a:sym typeface="Arial"/>
            </a:endParaRPr>
          </a:p>
          <a:p>
            <a:pPr marL="342900" marR="0" lvl="0" indent="-342900" algn="l" rtl="0">
              <a:lnSpc>
                <a:spcPct val="100000"/>
              </a:lnSpc>
              <a:spcBef>
                <a:spcPts val="500"/>
              </a:spcBef>
              <a:spcAft>
                <a:spcPts val="0"/>
              </a:spcAft>
              <a:buClr>
                <a:srgbClr val="0070C0"/>
              </a:buClr>
              <a:buSzPts val="2500"/>
              <a:buFont typeface="Arial"/>
              <a:buNone/>
            </a:pPr>
            <a:r>
              <a:rPr lang="en-US" sz="2500" b="1" i="0" u="none">
                <a:solidFill>
                  <a:srgbClr val="0070C0"/>
                </a:solidFill>
                <a:latin typeface="Arial"/>
                <a:ea typeface="Arial"/>
                <a:cs typeface="Arial"/>
                <a:sym typeface="Arial"/>
              </a:rPr>
              <a:t>    </a:t>
            </a:r>
            <a:r>
              <a:rPr lang="en-US" sz="2500" b="1" i="0" u="none">
                <a:solidFill>
                  <a:srgbClr val="6A5C56"/>
                </a:solidFill>
                <a:latin typeface="Arial"/>
                <a:ea typeface="Arial"/>
                <a:cs typeface="Arial"/>
                <a:sym typeface="Arial"/>
              </a:rPr>
              <a:t>(las espadas=el sufrimiento)</a:t>
            </a:r>
            <a:endParaRPr sz="2500" b="1" i="0" u="none">
              <a:solidFill>
                <a:srgbClr val="6A5C56"/>
              </a:solidFill>
              <a:latin typeface="Arial"/>
              <a:ea typeface="Arial"/>
              <a:cs typeface="Arial"/>
              <a:sym typeface="Arial"/>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342900" marR="0" lvl="0" indent="-20320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p:txBody>
      </p:sp>
      <p:sp>
        <p:nvSpPr>
          <p:cNvPr id="380" name="Google Shape;380;p33"/>
          <p:cNvSpPr txBox="1"/>
          <p:nvPr/>
        </p:nvSpPr>
        <p:spPr>
          <a:xfrm>
            <a:off x="2154432" y="708530"/>
            <a:ext cx="450312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¡Qué Regalo Más Bueno!</a:t>
            </a:r>
            <a:endParaRPr sz="1400" b="1" i="0" u="none" strike="noStrike" cap="none">
              <a:solidFill>
                <a:srgbClr val="000000"/>
              </a:solidFill>
              <a:latin typeface="Arial"/>
              <a:ea typeface="Arial"/>
              <a:cs typeface="Arial"/>
              <a:sym typeface="Arial"/>
            </a:endParaRPr>
          </a:p>
        </p:txBody>
      </p:sp>
      <p:pic>
        <p:nvPicPr>
          <p:cNvPr id="381" name="Google Shape;381;p33"/>
          <p:cNvPicPr preferRelativeResize="0"/>
          <p:nvPr/>
        </p:nvPicPr>
        <p:blipFill rotWithShape="1">
          <a:blip r:embed="rId3">
            <a:alphaModFix/>
          </a:blip>
          <a:srcRect/>
          <a:stretch/>
        </p:blipFill>
        <p:spPr>
          <a:xfrm>
            <a:off x="6852920" y="728927"/>
            <a:ext cx="1673664" cy="1422929"/>
          </a:xfrm>
          <a:prstGeom prst="rect">
            <a:avLst/>
          </a:prstGeom>
          <a:noFill/>
          <a:ln>
            <a:noFill/>
          </a:ln>
        </p:spPr>
      </p:pic>
      <p:pic>
        <p:nvPicPr>
          <p:cNvPr id="382" name="Google Shape;382;p33"/>
          <p:cNvPicPr preferRelativeResize="0"/>
          <p:nvPr/>
        </p:nvPicPr>
        <p:blipFill rotWithShape="1">
          <a:blip r:embed="rId4">
            <a:alphaModFix/>
          </a:blip>
          <a:srcRect/>
          <a:stretch/>
        </p:blipFill>
        <p:spPr>
          <a:xfrm>
            <a:off x="6267450" y="2519892"/>
            <a:ext cx="2667000" cy="3606800"/>
          </a:xfrm>
          <a:prstGeom prst="rect">
            <a:avLst/>
          </a:prstGeom>
          <a:noFill/>
          <a:ln>
            <a:noFill/>
          </a:ln>
        </p:spPr>
      </p:pic>
      <p:sp>
        <p:nvSpPr>
          <p:cNvPr id="383" name="Google Shape;383;p33"/>
          <p:cNvSpPr txBox="1"/>
          <p:nvPr/>
        </p:nvSpPr>
        <p:spPr>
          <a:xfrm>
            <a:off x="568325" y="126609"/>
            <a:ext cx="7675343"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70C0"/>
                </a:solidFill>
                <a:latin typeface="Arial"/>
                <a:ea typeface="Arial"/>
                <a:cs typeface="Arial"/>
                <a:sym typeface="Arial"/>
              </a:rPr>
              <a:t>Consagración a su Inmaculado Corazón</a:t>
            </a:r>
            <a:endParaRPr sz="3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 calcmode="lin" valueType="num">
                                      <p:cBhvr additive="base">
                                        <p:cTn id="7" dur="500"/>
                                        <p:tgtEl>
                                          <p:spTgt spid="380"/>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1000"/>
                                        <p:tgtEl>
                                          <p:spTgt spid="3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9">
                                            <p:txEl>
                                              <p:pRg st="0" end="0"/>
                                            </p:txEl>
                                          </p:spTgt>
                                        </p:tgtEl>
                                        <p:attrNameLst>
                                          <p:attrName>style.visibility</p:attrName>
                                        </p:attrNameLst>
                                      </p:cBhvr>
                                      <p:to>
                                        <p:strVal val="visible"/>
                                      </p:to>
                                    </p:set>
                                    <p:animEffect transition="in" filter="fade">
                                      <p:cBhvr>
                                        <p:cTn id="15" dur="1000"/>
                                        <p:tgtEl>
                                          <p:spTgt spid="37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9">
                                            <p:txEl>
                                              <p:pRg st="1" end="1"/>
                                            </p:txEl>
                                          </p:spTgt>
                                        </p:tgtEl>
                                        <p:attrNameLst>
                                          <p:attrName>style.visibility</p:attrName>
                                        </p:attrNameLst>
                                      </p:cBhvr>
                                      <p:to>
                                        <p:strVal val="visible"/>
                                      </p:to>
                                    </p:set>
                                    <p:animEffect transition="in" filter="fade">
                                      <p:cBhvr>
                                        <p:cTn id="20" dur="1000"/>
                                        <p:tgtEl>
                                          <p:spTgt spid="37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9">
                                            <p:txEl>
                                              <p:pRg st="2" end="2"/>
                                            </p:txEl>
                                          </p:spTgt>
                                        </p:tgtEl>
                                        <p:attrNameLst>
                                          <p:attrName>style.visibility</p:attrName>
                                        </p:attrNameLst>
                                      </p:cBhvr>
                                      <p:to>
                                        <p:strVal val="visible"/>
                                      </p:to>
                                    </p:set>
                                    <p:animEffect transition="in" filter="fade">
                                      <p:cBhvr>
                                        <p:cTn id="25" dur="1000"/>
                                        <p:tgtEl>
                                          <p:spTgt spid="37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79">
                                            <p:txEl>
                                              <p:pRg st="3" end="3"/>
                                            </p:txEl>
                                          </p:spTgt>
                                        </p:tgtEl>
                                        <p:attrNameLst>
                                          <p:attrName>style.visibility</p:attrName>
                                        </p:attrNameLst>
                                      </p:cBhvr>
                                      <p:to>
                                        <p:strVal val="visible"/>
                                      </p:to>
                                    </p:set>
                                    <p:animEffect transition="in" filter="fade">
                                      <p:cBhvr>
                                        <p:cTn id="30" dur="1000"/>
                                        <p:tgtEl>
                                          <p:spTgt spid="37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9">
                                            <p:txEl>
                                              <p:pRg st="4" end="4"/>
                                            </p:txEl>
                                          </p:spTgt>
                                        </p:tgtEl>
                                        <p:attrNameLst>
                                          <p:attrName>style.visibility</p:attrName>
                                        </p:attrNameLst>
                                      </p:cBhvr>
                                      <p:to>
                                        <p:strVal val="visible"/>
                                      </p:to>
                                    </p:set>
                                    <p:animEffect transition="in" filter="fade">
                                      <p:cBhvr>
                                        <p:cTn id="35" dur="1000"/>
                                        <p:tgtEl>
                                          <p:spTgt spid="37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9">
                                            <p:txEl>
                                              <p:pRg st="5" end="5"/>
                                            </p:txEl>
                                          </p:spTgt>
                                        </p:tgtEl>
                                        <p:attrNameLst>
                                          <p:attrName>style.visibility</p:attrName>
                                        </p:attrNameLst>
                                      </p:cBhvr>
                                      <p:to>
                                        <p:strVal val="visible"/>
                                      </p:to>
                                    </p:set>
                                    <p:animEffect transition="in" filter="fade">
                                      <p:cBhvr>
                                        <p:cTn id="40" dur="1000"/>
                                        <p:tgtEl>
                                          <p:spTgt spid="37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9">
                                            <p:txEl>
                                              <p:pRg st="6" end="6"/>
                                            </p:txEl>
                                          </p:spTgt>
                                        </p:tgtEl>
                                        <p:attrNameLst>
                                          <p:attrName>style.visibility</p:attrName>
                                        </p:attrNameLst>
                                      </p:cBhvr>
                                      <p:to>
                                        <p:strVal val="visible"/>
                                      </p:to>
                                    </p:set>
                                    <p:animEffect transition="in" filter="fade">
                                      <p:cBhvr>
                                        <p:cTn id="45" dur="1000"/>
                                        <p:tgtEl>
                                          <p:spTgt spid="379">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79">
                                            <p:txEl>
                                              <p:pRg st="7" end="7"/>
                                            </p:txEl>
                                          </p:spTgt>
                                        </p:tgtEl>
                                        <p:attrNameLst>
                                          <p:attrName>style.visibility</p:attrName>
                                        </p:attrNameLst>
                                      </p:cBhvr>
                                      <p:to>
                                        <p:strVal val="visible"/>
                                      </p:to>
                                    </p:set>
                                    <p:animEffect transition="in" filter="fade">
                                      <p:cBhvr>
                                        <p:cTn id="50" dur="1000"/>
                                        <p:tgtEl>
                                          <p:spTgt spid="379">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9">
                                            <p:txEl>
                                              <p:pRg st="8" end="8"/>
                                            </p:txEl>
                                          </p:spTgt>
                                        </p:tgtEl>
                                        <p:attrNameLst>
                                          <p:attrName>style.visibility</p:attrName>
                                        </p:attrNameLst>
                                      </p:cBhvr>
                                      <p:to>
                                        <p:strVal val="visible"/>
                                      </p:to>
                                    </p:set>
                                    <p:animEffect transition="in" filter="fade">
                                      <p:cBhvr>
                                        <p:cTn id="55" dur="1000"/>
                                        <p:tgtEl>
                                          <p:spTgt spid="379">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79">
                                            <p:txEl>
                                              <p:pRg st="9" end="9"/>
                                            </p:txEl>
                                          </p:spTgt>
                                        </p:tgtEl>
                                        <p:attrNameLst>
                                          <p:attrName>style.visibility</p:attrName>
                                        </p:attrNameLst>
                                      </p:cBhvr>
                                      <p:to>
                                        <p:strVal val="visible"/>
                                      </p:to>
                                    </p:set>
                                    <p:animEffect transition="in" filter="fade">
                                      <p:cBhvr>
                                        <p:cTn id="60" dur="1000"/>
                                        <p:tgtEl>
                                          <p:spTgt spid="379">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79">
                                            <p:txEl>
                                              <p:pRg st="10" end="10"/>
                                            </p:txEl>
                                          </p:spTgt>
                                        </p:tgtEl>
                                        <p:attrNameLst>
                                          <p:attrName>style.visibility</p:attrName>
                                        </p:attrNameLst>
                                      </p:cBhvr>
                                      <p:to>
                                        <p:strVal val="visible"/>
                                      </p:to>
                                    </p:set>
                                    <p:animEffect transition="in" filter="fade">
                                      <p:cBhvr>
                                        <p:cTn id="65" dur="1000"/>
                                        <p:tgtEl>
                                          <p:spTgt spid="379">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79">
                                            <p:txEl>
                                              <p:pRg st="11" end="11"/>
                                            </p:txEl>
                                          </p:spTgt>
                                        </p:tgtEl>
                                        <p:attrNameLst>
                                          <p:attrName>style.visibility</p:attrName>
                                        </p:attrNameLst>
                                      </p:cBhvr>
                                      <p:to>
                                        <p:strVal val="visible"/>
                                      </p:to>
                                    </p:set>
                                    <p:animEffect transition="in" filter="fade">
                                      <p:cBhvr>
                                        <p:cTn id="70" dur="1000"/>
                                        <p:tgtEl>
                                          <p:spTgt spid="379">
                                            <p:txEl>
                                              <p:pRg st="11" end="1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79">
                                            <p:txEl>
                                              <p:pRg st="12" end="12"/>
                                            </p:txEl>
                                          </p:spTgt>
                                        </p:tgtEl>
                                        <p:attrNameLst>
                                          <p:attrName>style.visibility</p:attrName>
                                        </p:attrNameLst>
                                      </p:cBhvr>
                                      <p:to>
                                        <p:strVal val="visible"/>
                                      </p:to>
                                    </p:set>
                                    <p:animEffect transition="in" filter="fade">
                                      <p:cBhvr>
                                        <p:cTn id="75" dur="1000"/>
                                        <p:tgtEl>
                                          <p:spTgt spid="379">
                                            <p:txEl>
                                              <p:pRg st="12" end="1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79">
                                            <p:txEl>
                                              <p:pRg st="13" end="13"/>
                                            </p:txEl>
                                          </p:spTgt>
                                        </p:tgtEl>
                                        <p:attrNameLst>
                                          <p:attrName>style.visibility</p:attrName>
                                        </p:attrNameLst>
                                      </p:cBhvr>
                                      <p:to>
                                        <p:strVal val="visible"/>
                                      </p:to>
                                    </p:set>
                                    <p:animEffect transition="in" filter="fade">
                                      <p:cBhvr>
                                        <p:cTn id="80" dur="1000"/>
                                        <p:tgtEl>
                                          <p:spTgt spid="379">
                                            <p:txEl>
                                              <p:pRg st="13" end="1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79">
                                            <p:txEl>
                                              <p:pRg st="14" end="14"/>
                                            </p:txEl>
                                          </p:spTgt>
                                        </p:tgtEl>
                                        <p:attrNameLst>
                                          <p:attrName>style.visibility</p:attrName>
                                        </p:attrNameLst>
                                      </p:cBhvr>
                                      <p:to>
                                        <p:strVal val="visible"/>
                                      </p:to>
                                    </p:set>
                                    <p:animEffect transition="in" filter="fade">
                                      <p:cBhvr>
                                        <p:cTn id="85" dur="1000"/>
                                        <p:tgtEl>
                                          <p:spTgt spid="379">
                                            <p:txEl>
                                              <p:pRg st="14" end="1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79">
                                            <p:txEl>
                                              <p:pRg st="15" end="15"/>
                                            </p:txEl>
                                          </p:spTgt>
                                        </p:tgtEl>
                                        <p:attrNameLst>
                                          <p:attrName>style.visibility</p:attrName>
                                        </p:attrNameLst>
                                      </p:cBhvr>
                                      <p:to>
                                        <p:strVal val="visible"/>
                                      </p:to>
                                    </p:set>
                                    <p:animEffect transition="in" filter="fade">
                                      <p:cBhvr>
                                        <p:cTn id="90" dur="1000"/>
                                        <p:tgtEl>
                                          <p:spTgt spid="379">
                                            <p:txEl>
                                              <p:pRg st="15" end="15"/>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382"/>
                                        </p:tgtEl>
                                        <p:attrNameLst>
                                          <p:attrName>style.visibility</p:attrName>
                                        </p:attrNameLst>
                                      </p:cBhvr>
                                      <p:to>
                                        <p:strVal val="visible"/>
                                      </p:to>
                                    </p:set>
                                    <p:animEffect transition="in" filter="fade">
                                      <p:cBhvr>
                                        <p:cTn id="93"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4"/>
          <p:cNvSpPr txBox="1">
            <a:spLocks noGrp="1"/>
          </p:cNvSpPr>
          <p:nvPr>
            <p:ph type="body" idx="1"/>
          </p:nvPr>
        </p:nvSpPr>
        <p:spPr>
          <a:xfrm>
            <a:off x="200026" y="1694278"/>
            <a:ext cx="6591300" cy="4513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Times New Roman"/>
              <a:buNone/>
            </a:pPr>
            <a:endParaRPr sz="1500" b="0" i="0" u="none">
              <a:solidFill>
                <a:srgbClr val="0070C0"/>
              </a:solidFill>
              <a:latin typeface="Arial"/>
              <a:ea typeface="Arial"/>
              <a:cs typeface="Arial"/>
              <a:sym typeface="Arial"/>
            </a:endParaRPr>
          </a:p>
          <a:p>
            <a:pPr marL="0" marR="0" lvl="0" indent="0" algn="l" rtl="0">
              <a:lnSpc>
                <a:spcPct val="100000"/>
              </a:lnSpc>
              <a:spcBef>
                <a:spcPts val="560"/>
              </a:spcBef>
              <a:spcAft>
                <a:spcPts val="0"/>
              </a:spcAft>
              <a:buClr>
                <a:srgbClr val="0070C0"/>
              </a:buClr>
              <a:buSzPts val="2800"/>
              <a:buFont typeface="Arial"/>
              <a:buNone/>
            </a:pPr>
            <a:r>
              <a:rPr lang="en-US" sz="2800" b="0" i="0" u="none">
                <a:solidFill>
                  <a:srgbClr val="0070C0"/>
                </a:solidFill>
                <a:latin typeface="Arial"/>
                <a:ea typeface="Arial"/>
                <a:cs typeface="Arial"/>
                <a:sym typeface="Arial"/>
              </a:rPr>
              <a:t>Ella nos puede guiar porque sentimos su corazón en nosotros, </a:t>
            </a:r>
            <a:endParaRPr/>
          </a:p>
          <a:p>
            <a:pPr marL="0" marR="0" lvl="0" indent="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0" marR="0" lvl="0" indent="0" algn="l" rtl="0">
              <a:lnSpc>
                <a:spcPct val="100000"/>
              </a:lnSpc>
              <a:spcBef>
                <a:spcPts val="560"/>
              </a:spcBef>
              <a:spcAft>
                <a:spcPts val="0"/>
              </a:spcAft>
              <a:buClr>
                <a:srgbClr val="0070C0"/>
              </a:buClr>
              <a:buSzPts val="2800"/>
              <a:buFont typeface="Arial"/>
              <a:buNone/>
            </a:pPr>
            <a:r>
              <a:rPr lang="en-US" sz="2800" b="0" i="0" u="none">
                <a:solidFill>
                  <a:srgbClr val="0070C0"/>
                </a:solidFill>
                <a:latin typeface="Arial"/>
                <a:ea typeface="Arial"/>
                <a:cs typeface="Arial"/>
                <a:sym typeface="Arial"/>
              </a:rPr>
              <a:t>Ella nos da sus pensamientos puros y santos llenos de buenas ideas,</a:t>
            </a:r>
            <a:endParaRPr/>
          </a:p>
          <a:p>
            <a:pPr marL="0" marR="0" lvl="0" indent="0" algn="l" rtl="0">
              <a:lnSpc>
                <a:spcPct val="100000"/>
              </a:lnSpc>
              <a:spcBef>
                <a:spcPts val="440"/>
              </a:spcBef>
              <a:spcAft>
                <a:spcPts val="0"/>
              </a:spcAft>
              <a:buClr>
                <a:schemeClr val="dk1"/>
              </a:buClr>
              <a:buSzPts val="2200"/>
              <a:buFont typeface="Times New Roman"/>
              <a:buNone/>
            </a:pPr>
            <a:endParaRPr sz="2200" b="1" i="0" u="none">
              <a:solidFill>
                <a:schemeClr val="dk1"/>
              </a:solidFill>
              <a:latin typeface="Aharoni"/>
              <a:ea typeface="Aharoni"/>
              <a:cs typeface="Aharoni"/>
              <a:sym typeface="Aharoni"/>
            </a:endParaRPr>
          </a:p>
          <a:p>
            <a:pPr marL="0" marR="0" lvl="0" indent="0" algn="l" rtl="0">
              <a:lnSpc>
                <a:spcPct val="100000"/>
              </a:lnSpc>
              <a:spcBef>
                <a:spcPts val="560"/>
              </a:spcBef>
              <a:spcAft>
                <a:spcPts val="0"/>
              </a:spcAft>
              <a:buClr>
                <a:srgbClr val="0070C0"/>
              </a:buClr>
              <a:buSzPts val="2800"/>
              <a:buFont typeface="Arial"/>
              <a:buNone/>
            </a:pPr>
            <a:r>
              <a:rPr lang="en-US" sz="2800" b="0" i="0" u="none">
                <a:solidFill>
                  <a:srgbClr val="0070C0"/>
                </a:solidFill>
                <a:latin typeface="Arial"/>
                <a:ea typeface="Arial"/>
                <a:cs typeface="Arial"/>
                <a:sym typeface="Arial"/>
              </a:rPr>
              <a:t>Ella nos da sus sentimientos de amor y compasión por todos. </a:t>
            </a:r>
            <a:endParaRPr/>
          </a:p>
          <a:p>
            <a:pPr marL="342900" marR="0" lvl="0" indent="-165100" algn="l" rtl="0">
              <a:lnSpc>
                <a:spcPct val="100000"/>
              </a:lnSpc>
              <a:spcBef>
                <a:spcPts val="560"/>
              </a:spcBef>
              <a:spcAft>
                <a:spcPts val="0"/>
              </a:spcAft>
              <a:buClr>
                <a:schemeClr val="dk1"/>
              </a:buClr>
              <a:buSzPts val="2800"/>
              <a:buFont typeface="Times New Roman"/>
              <a:buNone/>
            </a:pPr>
            <a:endParaRPr sz="2800" b="0" i="0" u="none">
              <a:solidFill>
                <a:srgbClr val="0070C0"/>
              </a:solidFill>
              <a:latin typeface="Arial"/>
              <a:ea typeface="Arial"/>
              <a:cs typeface="Arial"/>
              <a:sym typeface="Arial"/>
            </a:endParaRPr>
          </a:p>
        </p:txBody>
      </p:sp>
      <p:sp>
        <p:nvSpPr>
          <p:cNvPr id="390" name="Google Shape;390;p34"/>
          <p:cNvSpPr txBox="1"/>
          <p:nvPr/>
        </p:nvSpPr>
        <p:spPr>
          <a:xfrm>
            <a:off x="2152563" y="867428"/>
            <a:ext cx="4506866"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¡Qué Regalo Más Bueno!</a:t>
            </a:r>
            <a:endParaRPr sz="1400" b="1" i="0" u="none" strike="noStrike" cap="none">
              <a:solidFill>
                <a:srgbClr val="000000"/>
              </a:solidFill>
              <a:latin typeface="Arial"/>
              <a:ea typeface="Arial"/>
              <a:cs typeface="Arial"/>
              <a:sym typeface="Arial"/>
            </a:endParaRPr>
          </a:p>
        </p:txBody>
      </p:sp>
      <p:pic>
        <p:nvPicPr>
          <p:cNvPr id="391" name="Google Shape;391;p34"/>
          <p:cNvPicPr preferRelativeResize="0"/>
          <p:nvPr/>
        </p:nvPicPr>
        <p:blipFill rotWithShape="1">
          <a:blip r:embed="rId3">
            <a:alphaModFix/>
          </a:blip>
          <a:srcRect/>
          <a:stretch/>
        </p:blipFill>
        <p:spPr>
          <a:xfrm>
            <a:off x="7010398" y="4657952"/>
            <a:ext cx="1869609" cy="1939796"/>
          </a:xfrm>
          <a:prstGeom prst="rect">
            <a:avLst/>
          </a:prstGeom>
          <a:noFill/>
          <a:ln>
            <a:noFill/>
          </a:ln>
        </p:spPr>
      </p:pic>
      <p:pic>
        <p:nvPicPr>
          <p:cNvPr id="392" name="Google Shape;392;p34"/>
          <p:cNvPicPr preferRelativeResize="0"/>
          <p:nvPr/>
        </p:nvPicPr>
        <p:blipFill rotWithShape="1">
          <a:blip r:embed="rId4">
            <a:alphaModFix/>
          </a:blip>
          <a:srcRect/>
          <a:stretch/>
        </p:blipFill>
        <p:spPr>
          <a:xfrm>
            <a:off x="7010398" y="3055550"/>
            <a:ext cx="1869609" cy="1566202"/>
          </a:xfrm>
          <a:prstGeom prst="rect">
            <a:avLst/>
          </a:prstGeom>
          <a:noFill/>
          <a:ln>
            <a:noFill/>
          </a:ln>
        </p:spPr>
      </p:pic>
      <p:pic>
        <p:nvPicPr>
          <p:cNvPr id="393" name="Google Shape;393;p34"/>
          <p:cNvPicPr preferRelativeResize="0"/>
          <p:nvPr/>
        </p:nvPicPr>
        <p:blipFill rotWithShape="1">
          <a:blip r:embed="rId5">
            <a:alphaModFix/>
          </a:blip>
          <a:srcRect/>
          <a:stretch/>
        </p:blipFill>
        <p:spPr>
          <a:xfrm>
            <a:off x="7010399" y="1129366"/>
            <a:ext cx="1869610" cy="1889984"/>
          </a:xfrm>
          <a:prstGeom prst="rect">
            <a:avLst/>
          </a:prstGeom>
          <a:noFill/>
          <a:ln>
            <a:noFill/>
          </a:ln>
        </p:spPr>
      </p:pic>
      <p:sp>
        <p:nvSpPr>
          <p:cNvPr id="394" name="Google Shape;394;p34"/>
          <p:cNvSpPr txBox="1"/>
          <p:nvPr/>
        </p:nvSpPr>
        <p:spPr>
          <a:xfrm>
            <a:off x="568325" y="126609"/>
            <a:ext cx="7675343"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70C0"/>
                </a:solidFill>
                <a:latin typeface="Arial"/>
                <a:ea typeface="Arial"/>
                <a:cs typeface="Arial"/>
                <a:sym typeface="Arial"/>
              </a:rPr>
              <a:t>Consagración a su Inmaculado Corazón</a:t>
            </a:r>
            <a:endParaRPr sz="3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0"/>
                                        </p:tgtEl>
                                        <p:attrNameLst>
                                          <p:attrName>style.visibility</p:attrName>
                                        </p:attrNameLst>
                                      </p:cBhvr>
                                      <p:to>
                                        <p:strVal val="visible"/>
                                      </p:to>
                                    </p:set>
                                    <p:anim calcmode="lin" valueType="num">
                                      <p:cBhvr additive="base">
                                        <p:cTn id="7" dur="500"/>
                                        <p:tgtEl>
                                          <p:spTgt spid="3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3"/>
                                        </p:tgtEl>
                                        <p:attrNameLst>
                                          <p:attrName>style.visibility</p:attrName>
                                        </p:attrNameLst>
                                      </p:cBhvr>
                                      <p:to>
                                        <p:strVal val="visible"/>
                                      </p:to>
                                    </p:set>
                                    <p:animEffect transition="in" filter="fade">
                                      <p:cBhvr>
                                        <p:cTn id="12" dur="1000"/>
                                        <p:tgtEl>
                                          <p:spTgt spid="3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2"/>
                                        </p:tgtEl>
                                        <p:attrNameLst>
                                          <p:attrName>style.visibility</p:attrName>
                                        </p:attrNameLst>
                                      </p:cBhvr>
                                      <p:to>
                                        <p:strVal val="visible"/>
                                      </p:to>
                                    </p:set>
                                    <p:animEffect transition="in" filter="fade">
                                      <p:cBhvr>
                                        <p:cTn id="17" dur="1000"/>
                                        <p:tgtEl>
                                          <p:spTgt spid="3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1"/>
                                        </p:tgtEl>
                                        <p:attrNameLst>
                                          <p:attrName>style.visibility</p:attrName>
                                        </p:attrNameLst>
                                      </p:cBhvr>
                                      <p:to>
                                        <p:strVal val="visible"/>
                                      </p:to>
                                    </p:set>
                                    <p:animEffect transition="in" filter="fade">
                                      <p:cBhvr>
                                        <p:cTn id="22" dur="10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5"/>
          <p:cNvSpPr txBox="1"/>
          <p:nvPr/>
        </p:nvSpPr>
        <p:spPr>
          <a:xfrm>
            <a:off x="2425578" y="1111251"/>
            <a:ext cx="4475724"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¡Qué Regalo Más Bueno!</a:t>
            </a:r>
            <a:endParaRPr sz="1400" b="1" i="0" u="none" strike="noStrike" cap="none">
              <a:solidFill>
                <a:srgbClr val="000000"/>
              </a:solidFill>
              <a:latin typeface="Arial"/>
              <a:ea typeface="Arial"/>
              <a:cs typeface="Arial"/>
              <a:sym typeface="Arial"/>
            </a:endParaRPr>
          </a:p>
        </p:txBody>
      </p:sp>
      <p:sp>
        <p:nvSpPr>
          <p:cNvPr id="401" name="Google Shape;401;p35"/>
          <p:cNvSpPr txBox="1"/>
          <p:nvPr/>
        </p:nvSpPr>
        <p:spPr>
          <a:xfrm>
            <a:off x="1420837" y="0"/>
            <a:ext cx="6485207"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600"/>
              <a:buFont typeface="Arial"/>
              <a:buNone/>
            </a:pPr>
            <a:r>
              <a:rPr lang="en-US" sz="3000" b="1" i="0" u="none" strike="noStrike" cap="none">
                <a:solidFill>
                  <a:srgbClr val="0070C0"/>
                </a:solidFill>
                <a:latin typeface="Arial"/>
                <a:ea typeface="Arial"/>
                <a:cs typeface="Arial"/>
                <a:sym typeface="Arial"/>
              </a:rPr>
              <a:t>En la Consagración, la Virgen nos lleva al Sagrado Corazón de Jesús</a:t>
            </a:r>
            <a:endParaRPr sz="3000" b="0" i="0" u="none" strike="noStrike" cap="none">
              <a:solidFill>
                <a:srgbClr val="000000"/>
              </a:solidFill>
              <a:latin typeface="Arial"/>
              <a:ea typeface="Arial"/>
              <a:cs typeface="Arial"/>
              <a:sym typeface="Arial"/>
            </a:endParaRPr>
          </a:p>
        </p:txBody>
      </p:sp>
      <p:pic>
        <p:nvPicPr>
          <p:cNvPr id="402" name="Google Shape;402;p35" descr="10 razones que hacen que la devoción al Sagrado Corazón de Jesús sea  atractiva para los jóvenes | El pan de los pobres"/>
          <p:cNvPicPr preferRelativeResize="0"/>
          <p:nvPr/>
        </p:nvPicPr>
        <p:blipFill rotWithShape="1">
          <a:blip r:embed="rId3">
            <a:alphaModFix/>
          </a:blip>
          <a:srcRect/>
          <a:stretch/>
        </p:blipFill>
        <p:spPr>
          <a:xfrm>
            <a:off x="4797083" y="1784411"/>
            <a:ext cx="4146892" cy="3335773"/>
          </a:xfrm>
          <a:prstGeom prst="rect">
            <a:avLst/>
          </a:prstGeom>
          <a:noFill/>
          <a:ln>
            <a:noFill/>
          </a:ln>
        </p:spPr>
      </p:pic>
      <p:sp>
        <p:nvSpPr>
          <p:cNvPr id="403" name="Google Shape;403;p35"/>
          <p:cNvSpPr txBox="1"/>
          <p:nvPr/>
        </p:nvSpPr>
        <p:spPr>
          <a:xfrm>
            <a:off x="198438" y="1973740"/>
            <a:ext cx="4598645" cy="1108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200"/>
              <a:buFont typeface="Arial"/>
              <a:buNone/>
            </a:pPr>
            <a:r>
              <a:rPr lang="en-US" sz="2200" b="0" i="0" u="none" strike="noStrike" cap="none">
                <a:solidFill>
                  <a:srgbClr val="0070C0"/>
                </a:solidFill>
                <a:latin typeface="Arial"/>
                <a:ea typeface="Arial"/>
                <a:cs typeface="Arial"/>
                <a:sym typeface="Arial"/>
              </a:rPr>
              <a:t>El Corazón perfecto de Dios, que arde de amor por nosotros.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2200"/>
              <a:buFont typeface="Arial"/>
              <a:buNone/>
            </a:pPr>
            <a:r>
              <a:rPr lang="en-US" sz="2200" b="0" i="0" u="none" strike="noStrike" cap="none">
                <a:solidFill>
                  <a:srgbClr val="FF0000"/>
                </a:solidFill>
                <a:latin typeface="Arial"/>
                <a:ea typeface="Arial"/>
                <a:cs typeface="Arial"/>
                <a:sym typeface="Arial"/>
              </a:rPr>
              <a:t>(El Fuego=amor)</a:t>
            </a:r>
            <a:endParaRPr sz="1400" b="0" i="0" u="none" strike="noStrike" cap="none">
              <a:solidFill>
                <a:srgbClr val="000000"/>
              </a:solidFill>
              <a:latin typeface="Arial"/>
              <a:ea typeface="Arial"/>
              <a:cs typeface="Arial"/>
              <a:sym typeface="Arial"/>
            </a:endParaRPr>
          </a:p>
        </p:txBody>
      </p:sp>
      <p:sp>
        <p:nvSpPr>
          <p:cNvPr id="404" name="Google Shape;404;p35"/>
          <p:cNvSpPr txBox="1"/>
          <p:nvPr/>
        </p:nvSpPr>
        <p:spPr>
          <a:xfrm>
            <a:off x="200026" y="3417373"/>
            <a:ext cx="4597058"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200"/>
              <a:buFont typeface="Arial"/>
              <a:buNone/>
            </a:pPr>
            <a:r>
              <a:rPr lang="en-US" sz="2200" b="0" i="0" u="none" strike="noStrike" cap="none">
                <a:solidFill>
                  <a:srgbClr val="0070C0"/>
                </a:solidFill>
                <a:latin typeface="Arial"/>
                <a:ea typeface="Arial"/>
                <a:cs typeface="Arial"/>
                <a:sym typeface="Arial"/>
              </a:rPr>
              <a:t>El Corazón de Dios, que sufrió por nuestros pecados en la cruz para abrirnos las puertas del Cielo.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C00000"/>
              </a:buClr>
              <a:buSzPts val="2200"/>
              <a:buFont typeface="Arial"/>
              <a:buNone/>
            </a:pPr>
            <a:r>
              <a:rPr lang="en-US" sz="2200" b="0" i="0" u="none" strike="noStrike" cap="none">
                <a:solidFill>
                  <a:srgbClr val="C00000"/>
                </a:solidFill>
                <a:latin typeface="Arial"/>
                <a:ea typeface="Arial"/>
                <a:cs typeface="Arial"/>
                <a:sym typeface="Arial"/>
              </a:rPr>
              <a:t>(la Cruz=el sacrificio por nosotros)</a:t>
            </a:r>
            <a:endParaRPr sz="1400" b="0" i="0" u="none" strike="noStrike" cap="none">
              <a:solidFill>
                <a:srgbClr val="000000"/>
              </a:solidFill>
              <a:latin typeface="Arial"/>
              <a:ea typeface="Arial"/>
              <a:cs typeface="Arial"/>
              <a:sym typeface="Arial"/>
            </a:endParaRPr>
          </a:p>
        </p:txBody>
      </p:sp>
      <p:sp>
        <p:nvSpPr>
          <p:cNvPr id="405" name="Google Shape;405;p35"/>
          <p:cNvSpPr txBox="1"/>
          <p:nvPr/>
        </p:nvSpPr>
        <p:spPr>
          <a:xfrm>
            <a:off x="198438" y="5269470"/>
            <a:ext cx="8748712"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200"/>
              <a:buFont typeface="Arial"/>
              <a:buNone/>
            </a:pPr>
            <a:r>
              <a:rPr lang="en-US" sz="2200" b="0" i="0" u="none" strike="noStrike" cap="none">
                <a:solidFill>
                  <a:srgbClr val="0070C0"/>
                </a:solidFill>
                <a:latin typeface="Arial"/>
                <a:ea typeface="Arial"/>
                <a:cs typeface="Arial"/>
                <a:sym typeface="Arial"/>
              </a:rPr>
              <a:t>El Corazón de Dios, dulce y manso, que siempre espera que volvamos arrepentidos para perdonarnos.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r>
              <a:rPr lang="en-US" sz="2200" b="0" i="0" u="none" strike="noStrike" cap="none">
                <a:solidFill>
                  <a:schemeClr val="dk1"/>
                </a:solidFill>
                <a:latin typeface="Arial"/>
                <a:ea typeface="Arial"/>
                <a:cs typeface="Arial"/>
                <a:sym typeface="Arial"/>
              </a:rPr>
              <a:t>(la Corona de Espinas=nuestros pecados).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 calcmode="lin" valueType="num">
                                      <p:cBhvr additive="base">
                                        <p:cTn id="7" dur="500"/>
                                        <p:tgtEl>
                                          <p:spTgt spid="400"/>
                                        </p:tgtEl>
                                        <p:attrNameLst>
                                          <p:attrName>ppt_w</p:attrName>
                                        </p:attrNameLst>
                                      </p:cBhvr>
                                      <p:tavLst>
                                        <p:tav tm="0">
                                          <p:val>
                                            <p:strVal val="0"/>
                                          </p:val>
                                        </p:tav>
                                        <p:tav tm="100000">
                                          <p:val>
                                            <p:strVal val="#ppt_w"/>
                                          </p:val>
                                        </p:tav>
                                      </p:tavLst>
                                    </p:anim>
                                    <p:anim calcmode="lin" valueType="num">
                                      <p:cBhvr additive="base">
                                        <p:cTn id="8" dur="500"/>
                                        <p:tgtEl>
                                          <p:spTgt spid="40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3"/>
                                        </p:tgtEl>
                                        <p:attrNameLst>
                                          <p:attrName>style.visibility</p:attrName>
                                        </p:attrNameLst>
                                      </p:cBhvr>
                                      <p:to>
                                        <p:strVal val="visible"/>
                                      </p:to>
                                    </p:set>
                                    <p:animEffect transition="in" filter="fade">
                                      <p:cBhvr>
                                        <p:cTn id="13" dur="1000"/>
                                        <p:tgtEl>
                                          <p:spTgt spid="403"/>
                                        </p:tgtEl>
                                      </p:cBhvr>
                                    </p:animEffect>
                                  </p:childTnLst>
                                </p:cTn>
                              </p:par>
                              <p:par>
                                <p:cTn id="14" presetID="23" presetClass="entr" presetSubtype="16" fill="hold" nodeType="withEffect">
                                  <p:stCondLst>
                                    <p:cond delay="0"/>
                                  </p:stCondLst>
                                  <p:childTnLst>
                                    <p:set>
                                      <p:cBhvr>
                                        <p:cTn id="15" dur="1" fill="hold">
                                          <p:stCondLst>
                                            <p:cond delay="0"/>
                                          </p:stCondLst>
                                        </p:cTn>
                                        <p:tgtEl>
                                          <p:spTgt spid="402"/>
                                        </p:tgtEl>
                                        <p:attrNameLst>
                                          <p:attrName>style.visibility</p:attrName>
                                        </p:attrNameLst>
                                      </p:cBhvr>
                                      <p:to>
                                        <p:strVal val="visible"/>
                                      </p:to>
                                    </p:set>
                                    <p:anim calcmode="lin" valueType="num">
                                      <p:cBhvr additive="base">
                                        <p:cTn id="16" dur="500"/>
                                        <p:tgtEl>
                                          <p:spTgt spid="402"/>
                                        </p:tgtEl>
                                        <p:attrNameLst>
                                          <p:attrName>ppt_w</p:attrName>
                                        </p:attrNameLst>
                                      </p:cBhvr>
                                      <p:tavLst>
                                        <p:tav tm="0">
                                          <p:val>
                                            <p:strVal val="0"/>
                                          </p:val>
                                        </p:tav>
                                        <p:tav tm="100000">
                                          <p:val>
                                            <p:strVal val="#ppt_w"/>
                                          </p:val>
                                        </p:tav>
                                      </p:tavLst>
                                    </p:anim>
                                    <p:anim calcmode="lin" valueType="num">
                                      <p:cBhvr additive="base">
                                        <p:cTn id="17" dur="500"/>
                                        <p:tgtEl>
                                          <p:spTgt spid="402"/>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4"/>
                                        </p:tgtEl>
                                        <p:attrNameLst>
                                          <p:attrName>style.visibility</p:attrName>
                                        </p:attrNameLst>
                                      </p:cBhvr>
                                      <p:to>
                                        <p:strVal val="visible"/>
                                      </p:to>
                                    </p:set>
                                    <p:animEffect transition="in" filter="fade">
                                      <p:cBhvr>
                                        <p:cTn id="22" dur="1000"/>
                                        <p:tgtEl>
                                          <p:spTgt spid="40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5"/>
                                        </p:tgtEl>
                                        <p:attrNameLst>
                                          <p:attrName>style.visibility</p:attrName>
                                        </p:attrNameLst>
                                      </p:cBhvr>
                                      <p:to>
                                        <p:strVal val="visible"/>
                                      </p:to>
                                    </p:set>
                                    <p:animEffect transition="in" filter="fade">
                                      <p:cBhvr>
                                        <p:cTn id="27" dur="10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6"/>
          <p:cNvSpPr txBox="1"/>
          <p:nvPr/>
        </p:nvSpPr>
        <p:spPr>
          <a:xfrm>
            <a:off x="2324760" y="87704"/>
            <a:ext cx="449448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800"/>
              <a:buFont typeface="Arial"/>
              <a:buNone/>
            </a:pPr>
            <a:r>
              <a:rPr lang="en-US" sz="3000" b="1" i="0" u="none" strike="noStrike" cap="none">
                <a:solidFill>
                  <a:srgbClr val="0070C0"/>
                </a:solidFill>
                <a:latin typeface="Arial"/>
                <a:ea typeface="Arial"/>
                <a:cs typeface="Arial"/>
                <a:sym typeface="Arial"/>
              </a:rPr>
              <a:t>La Consagración </a:t>
            </a:r>
            <a:endParaRPr/>
          </a:p>
          <a:p>
            <a:pPr marL="0" marR="0" lvl="0" indent="0" algn="ctr" rtl="0">
              <a:lnSpc>
                <a:spcPct val="100000"/>
              </a:lnSpc>
              <a:spcBef>
                <a:spcPts val="0"/>
              </a:spcBef>
              <a:spcAft>
                <a:spcPts val="0"/>
              </a:spcAft>
              <a:buClr>
                <a:srgbClr val="0070C0"/>
              </a:buClr>
              <a:buSzPts val="2800"/>
              <a:buFont typeface="Arial"/>
              <a:buNone/>
            </a:pPr>
            <a:endParaRPr sz="1000" b="1"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2800"/>
              <a:buFont typeface="Arial"/>
              <a:buNone/>
            </a:pPr>
            <a:r>
              <a:rPr lang="en-US" sz="2800" b="1" i="0" u="none" strike="noStrike" cap="none">
                <a:solidFill>
                  <a:srgbClr val="FF0000"/>
                </a:solidFill>
                <a:latin typeface="Arial"/>
                <a:ea typeface="Arial"/>
                <a:cs typeface="Arial"/>
                <a:sym typeface="Arial"/>
              </a:rPr>
              <a:t>¡Qué Regalo Más Bueno!</a:t>
            </a:r>
            <a:endParaRPr sz="1400" b="1" i="0" u="none" strike="noStrike" cap="none">
              <a:solidFill>
                <a:srgbClr val="000000"/>
              </a:solidFill>
              <a:latin typeface="Arial"/>
              <a:ea typeface="Arial"/>
              <a:cs typeface="Arial"/>
              <a:sym typeface="Arial"/>
            </a:endParaRPr>
          </a:p>
        </p:txBody>
      </p:sp>
      <p:sp>
        <p:nvSpPr>
          <p:cNvPr id="412" name="Google Shape;412;p36"/>
          <p:cNvSpPr txBox="1"/>
          <p:nvPr/>
        </p:nvSpPr>
        <p:spPr>
          <a:xfrm>
            <a:off x="141849" y="2208212"/>
            <a:ext cx="4721225" cy="28638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0" i="0" u="none" strike="noStrike" cap="none">
                <a:solidFill>
                  <a:srgbClr val="0070C0"/>
                </a:solidFill>
                <a:latin typeface="Arial"/>
                <a:ea typeface="Arial"/>
                <a:cs typeface="Arial"/>
                <a:sym typeface="Arial"/>
              </a:rPr>
              <a:t>Unidos con Jesús y María, podemos con nuestras oraciones del </a:t>
            </a:r>
            <a:r>
              <a:rPr lang="en-US" sz="3000" b="0" i="0" u="none" strike="noStrike" cap="none">
                <a:solidFill>
                  <a:srgbClr val="FF0D5D"/>
                </a:solidFill>
                <a:latin typeface="Arial"/>
                <a:ea typeface="Arial"/>
                <a:cs typeface="Arial"/>
                <a:sym typeface="Arial"/>
              </a:rPr>
              <a:t>Rosario</a:t>
            </a:r>
            <a:r>
              <a:rPr lang="en-US" sz="3000" b="0" i="0" u="none" strike="noStrike" cap="none">
                <a:solidFill>
                  <a:srgbClr val="0070C0"/>
                </a:solidFill>
                <a:latin typeface="Arial"/>
                <a:ea typeface="Arial"/>
                <a:cs typeface="Arial"/>
                <a:sym typeface="Arial"/>
              </a:rPr>
              <a:t> y pequeños </a:t>
            </a:r>
            <a:r>
              <a:rPr lang="en-US" sz="3000" b="0" i="0" u="none" strike="noStrike" cap="none">
                <a:solidFill>
                  <a:srgbClr val="FF0D5D"/>
                </a:solidFill>
                <a:latin typeface="Arial"/>
                <a:ea typeface="Arial"/>
                <a:cs typeface="Arial"/>
                <a:sym typeface="Arial"/>
              </a:rPr>
              <a:t>Sacrificios</a:t>
            </a:r>
            <a:r>
              <a:rPr lang="en-US" sz="3000" b="0" i="0" u="none" strike="noStrike" cap="none">
                <a:solidFill>
                  <a:srgbClr val="0070C0"/>
                </a:solidFill>
                <a:latin typeface="Arial"/>
                <a:ea typeface="Arial"/>
                <a:cs typeface="Arial"/>
                <a:sym typeface="Arial"/>
              </a:rPr>
              <a:t>, salvar almas, parar guerras, y traer paz al mundo.</a:t>
            </a:r>
            <a:endParaRPr sz="1400" b="0" i="0" u="none" strike="noStrike" cap="none">
              <a:solidFill>
                <a:srgbClr val="000000"/>
              </a:solidFill>
              <a:latin typeface="Arial"/>
              <a:ea typeface="Arial"/>
              <a:cs typeface="Arial"/>
              <a:sym typeface="Arial"/>
            </a:endParaRPr>
          </a:p>
        </p:txBody>
      </p:sp>
      <p:pic>
        <p:nvPicPr>
          <p:cNvPr id="413" name="Google Shape;413;p36" descr="180 ideas de Virgen María y Niño Jesús | virgen maría, imágenes religiosas,  santísima virgen maría"/>
          <p:cNvPicPr preferRelativeResize="0"/>
          <p:nvPr/>
        </p:nvPicPr>
        <p:blipFill rotWithShape="1">
          <a:blip r:embed="rId3">
            <a:alphaModFix/>
          </a:blip>
          <a:srcRect/>
          <a:stretch/>
        </p:blipFill>
        <p:spPr>
          <a:xfrm>
            <a:off x="5092505" y="1533379"/>
            <a:ext cx="3754902" cy="5123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1000"/>
                                        <p:tgtEl>
                                          <p:spTgt spid="412"/>
                                        </p:tgtEl>
                                      </p:cBhvr>
                                    </p:animEffect>
                                  </p:childTnLst>
                                </p:cTn>
                              </p:par>
                              <p:par>
                                <p:cTn id="8" presetID="10" presetClass="entr" presetSubtype="0" fill="hold" nodeType="withEffect">
                                  <p:stCondLst>
                                    <p:cond delay="0"/>
                                  </p:stCondLst>
                                  <p:childTnLst>
                                    <p:set>
                                      <p:cBhvr>
                                        <p:cTn id="9" dur="1" fill="hold">
                                          <p:stCondLst>
                                            <p:cond delay="0"/>
                                          </p:stCondLst>
                                        </p:cTn>
                                        <p:tgtEl>
                                          <p:spTgt spid="413"/>
                                        </p:tgtEl>
                                        <p:attrNameLst>
                                          <p:attrName>style.visibility</p:attrName>
                                        </p:attrNameLst>
                                      </p:cBhvr>
                                      <p:to>
                                        <p:strVal val="visible"/>
                                      </p:to>
                                    </p:set>
                                    <p:animEffect transition="in" filter="fade">
                                      <p:cBhvr>
                                        <p:cTn id="10" dur="10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7"/>
          <p:cNvSpPr txBox="1"/>
          <p:nvPr/>
        </p:nvSpPr>
        <p:spPr>
          <a:xfrm>
            <a:off x="588229" y="87109"/>
            <a:ext cx="8313737"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800"/>
              <a:buFont typeface="Arial"/>
              <a:buNone/>
            </a:pPr>
            <a:r>
              <a:rPr lang="en-US" sz="3000" b="1" i="0" u="none" strike="noStrike" cap="none">
                <a:solidFill>
                  <a:srgbClr val="0070C0"/>
                </a:solidFill>
                <a:latin typeface="Arial"/>
                <a:ea typeface="Arial"/>
                <a:cs typeface="Arial"/>
                <a:sym typeface="Arial"/>
              </a:rPr>
              <a:t>¿Quieren ayudar a Nuestra Madre del Cielo?</a:t>
            </a:r>
            <a:endParaRPr sz="3000" b="0" i="0" u="none" strike="noStrike" cap="none">
              <a:solidFill>
                <a:srgbClr val="000000"/>
              </a:solidFill>
              <a:latin typeface="Arial"/>
              <a:ea typeface="Arial"/>
              <a:cs typeface="Arial"/>
              <a:sym typeface="Arial"/>
            </a:endParaRPr>
          </a:p>
        </p:txBody>
      </p:sp>
      <p:sp>
        <p:nvSpPr>
          <p:cNvPr id="420" name="Google Shape;420;p37"/>
          <p:cNvSpPr txBox="1"/>
          <p:nvPr/>
        </p:nvSpPr>
        <p:spPr>
          <a:xfrm>
            <a:off x="288523" y="921434"/>
            <a:ext cx="8566954"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000"/>
              <a:buFont typeface="Arial"/>
              <a:buNone/>
            </a:pPr>
            <a:r>
              <a:rPr lang="en-US" sz="3000" b="0" i="0" u="none" strike="noStrike" cap="none">
                <a:solidFill>
                  <a:srgbClr val="FF0D5D"/>
                </a:solidFill>
                <a:latin typeface="Arial"/>
                <a:ea typeface="Arial"/>
                <a:cs typeface="Arial"/>
                <a:sym typeface="Arial"/>
              </a:rPr>
              <a:t>SI, Madrecita del Cielo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0D5D"/>
              </a:buClr>
              <a:buSzPts val="3000"/>
              <a:buFont typeface="Arial"/>
              <a:buNone/>
            </a:pPr>
            <a:r>
              <a:rPr lang="en-US" sz="3000" b="0" i="0" u="none" strike="noStrike" cap="none">
                <a:solidFill>
                  <a:srgbClr val="FF0D5D"/>
                </a:solidFill>
                <a:latin typeface="Arial"/>
                <a:ea typeface="Arial"/>
                <a:cs typeface="Arial"/>
                <a:sym typeface="Arial"/>
              </a:rPr>
              <a:t>quiero ser tu soldado,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0D5D"/>
              </a:buClr>
              <a:buSzPts val="3000"/>
              <a:buFont typeface="Arial"/>
              <a:buNone/>
            </a:pPr>
            <a:r>
              <a:rPr lang="en-US" sz="3000" b="0" i="0" u="none" strike="noStrike" cap="none">
                <a:solidFill>
                  <a:srgbClr val="FF0D5D"/>
                </a:solidFill>
                <a:latin typeface="Arial"/>
                <a:ea typeface="Arial"/>
                <a:cs typeface="Arial"/>
                <a:sym typeface="Arial"/>
              </a:rPr>
              <a:t>y servir a Jesús, mi Rey.</a:t>
            </a:r>
            <a:endParaRPr sz="1400" b="0" i="0" u="none" strike="noStrike" cap="none">
              <a:solidFill>
                <a:srgbClr val="000000"/>
              </a:solidFill>
              <a:latin typeface="Arial"/>
              <a:ea typeface="Arial"/>
              <a:cs typeface="Arial"/>
              <a:sym typeface="Arial"/>
            </a:endParaRPr>
          </a:p>
        </p:txBody>
      </p:sp>
      <p:pic>
        <p:nvPicPr>
          <p:cNvPr id="421" name="Google Shape;421;p37" descr="Niños felices saltando: fotos de stock, imágenes de Niños felices saltando  libres de derechos | Depositphotos®"/>
          <p:cNvPicPr preferRelativeResize="0"/>
          <p:nvPr/>
        </p:nvPicPr>
        <p:blipFill rotWithShape="1">
          <a:blip r:embed="rId3">
            <a:alphaModFix/>
          </a:blip>
          <a:srcRect/>
          <a:stretch/>
        </p:blipFill>
        <p:spPr>
          <a:xfrm>
            <a:off x="1573823" y="2679089"/>
            <a:ext cx="5715000" cy="2895600"/>
          </a:xfrm>
          <a:prstGeom prst="rect">
            <a:avLst/>
          </a:prstGeom>
          <a:noFill/>
          <a:ln>
            <a:noFill/>
          </a:ln>
        </p:spPr>
      </p:pic>
      <p:sp>
        <p:nvSpPr>
          <p:cNvPr id="422" name="Google Shape;422;p37"/>
          <p:cNvSpPr txBox="1"/>
          <p:nvPr/>
        </p:nvSpPr>
        <p:spPr>
          <a:xfrm>
            <a:off x="706362" y="6035040"/>
            <a:ext cx="8077469"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B050"/>
                </a:solidFill>
                <a:latin typeface="Arial"/>
                <a:ea typeface="Arial"/>
                <a:cs typeface="Arial"/>
                <a:sym typeface="Arial"/>
              </a:rPr>
              <a:t>Ayúdame a siempre decirle que sí a Jesús.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 calcmode="lin" valueType="num">
                                      <p:cBhvr additive="base">
                                        <p:cTn id="7" dur="500"/>
                                        <p:tgtEl>
                                          <p:spTgt spid="420"/>
                                        </p:tgtEl>
                                        <p:attrNameLst>
                                          <p:attrName>ppt_w</p:attrName>
                                        </p:attrNameLst>
                                      </p:cBhvr>
                                      <p:tavLst>
                                        <p:tav tm="0">
                                          <p:val>
                                            <p:strVal val="0"/>
                                          </p:val>
                                        </p:tav>
                                        <p:tav tm="100000">
                                          <p:val>
                                            <p:strVal val="#ppt_w"/>
                                          </p:val>
                                        </p:tav>
                                      </p:tavLst>
                                    </p:anim>
                                    <p:anim calcmode="lin" valueType="num">
                                      <p:cBhvr additive="base">
                                        <p:cTn id="8" dur="500"/>
                                        <p:tgtEl>
                                          <p:spTgt spid="42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21"/>
                                        </p:tgtEl>
                                        <p:attrNameLst>
                                          <p:attrName>style.visibility</p:attrName>
                                        </p:attrNameLst>
                                      </p:cBhvr>
                                      <p:to>
                                        <p:strVal val="visible"/>
                                      </p:to>
                                    </p:set>
                                    <p:anim calcmode="lin" valueType="num">
                                      <p:cBhvr additive="base">
                                        <p:cTn id="11" dur="500"/>
                                        <p:tgtEl>
                                          <p:spTgt spid="421"/>
                                        </p:tgtEl>
                                        <p:attrNameLst>
                                          <p:attrName>ppt_w</p:attrName>
                                        </p:attrNameLst>
                                      </p:cBhvr>
                                      <p:tavLst>
                                        <p:tav tm="0">
                                          <p:val>
                                            <p:strVal val="0"/>
                                          </p:val>
                                        </p:tav>
                                        <p:tav tm="100000">
                                          <p:val>
                                            <p:strVal val="#ppt_w"/>
                                          </p:val>
                                        </p:tav>
                                      </p:tavLst>
                                    </p:anim>
                                    <p:anim calcmode="lin" valueType="num">
                                      <p:cBhvr additive="base">
                                        <p:cTn id="12" dur="500"/>
                                        <p:tgtEl>
                                          <p:spTgt spid="421"/>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2"/>
                                        </p:tgtEl>
                                        <p:attrNameLst>
                                          <p:attrName>style.visibility</p:attrName>
                                        </p:attrNameLst>
                                      </p:cBhvr>
                                      <p:to>
                                        <p:strVal val="visible"/>
                                      </p:to>
                                    </p:set>
                                    <p:animEffect transition="in" filter="fade">
                                      <p:cBhvr>
                                        <p:cTn id="17" dur="10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0"/>
          <p:cNvSpPr txBox="1"/>
          <p:nvPr/>
        </p:nvSpPr>
        <p:spPr>
          <a:xfrm>
            <a:off x="590550" y="507780"/>
            <a:ext cx="7315200" cy="1385400"/>
          </a:xfrm>
          <a:prstGeom prst="rect">
            <a:avLst/>
          </a:prstGeom>
          <a:noFill/>
          <a:ln>
            <a:noFill/>
          </a:ln>
        </p:spPr>
        <p:txBody>
          <a:bodyPr spcFirstLastPara="1" wrap="square" lIns="91425" tIns="45700" rIns="91425" bIns="45700" anchor="t" anchorCtr="0">
            <a:spAutoFit/>
          </a:bodyPr>
          <a:lstStyle/>
          <a:p>
            <a:pPr marL="0" marR="0" lvl="1" indent="0" algn="ctr" rtl="0">
              <a:lnSpc>
                <a:spcPct val="100000"/>
              </a:lnSpc>
              <a:spcBef>
                <a:spcPts val="0"/>
              </a:spcBef>
              <a:spcAft>
                <a:spcPts val="0"/>
              </a:spcAft>
              <a:buClr>
                <a:srgbClr val="0070C0"/>
              </a:buClr>
              <a:buSzPts val="2800"/>
              <a:buFont typeface="Arial"/>
              <a:buNone/>
            </a:pPr>
            <a:r>
              <a:rPr lang="en-US" sz="2800" b="1" i="0" u="none" strike="noStrike" cap="none">
                <a:solidFill>
                  <a:srgbClr val="0070C0"/>
                </a:solidFill>
                <a:latin typeface="Arial"/>
                <a:ea typeface="Arial"/>
                <a:cs typeface="Arial"/>
                <a:sym typeface="Arial"/>
              </a:rPr>
              <a:t>Nuestra Madre amará que le des </a:t>
            </a:r>
            <a:endParaRPr sz="1400" b="0" i="0" u="none" strike="noStrike" cap="none">
              <a:solidFill>
                <a:srgbClr val="000000"/>
              </a:solidFill>
              <a:latin typeface="Arial"/>
              <a:ea typeface="Arial"/>
              <a:cs typeface="Arial"/>
              <a:sym typeface="Arial"/>
            </a:endParaRPr>
          </a:p>
          <a:p>
            <a:pPr marL="0" marR="0" lvl="1" indent="0" algn="ctr" rtl="0">
              <a:lnSpc>
                <a:spcPct val="100000"/>
              </a:lnSpc>
              <a:spcBef>
                <a:spcPts val="0"/>
              </a:spcBef>
              <a:spcAft>
                <a:spcPts val="0"/>
              </a:spcAft>
              <a:buClr>
                <a:srgbClr val="0070C0"/>
              </a:buClr>
              <a:buSzPts val="2800"/>
              <a:buFont typeface="Arial"/>
              <a:buNone/>
            </a:pPr>
            <a:r>
              <a:rPr lang="en-US" sz="2800" b="1" i="0" u="none" strike="noStrike" cap="none">
                <a:solidFill>
                  <a:srgbClr val="0070C0"/>
                </a:solidFill>
                <a:latin typeface="Arial"/>
                <a:ea typeface="Arial"/>
                <a:cs typeface="Arial"/>
                <a:sym typeface="Arial"/>
              </a:rPr>
              <a:t>tu corazón y ella te dará el Suyo. </a:t>
            </a:r>
            <a:endParaRPr/>
          </a:p>
          <a:p>
            <a:pPr marL="0" marR="0" lvl="1" indent="0" algn="ctr" rtl="0">
              <a:lnSpc>
                <a:spcPct val="100000"/>
              </a:lnSpc>
              <a:spcBef>
                <a:spcPts val="0"/>
              </a:spcBef>
              <a:spcAft>
                <a:spcPts val="0"/>
              </a:spcAft>
              <a:buClr>
                <a:srgbClr val="0070C0"/>
              </a:buClr>
              <a:buSzPts val="2800"/>
              <a:buFont typeface="Arial"/>
              <a:buNone/>
            </a:pPr>
            <a:r>
              <a:rPr lang="en-US" sz="2800" b="1" i="0" u="none" strike="noStrike" cap="none">
                <a:solidFill>
                  <a:srgbClr val="0070C0"/>
                </a:solidFill>
                <a:latin typeface="Arial"/>
                <a:ea typeface="Arial"/>
                <a:cs typeface="Arial"/>
                <a:sym typeface="Arial"/>
              </a:rPr>
              <a:t>Ella dijo: </a:t>
            </a:r>
            <a:endParaRPr sz="1400" b="0" i="0" u="none" strike="noStrike" cap="none">
              <a:solidFill>
                <a:srgbClr val="000000"/>
              </a:solidFill>
              <a:latin typeface="Arial"/>
              <a:ea typeface="Arial"/>
              <a:cs typeface="Arial"/>
              <a:sym typeface="Arial"/>
            </a:endParaRPr>
          </a:p>
        </p:txBody>
      </p:sp>
      <p:sp>
        <p:nvSpPr>
          <p:cNvPr id="429" name="Google Shape;429;p40"/>
          <p:cNvSpPr txBox="1"/>
          <p:nvPr/>
        </p:nvSpPr>
        <p:spPr>
          <a:xfrm>
            <a:off x="-87312" y="5614182"/>
            <a:ext cx="9231312" cy="58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Arial"/>
              <a:buNone/>
            </a:pPr>
            <a:r>
              <a:rPr lang="en-US" sz="3200" b="1" i="0" u="none" strike="noStrike" cap="none">
                <a:solidFill>
                  <a:srgbClr val="0070C0"/>
                </a:solidFill>
                <a:latin typeface="Arial"/>
                <a:ea typeface="Arial"/>
                <a:cs typeface="Arial"/>
                <a:sym typeface="Arial"/>
              </a:rPr>
              <a:t>“¡Al final, Mi Corazón Inmaculado Triunfará!”</a:t>
            </a:r>
            <a:endParaRPr sz="1400" b="0" i="0" u="none" strike="noStrike" cap="none">
              <a:solidFill>
                <a:srgbClr val="000000"/>
              </a:solidFill>
              <a:latin typeface="Arial"/>
              <a:ea typeface="Arial"/>
              <a:cs typeface="Arial"/>
              <a:sym typeface="Arial"/>
            </a:endParaRPr>
          </a:p>
        </p:txBody>
      </p:sp>
      <p:pic>
        <p:nvPicPr>
          <p:cNvPr id="430" name="Google Shape;430;p40"/>
          <p:cNvPicPr preferRelativeResize="0"/>
          <p:nvPr/>
        </p:nvPicPr>
        <p:blipFill rotWithShape="1">
          <a:blip r:embed="rId3">
            <a:alphaModFix/>
          </a:blip>
          <a:srcRect/>
          <a:stretch/>
        </p:blipFill>
        <p:spPr>
          <a:xfrm>
            <a:off x="1447800" y="2197708"/>
            <a:ext cx="5600700" cy="3111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animEffect transition="in" filter="fade">
                                      <p:cBhvr>
                                        <p:cTn id="7" dur="1000"/>
                                        <p:tgtEl>
                                          <p:spTgt spid="4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
                                            <p:txEl>
                                              <p:pRg st="1" end="1"/>
                                            </p:txEl>
                                          </p:spTgt>
                                        </p:tgtEl>
                                        <p:attrNameLst>
                                          <p:attrName>style.visibility</p:attrName>
                                        </p:attrNameLst>
                                      </p:cBhvr>
                                      <p:to>
                                        <p:strVal val="visible"/>
                                      </p:to>
                                    </p:set>
                                    <p:animEffect transition="in" filter="fade">
                                      <p:cBhvr>
                                        <p:cTn id="12" dur="1000"/>
                                        <p:tgtEl>
                                          <p:spTgt spid="4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8">
                                            <p:txEl>
                                              <p:pRg st="2" end="2"/>
                                            </p:txEl>
                                          </p:spTgt>
                                        </p:tgtEl>
                                        <p:attrNameLst>
                                          <p:attrName>style.visibility</p:attrName>
                                        </p:attrNameLst>
                                      </p:cBhvr>
                                      <p:to>
                                        <p:strVal val="visible"/>
                                      </p:to>
                                    </p:set>
                                    <p:animEffect transition="in" filter="fade">
                                      <p:cBhvr>
                                        <p:cTn id="17" dur="1000"/>
                                        <p:tgtEl>
                                          <p:spTgt spid="4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9">
                                            <p:txEl>
                                              <p:pRg st="0" end="0"/>
                                            </p:txEl>
                                          </p:spTgt>
                                        </p:tgtEl>
                                        <p:attrNameLst>
                                          <p:attrName>style.visibility</p:attrName>
                                        </p:attrNameLst>
                                      </p:cBhvr>
                                      <p:to>
                                        <p:strVal val="visible"/>
                                      </p:to>
                                    </p:set>
                                    <p:animEffect transition="in" filter="fade">
                                      <p:cBhvr>
                                        <p:cTn id="22" dur="1000"/>
                                        <p:tgtEl>
                                          <p:spTgt spid="4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1"/>
          <p:cNvSpPr txBox="1"/>
          <p:nvPr/>
        </p:nvSpPr>
        <p:spPr>
          <a:xfrm>
            <a:off x="152400" y="118403"/>
            <a:ext cx="88392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000"/>
              <a:buFont typeface="Arial"/>
              <a:buNone/>
            </a:pPr>
            <a:r>
              <a:rPr lang="en-US" sz="2000" b="0" i="0" u="none" strike="noStrike" cap="none">
                <a:solidFill>
                  <a:srgbClr val="0070C0"/>
                </a:solidFill>
                <a:latin typeface="Arial"/>
                <a:ea typeface="Arial"/>
                <a:cs typeface="Arial"/>
                <a:sym typeface="Arial"/>
              </a:rPr>
              <a:t>Somos los Soldados mas Pequeños de Maria, </a:t>
            </a:r>
            <a:r>
              <a:rPr lang="en-US" sz="1500" b="0" i="0" u="none" strike="noStrike" cap="none">
                <a:solidFill>
                  <a:srgbClr val="0070C0"/>
                </a:solidFill>
                <a:latin typeface="Arial"/>
                <a:ea typeface="Arial"/>
                <a:cs typeface="Arial"/>
                <a:sym typeface="Arial"/>
              </a:rPr>
              <a:t>https://youtu.be/D9aYNX-sA-8 </a:t>
            </a:r>
            <a:endParaRPr sz="1500" b="0" i="0" u="none" strike="noStrike" cap="none">
              <a:solidFill>
                <a:srgbClr val="000000"/>
              </a:solidFill>
              <a:latin typeface="Arial"/>
              <a:ea typeface="Arial"/>
              <a:cs typeface="Arial"/>
              <a:sym typeface="Arial"/>
            </a:endParaRPr>
          </a:p>
        </p:txBody>
      </p:sp>
      <p:pic>
        <p:nvPicPr>
          <p:cNvPr id="437" name="Google Shape;437;p41" title="Somos los Soldados Más Pequeños de María Dedicado a Cira Rosario Jordán de Eguino"/>
          <p:cNvPicPr preferRelativeResize="0"/>
          <p:nvPr/>
        </p:nvPicPr>
        <p:blipFill rotWithShape="1">
          <a:blip r:embed="rId3">
            <a:alphaModFix/>
          </a:blip>
          <a:srcRect/>
          <a:stretch/>
        </p:blipFill>
        <p:spPr>
          <a:xfrm>
            <a:off x="0" y="569741"/>
            <a:ext cx="9144000" cy="62882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1"/>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2"/>
          <p:cNvSpPr txBox="1"/>
          <p:nvPr/>
        </p:nvSpPr>
        <p:spPr>
          <a:xfrm>
            <a:off x="1265237" y="117475"/>
            <a:ext cx="6403975" cy="1384954"/>
          </a:xfrm>
          <a:prstGeom prst="rect">
            <a:avLst/>
          </a:prstGeom>
          <a:noFill/>
          <a:ln>
            <a:noFill/>
          </a:ln>
        </p:spPr>
        <p:txBody>
          <a:bodyPr spcFirstLastPara="1" wrap="square" lIns="91425" tIns="45700" rIns="91425" bIns="45700" anchor="t" anchorCtr="0">
            <a:spAutoFit/>
          </a:bodyPr>
          <a:lstStyle/>
          <a:p>
            <a:pPr marL="0" marR="0" lvl="1" indent="0" algn="ctr" rtl="0">
              <a:lnSpc>
                <a:spcPct val="100000"/>
              </a:lnSpc>
              <a:spcBef>
                <a:spcPts val="0"/>
              </a:spcBef>
              <a:spcAft>
                <a:spcPts val="0"/>
              </a:spcAft>
              <a:buClr>
                <a:srgbClr val="FF0D5D"/>
              </a:buClr>
              <a:buSzPts val="2800"/>
              <a:buFont typeface="Arial"/>
              <a:buNone/>
            </a:pPr>
            <a:r>
              <a:rPr lang="en-US" sz="2800" b="1" i="0" u="none" strike="noStrike" cap="none">
                <a:solidFill>
                  <a:srgbClr val="FF0D5D"/>
                </a:solidFill>
                <a:latin typeface="Arial"/>
                <a:ea typeface="Arial"/>
                <a:cs typeface="Arial"/>
                <a:sym typeface="Arial"/>
              </a:rPr>
              <a:t>Instrucciones para Empezar la </a:t>
            </a:r>
            <a:endParaRPr sz="1400" b="0" i="0" u="none" strike="noStrike" cap="none">
              <a:solidFill>
                <a:srgbClr val="000000"/>
              </a:solidFill>
              <a:latin typeface="Arial"/>
              <a:ea typeface="Arial"/>
              <a:cs typeface="Arial"/>
              <a:sym typeface="Arial"/>
            </a:endParaRPr>
          </a:p>
          <a:p>
            <a:pPr marL="0" marR="0" lvl="1" indent="0" algn="ctr" rtl="0">
              <a:lnSpc>
                <a:spcPct val="100000"/>
              </a:lnSpc>
              <a:spcBef>
                <a:spcPts val="0"/>
              </a:spcBef>
              <a:spcAft>
                <a:spcPts val="0"/>
              </a:spcAft>
              <a:buClr>
                <a:srgbClr val="FF0D5D"/>
              </a:buClr>
              <a:buSzPts val="2800"/>
              <a:buFont typeface="Arial"/>
              <a:buNone/>
            </a:pPr>
            <a:r>
              <a:rPr lang="en-US" sz="2800" b="1" i="0" u="none" strike="noStrike" cap="none">
                <a:solidFill>
                  <a:srgbClr val="FF0D5D"/>
                </a:solidFill>
                <a:latin typeface="Arial"/>
                <a:ea typeface="Arial"/>
                <a:cs typeface="Arial"/>
                <a:sym typeface="Arial"/>
              </a:rPr>
              <a:t>Preparación de la Consagración</a:t>
            </a:r>
            <a:endParaRPr sz="2800" b="1" i="0" u="none" strike="noStrike" cap="none">
              <a:solidFill>
                <a:srgbClr val="FF0D5D"/>
              </a:solidFill>
              <a:latin typeface="Arial"/>
              <a:ea typeface="Arial"/>
              <a:cs typeface="Arial"/>
              <a:sym typeface="Arial"/>
            </a:endParaRPr>
          </a:p>
          <a:p>
            <a:pPr marL="0" marR="0" lvl="1" indent="0" algn="ctr" rtl="0">
              <a:lnSpc>
                <a:spcPct val="100000"/>
              </a:lnSpc>
              <a:spcBef>
                <a:spcPts val="0"/>
              </a:spcBef>
              <a:spcAft>
                <a:spcPts val="0"/>
              </a:spcAft>
              <a:buClr>
                <a:srgbClr val="FF0D5D"/>
              </a:buClr>
              <a:buSzPts val="2800"/>
              <a:buFont typeface="Arial"/>
              <a:buNone/>
            </a:pPr>
            <a:r>
              <a:rPr lang="en-US" sz="2800" b="1" i="0" u="none" strike="noStrike" cap="none">
                <a:solidFill>
                  <a:srgbClr val="FF0D5D"/>
                </a:solidFill>
                <a:latin typeface="Arial"/>
                <a:ea typeface="Arial"/>
                <a:cs typeface="Arial"/>
                <a:sym typeface="Arial"/>
              </a:rPr>
              <a:t>www.fcpeace.org</a:t>
            </a:r>
            <a:endParaRPr sz="1400" b="0" i="0" u="none" strike="noStrike" cap="none">
              <a:solidFill>
                <a:srgbClr val="000000"/>
              </a:solidFill>
              <a:latin typeface="Arial"/>
              <a:ea typeface="Arial"/>
              <a:cs typeface="Arial"/>
              <a:sym typeface="Arial"/>
            </a:endParaRPr>
          </a:p>
        </p:txBody>
      </p:sp>
      <p:sp>
        <p:nvSpPr>
          <p:cNvPr id="444" name="Google Shape;444;p42"/>
          <p:cNvSpPr txBox="1"/>
          <p:nvPr/>
        </p:nvSpPr>
        <p:spPr>
          <a:xfrm>
            <a:off x="95250" y="1502449"/>
            <a:ext cx="9048750" cy="954067"/>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70C0"/>
              </a:buClr>
              <a:buSzPts val="2800"/>
              <a:buFont typeface="Arial"/>
              <a:buAutoNum type="arabicPeriod"/>
            </a:pPr>
            <a:r>
              <a:rPr lang="en-US" sz="2800" b="0" i="0" u="none" strike="noStrike" cap="none">
                <a:solidFill>
                  <a:srgbClr val="0070C0"/>
                </a:solidFill>
                <a:latin typeface="Arial"/>
                <a:ea typeface="Arial"/>
                <a:cs typeface="Arial"/>
                <a:sym typeface="Arial"/>
              </a:rPr>
              <a:t>Hacer Altar de Oración donde se reúnen en familia a orar el Rosario y las otras oraciones.</a:t>
            </a:r>
            <a:endParaRPr sz="1400" b="0" i="0" u="none" strike="noStrike" cap="none">
              <a:solidFill>
                <a:srgbClr val="000000"/>
              </a:solidFill>
              <a:latin typeface="Arial"/>
              <a:ea typeface="Arial"/>
              <a:cs typeface="Arial"/>
              <a:sym typeface="Arial"/>
            </a:endParaRPr>
          </a:p>
        </p:txBody>
      </p:sp>
      <p:pic>
        <p:nvPicPr>
          <p:cNvPr id="445" name="Google Shape;445;p42"/>
          <p:cNvPicPr preferRelativeResize="0"/>
          <p:nvPr/>
        </p:nvPicPr>
        <p:blipFill rotWithShape="1">
          <a:blip r:embed="rId3">
            <a:alphaModFix/>
          </a:blip>
          <a:srcRect/>
          <a:stretch/>
        </p:blipFill>
        <p:spPr>
          <a:xfrm>
            <a:off x="604911" y="2456516"/>
            <a:ext cx="3390314" cy="4284009"/>
          </a:xfrm>
          <a:prstGeom prst="rect">
            <a:avLst/>
          </a:prstGeom>
          <a:noFill/>
          <a:ln>
            <a:noFill/>
          </a:ln>
        </p:spPr>
      </p:pic>
      <p:pic>
        <p:nvPicPr>
          <p:cNvPr id="446" name="Google Shape;446;p42"/>
          <p:cNvPicPr preferRelativeResize="0"/>
          <p:nvPr/>
        </p:nvPicPr>
        <p:blipFill rotWithShape="1">
          <a:blip r:embed="rId4">
            <a:alphaModFix/>
          </a:blip>
          <a:srcRect/>
          <a:stretch/>
        </p:blipFill>
        <p:spPr>
          <a:xfrm>
            <a:off x="4891675" y="2456516"/>
            <a:ext cx="3281654" cy="40869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
                                            <p:txEl>
                                              <p:pRg st="0" end="0"/>
                                            </p:txEl>
                                          </p:spTgt>
                                        </p:tgtEl>
                                        <p:attrNameLst>
                                          <p:attrName>style.visibility</p:attrName>
                                        </p:attrNameLst>
                                      </p:cBhvr>
                                      <p:to>
                                        <p:strVal val="visible"/>
                                      </p:to>
                                    </p:set>
                                    <p:animEffect transition="in" filter="fade">
                                      <p:cBhvr>
                                        <p:cTn id="7" dur="1000"/>
                                        <p:tgtEl>
                                          <p:spTgt spid="44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5"/>
                                        </p:tgtEl>
                                        <p:attrNameLst>
                                          <p:attrName>style.visibility</p:attrName>
                                        </p:attrNameLst>
                                      </p:cBhvr>
                                      <p:to>
                                        <p:strVal val="visible"/>
                                      </p:to>
                                    </p:set>
                                    <p:animEffect transition="in" filter="fade">
                                      <p:cBhvr>
                                        <p:cTn id="10" dur="1000"/>
                                        <p:tgtEl>
                                          <p:spTgt spid="445"/>
                                        </p:tgtEl>
                                      </p:cBhvr>
                                    </p:animEffect>
                                  </p:childTnLst>
                                </p:cTn>
                              </p:par>
                              <p:par>
                                <p:cTn id="11" presetID="10" presetClass="entr" presetSubtype="0" fill="hold" nodeType="withEffect">
                                  <p:stCondLst>
                                    <p:cond delay="0"/>
                                  </p:stCondLst>
                                  <p:childTnLst>
                                    <p:set>
                                      <p:cBhvr>
                                        <p:cTn id="12" dur="1" fill="hold">
                                          <p:stCondLst>
                                            <p:cond delay="0"/>
                                          </p:stCondLst>
                                        </p:cTn>
                                        <p:tgtEl>
                                          <p:spTgt spid="446"/>
                                        </p:tgtEl>
                                        <p:attrNameLst>
                                          <p:attrName>style.visibility</p:attrName>
                                        </p:attrNameLst>
                                      </p:cBhvr>
                                      <p:to>
                                        <p:strVal val="visible"/>
                                      </p:to>
                                    </p:set>
                                    <p:animEffect transition="in" filter="fade">
                                      <p:cBhvr>
                                        <p:cTn id="13"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495300" y="457200"/>
            <a:ext cx="8229600" cy="6524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0C0"/>
              </a:buClr>
              <a:buSzPts val="3000"/>
              <a:buFont typeface="Arial"/>
              <a:buNone/>
            </a:pPr>
            <a:r>
              <a:rPr lang="en-US" sz="3000" b="0" i="0" u="none">
                <a:solidFill>
                  <a:srgbClr val="0070C0"/>
                </a:solidFill>
                <a:latin typeface="Arial"/>
                <a:ea typeface="Arial"/>
                <a:cs typeface="Arial"/>
                <a:sym typeface="Arial"/>
              </a:rPr>
              <a:t>¿Qué les gustó de la película?</a:t>
            </a:r>
            <a:endParaRPr/>
          </a:p>
        </p:txBody>
      </p:sp>
      <p:sp>
        <p:nvSpPr>
          <p:cNvPr id="114" name="Google Shape;114;p4"/>
          <p:cNvSpPr txBox="1"/>
          <p:nvPr/>
        </p:nvSpPr>
        <p:spPr>
          <a:xfrm>
            <a:off x="727075" y="6211887"/>
            <a:ext cx="8001000" cy="554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0" i="0" u="none" strike="noStrike" cap="none">
                <a:solidFill>
                  <a:srgbClr val="0070C0"/>
                </a:solidFill>
                <a:latin typeface="Arial"/>
                <a:ea typeface="Arial"/>
                <a:cs typeface="Arial"/>
                <a:sym typeface="Arial"/>
              </a:rPr>
              <a:t>¿Cuántos años tenían?</a:t>
            </a:r>
            <a:endParaRPr sz="1400" b="0" i="0" u="none" strike="noStrike" cap="none">
              <a:solidFill>
                <a:srgbClr val="000000"/>
              </a:solidFill>
              <a:latin typeface="Arial"/>
              <a:ea typeface="Arial"/>
              <a:cs typeface="Arial"/>
              <a:sym typeface="Arial"/>
            </a:endParaRPr>
          </a:p>
        </p:txBody>
      </p:sp>
      <p:sp>
        <p:nvSpPr>
          <p:cNvPr id="115" name="Google Shape;115;p4"/>
          <p:cNvSpPr txBox="1"/>
          <p:nvPr/>
        </p:nvSpPr>
        <p:spPr>
          <a:xfrm>
            <a:off x="1772575" y="1048289"/>
            <a:ext cx="614905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000"/>
              <a:buFont typeface="Arial"/>
              <a:buNone/>
            </a:pPr>
            <a:r>
              <a:rPr lang="en-US" sz="3000" b="0" i="0" u="none" strike="noStrike" cap="none">
                <a:solidFill>
                  <a:srgbClr val="0070C0"/>
                </a:solidFill>
                <a:latin typeface="Arial"/>
                <a:ea typeface="Arial"/>
                <a:cs typeface="Arial"/>
                <a:sym typeface="Arial"/>
              </a:rPr>
              <a:t>¿Cómo se llamaban los niños?</a:t>
            </a:r>
            <a:endParaRPr sz="1400" b="0" i="0" u="none" strike="noStrike" cap="none">
              <a:solidFill>
                <a:srgbClr val="000000"/>
              </a:solidFill>
              <a:latin typeface="Arial"/>
              <a:ea typeface="Arial"/>
              <a:cs typeface="Arial"/>
              <a:sym typeface="Arial"/>
            </a:endParaRPr>
          </a:p>
        </p:txBody>
      </p:sp>
      <p:sp>
        <p:nvSpPr>
          <p:cNvPr id="116" name="Google Shape;116;p4"/>
          <p:cNvSpPr txBox="1"/>
          <p:nvPr/>
        </p:nvSpPr>
        <p:spPr>
          <a:xfrm>
            <a:off x="993775" y="5518150"/>
            <a:ext cx="7467600" cy="554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a:buNone/>
            </a:pPr>
            <a:r>
              <a:rPr lang="en-US" sz="3000" b="0" i="0" u="none" strike="noStrike" cap="none">
                <a:solidFill>
                  <a:srgbClr val="FF0000"/>
                </a:solidFill>
                <a:latin typeface="Arial"/>
                <a:ea typeface="Arial"/>
                <a:cs typeface="Arial"/>
                <a:sym typeface="Arial"/>
              </a:rPr>
              <a:t>    Lucia,        Francisco,        y Jacinta.</a:t>
            </a:r>
            <a:endParaRPr sz="1400" b="0" i="0" u="none" strike="noStrike" cap="none">
              <a:solidFill>
                <a:srgbClr val="000000"/>
              </a:solidFill>
              <a:latin typeface="Arial"/>
              <a:ea typeface="Arial"/>
              <a:cs typeface="Arial"/>
              <a:sym typeface="Arial"/>
            </a:endParaRPr>
          </a:p>
        </p:txBody>
      </p:sp>
      <p:sp>
        <p:nvSpPr>
          <p:cNvPr id="117" name="Google Shape;117;p4"/>
          <p:cNvSpPr txBox="1"/>
          <p:nvPr/>
        </p:nvSpPr>
        <p:spPr>
          <a:xfrm>
            <a:off x="2286000" y="0"/>
            <a:ext cx="457200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Arial"/>
              <a:buNone/>
            </a:pPr>
            <a:r>
              <a:rPr lang="en-US" sz="3600" b="0" i="0" u="none" strike="noStrike" cap="none">
                <a:solidFill>
                  <a:srgbClr val="FF0000"/>
                </a:solidFill>
                <a:latin typeface="Arial"/>
                <a:ea typeface="Arial"/>
                <a:cs typeface="Arial"/>
                <a:sym typeface="Arial"/>
              </a:rPr>
              <a:t>PREGUNTAS</a:t>
            </a:r>
            <a:endParaRPr sz="1400" b="0" i="0" u="none" strike="noStrike" cap="none">
              <a:solidFill>
                <a:srgbClr val="000000"/>
              </a:solidFill>
              <a:latin typeface="Arial"/>
              <a:ea typeface="Arial"/>
              <a:cs typeface="Arial"/>
              <a:sym typeface="Arial"/>
            </a:endParaRPr>
          </a:p>
        </p:txBody>
      </p:sp>
      <p:pic>
        <p:nvPicPr>
          <p:cNvPr id="118" name="Google Shape;118;p4" descr="FOTOS: Los “secretos” de los niños que “vieron” a la Virgen de Fátima - El  Diario NY"/>
          <p:cNvPicPr preferRelativeResize="0"/>
          <p:nvPr/>
        </p:nvPicPr>
        <p:blipFill rotWithShape="1">
          <a:blip r:embed="rId3">
            <a:alphaModFix/>
          </a:blip>
          <a:srcRect/>
          <a:stretch/>
        </p:blipFill>
        <p:spPr>
          <a:xfrm>
            <a:off x="990076" y="1624551"/>
            <a:ext cx="7235825" cy="3771900"/>
          </a:xfrm>
          <a:prstGeom prst="rect">
            <a:avLst/>
          </a:prstGeom>
          <a:noFill/>
          <a:ln>
            <a:noFill/>
          </a:ln>
        </p:spPr>
      </p:pic>
      <p:sp>
        <p:nvSpPr>
          <p:cNvPr id="119" name="Google Shape;119;p4"/>
          <p:cNvSpPr txBox="1"/>
          <p:nvPr/>
        </p:nvSpPr>
        <p:spPr>
          <a:xfrm>
            <a:off x="3124200" y="5540375"/>
            <a:ext cx="45720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3000"/>
              <a:buFont typeface="Arial"/>
              <a:buNone/>
            </a:pPr>
            <a:r>
              <a:rPr lang="en-US" sz="3000" b="1" i="0" u="none" strike="noStrike" cap="none">
                <a:solidFill>
                  <a:srgbClr val="008000"/>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sp>
        <p:nvSpPr>
          <p:cNvPr id="120" name="Google Shape;120;p4"/>
          <p:cNvSpPr txBox="1"/>
          <p:nvPr/>
        </p:nvSpPr>
        <p:spPr>
          <a:xfrm>
            <a:off x="5562600" y="5519737"/>
            <a:ext cx="45720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3000"/>
              <a:buFont typeface="Arial"/>
              <a:buNone/>
            </a:pPr>
            <a:r>
              <a:rPr lang="en-US" sz="3000" b="1" i="0" u="none" strike="noStrike" cap="none">
                <a:solidFill>
                  <a:srgbClr val="008000"/>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121" name="Google Shape;121;p4"/>
          <p:cNvSpPr txBox="1"/>
          <p:nvPr/>
        </p:nvSpPr>
        <p:spPr>
          <a:xfrm>
            <a:off x="7921625" y="5518150"/>
            <a:ext cx="45720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3000"/>
              <a:buFont typeface="Arial"/>
              <a:buNone/>
            </a:pPr>
            <a:r>
              <a:rPr lang="en-US" sz="3000" b="1" i="0" u="none" strike="noStrike" cap="none">
                <a:solidFill>
                  <a:srgbClr val="008000"/>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1000"/>
                                        <p:tgtEl>
                                          <p:spTgt spid="1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1000"/>
                                        <p:tgtEl>
                                          <p:spTgt spid="1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4"/>
                                        </p:tgtEl>
                                        <p:attrNameLst>
                                          <p:attrName>style.visibility</p:attrName>
                                        </p:attrNameLst>
                                      </p:cBhvr>
                                      <p:to>
                                        <p:strVal val="visible"/>
                                      </p:to>
                                    </p:set>
                                    <p:animEffect transition="in" filter="fade">
                                      <p:cBhvr>
                                        <p:cTn id="20" dur="1000"/>
                                        <p:tgtEl>
                                          <p:spTgt spid="1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1000"/>
                                        <p:tgtEl>
                                          <p:spTgt spid="1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0"/>
                                        </p:tgtEl>
                                        <p:attrNameLst>
                                          <p:attrName>style.visibility</p:attrName>
                                        </p:attrNameLst>
                                      </p:cBhvr>
                                      <p:to>
                                        <p:strVal val="visible"/>
                                      </p:to>
                                    </p:set>
                                    <p:animEffect transition="in" filter="fade">
                                      <p:cBhvr>
                                        <p:cTn id="30" dur="1000"/>
                                        <p:tgtEl>
                                          <p:spTgt spid="1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1"/>
                                        </p:tgtEl>
                                        <p:attrNameLst>
                                          <p:attrName>style.visibility</p:attrName>
                                        </p:attrNameLst>
                                      </p:cBhvr>
                                      <p:to>
                                        <p:strVal val="visible"/>
                                      </p:to>
                                    </p:set>
                                    <p:animEffect transition="in" filter="fade">
                                      <p:cBhvr>
                                        <p:cTn id="35"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6"/>
          <p:cNvSpPr txBox="1">
            <a:spLocks noGrp="1"/>
          </p:cNvSpPr>
          <p:nvPr>
            <p:ph type="title"/>
          </p:nvPr>
        </p:nvSpPr>
        <p:spPr>
          <a:xfrm>
            <a:off x="0" y="0"/>
            <a:ext cx="9144000" cy="139270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b="0" i="0" u="none">
                <a:solidFill>
                  <a:srgbClr val="0070C0"/>
                </a:solidFill>
              </a:rPr>
              <a:t>Ver Mi Libro de Oraciones para empezar coloreando el 1er día y hacer las oraciones del día en familia. Al final, hay espacio para escribirle a Jesús y a María tus pensamientos.</a:t>
            </a:r>
            <a:endParaRPr sz="2800"/>
          </a:p>
        </p:txBody>
      </p:sp>
      <p:graphicFrame>
        <p:nvGraphicFramePr>
          <p:cNvPr id="452" name="Google Shape;452;p56"/>
          <p:cNvGraphicFramePr/>
          <p:nvPr/>
        </p:nvGraphicFramePr>
        <p:xfrm>
          <a:off x="2461846" y="1392702"/>
          <a:ext cx="4501662" cy="5289451"/>
        </p:xfrm>
        <a:graphic>
          <a:graphicData uri="http://schemas.openxmlformats.org/presentationml/2006/ole">
            <mc:AlternateContent xmlns:mc="http://schemas.openxmlformats.org/markup-compatibility/2006">
              <mc:Choice xmlns:v="urn:schemas-microsoft-com:vml" Requires="v">
                <p:oleObj r:id="rId3" imgW="4501662" imgH="5289451" progId="Word.Document.12">
                  <p:embed/>
                </p:oleObj>
              </mc:Choice>
              <mc:Fallback>
                <p:oleObj r:id="rId3" imgW="4501662" imgH="5289451" progId="Word.Document.12">
                  <p:embed/>
                  <p:pic>
                    <p:nvPicPr>
                      <p:cNvPr id="452" name="Google Shape;452;p56"/>
                      <p:cNvPicPr preferRelativeResize="0"/>
                      <p:nvPr/>
                    </p:nvPicPr>
                    <p:blipFill rotWithShape="1">
                      <a:blip r:embed="rId4">
                        <a:alphaModFix/>
                      </a:blip>
                      <a:srcRect/>
                      <a:stretch/>
                    </p:blipFill>
                    <p:spPr>
                      <a:xfrm>
                        <a:off x="2461846" y="1392702"/>
                        <a:ext cx="4501662" cy="5289451"/>
                      </a:xfrm>
                      <a:prstGeom prst="rect">
                        <a:avLst/>
                      </a:prstGeom>
                      <a:solidFill>
                        <a:srgbClr val="F8F8F8"/>
                      </a:solidFill>
                      <a:ln>
                        <a:noFill/>
                      </a:ln>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57"/>
          <p:cNvPicPr preferRelativeResize="0"/>
          <p:nvPr/>
        </p:nvPicPr>
        <p:blipFill rotWithShape="1">
          <a:blip r:embed="rId3">
            <a:alphaModFix/>
          </a:blip>
          <a:srcRect/>
          <a:stretch/>
        </p:blipFill>
        <p:spPr>
          <a:xfrm>
            <a:off x="1547446" y="0"/>
            <a:ext cx="6006905" cy="687931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8"/>
          <p:cNvSpPr txBox="1">
            <a:spLocks noGrp="1"/>
          </p:cNvSpPr>
          <p:nvPr>
            <p:ph type="title"/>
          </p:nvPr>
        </p:nvSpPr>
        <p:spPr>
          <a:xfrm>
            <a:off x="685800" y="0"/>
            <a:ext cx="7772400" cy="64711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000" b="0" i="0" u="sng">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El Deseo de un Nino:  </a:t>
            </a:r>
            <a:r>
              <a:rPr lang="en-US" sz="2000" b="0" i="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https://youtu.be/HpTiXLSyGgM</a:t>
            </a:r>
            <a:endParaRPr sz="2000">
              <a:solidFill>
                <a:schemeClr val="dk1"/>
              </a:solidFill>
            </a:endParaRPr>
          </a:p>
        </p:txBody>
      </p:sp>
      <p:pic>
        <p:nvPicPr>
          <p:cNvPr id="463" name="Google Shape;463;p58" title="Deseos de un niño con letra"/>
          <p:cNvPicPr preferRelativeResize="0"/>
          <p:nvPr/>
        </p:nvPicPr>
        <p:blipFill rotWithShape="1">
          <a:blip r:embed="rId4">
            <a:alphaModFix/>
          </a:blip>
          <a:srcRect/>
          <a:stretch/>
        </p:blipFill>
        <p:spPr>
          <a:xfrm>
            <a:off x="0" y="801858"/>
            <a:ext cx="9109765" cy="605614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p:nvPr/>
        </p:nvSpPr>
        <p:spPr>
          <a:xfrm>
            <a:off x="419100" y="34925"/>
            <a:ext cx="8305800" cy="10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0" i="0" u="none" strike="noStrike" cap="none">
                <a:solidFill>
                  <a:srgbClr val="0070C0"/>
                </a:solidFill>
                <a:latin typeface="Arial"/>
                <a:ea typeface="Arial"/>
                <a:cs typeface="Arial"/>
                <a:sym typeface="Arial"/>
              </a:rPr>
              <a:t>¿Quién vino a preparar para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3000"/>
              <a:buFont typeface="Arial"/>
              <a:buNone/>
            </a:pPr>
            <a:r>
              <a:rPr lang="en-US" sz="3000" b="0" i="0" u="none" strike="noStrike" cap="none">
                <a:solidFill>
                  <a:srgbClr val="0070C0"/>
                </a:solidFill>
                <a:latin typeface="Arial"/>
                <a:ea typeface="Arial"/>
                <a:cs typeface="Arial"/>
                <a:sym typeface="Arial"/>
              </a:rPr>
              <a:t>la visita de la Virgen María?</a:t>
            </a:r>
            <a:endParaRPr sz="1400" b="0" i="0" u="none" strike="noStrike" cap="none">
              <a:solidFill>
                <a:srgbClr val="000000"/>
              </a:solidFill>
              <a:latin typeface="Arial"/>
              <a:ea typeface="Arial"/>
              <a:cs typeface="Arial"/>
              <a:sym typeface="Arial"/>
            </a:endParaRPr>
          </a:p>
        </p:txBody>
      </p:sp>
      <p:sp>
        <p:nvSpPr>
          <p:cNvPr id="127" name="Google Shape;127;p5"/>
          <p:cNvSpPr txBox="1"/>
          <p:nvPr/>
        </p:nvSpPr>
        <p:spPr>
          <a:xfrm>
            <a:off x="546100" y="5413375"/>
            <a:ext cx="82803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a:buNone/>
            </a:pPr>
            <a:r>
              <a:rPr lang="en-US" sz="3000" b="0" i="0" u="none" strike="noStrike" cap="none">
                <a:solidFill>
                  <a:srgbClr val="FF0000"/>
                </a:solidFill>
                <a:latin typeface="Arial"/>
                <a:ea typeface="Arial"/>
                <a:cs typeface="Arial"/>
                <a:sym typeface="Arial"/>
              </a:rPr>
              <a:t>El Angel de la Paz.</a:t>
            </a:r>
            <a:endParaRPr sz="1400" b="0" i="0" u="none" strike="noStrike" cap="none">
              <a:solidFill>
                <a:srgbClr val="000000"/>
              </a:solidFill>
              <a:latin typeface="Arial"/>
              <a:ea typeface="Arial"/>
              <a:cs typeface="Arial"/>
              <a:sym typeface="Arial"/>
            </a:endParaRPr>
          </a:p>
        </p:txBody>
      </p:sp>
      <p:sp>
        <p:nvSpPr>
          <p:cNvPr id="128" name="Google Shape;128;p5"/>
          <p:cNvSpPr txBox="1"/>
          <p:nvPr/>
        </p:nvSpPr>
        <p:spPr>
          <a:xfrm>
            <a:off x="1676400" y="6097587"/>
            <a:ext cx="60198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0" i="0" u="none" strike="noStrike" cap="none">
                <a:solidFill>
                  <a:srgbClr val="0070C0"/>
                </a:solidFill>
                <a:latin typeface="Arial"/>
                <a:ea typeface="Arial"/>
                <a:cs typeface="Arial"/>
                <a:sym typeface="Arial"/>
              </a:rPr>
              <a:t>¿Qué les pide el Ángel de la Paz?</a:t>
            </a:r>
            <a:endParaRPr sz="1400" b="0" i="0" u="none" strike="noStrike" cap="none">
              <a:solidFill>
                <a:srgbClr val="000000"/>
              </a:solidFill>
              <a:latin typeface="Arial"/>
              <a:ea typeface="Arial"/>
              <a:cs typeface="Arial"/>
              <a:sym typeface="Arial"/>
            </a:endParaRPr>
          </a:p>
        </p:txBody>
      </p:sp>
      <p:pic>
        <p:nvPicPr>
          <p:cNvPr id="129" name="Google Shape;129;p5"/>
          <p:cNvPicPr preferRelativeResize="0"/>
          <p:nvPr/>
        </p:nvPicPr>
        <p:blipFill>
          <a:blip r:embed="rId3">
            <a:alphaModFix/>
          </a:blip>
          <a:stretch>
            <a:fillRect/>
          </a:stretch>
        </p:blipFill>
        <p:spPr>
          <a:xfrm>
            <a:off x="699325" y="1203425"/>
            <a:ext cx="8127070" cy="4057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a:spLocks noGrp="1"/>
          </p:cNvSpPr>
          <p:nvPr>
            <p:ph type="body" idx="1"/>
          </p:nvPr>
        </p:nvSpPr>
        <p:spPr>
          <a:xfrm>
            <a:off x="1363093" y="213946"/>
            <a:ext cx="5761607" cy="703185"/>
          </a:xfrm>
          <a:prstGeom prst="rect">
            <a:avLst/>
          </a:prstGeom>
          <a:noFill/>
          <a:ln>
            <a:noFill/>
          </a:ln>
        </p:spPr>
        <p:txBody>
          <a:bodyPr spcFirstLastPara="1" wrap="square" lIns="91425" tIns="45700" rIns="91425" bIns="45700" anchor="t" anchorCtr="0">
            <a:noAutofit/>
          </a:bodyPr>
          <a:lstStyle/>
          <a:p>
            <a:pPr marL="849312" marR="0" lvl="1" indent="-457199" algn="l" rtl="0">
              <a:lnSpc>
                <a:spcPct val="100000"/>
              </a:lnSpc>
              <a:spcBef>
                <a:spcPts val="0"/>
              </a:spcBef>
              <a:spcAft>
                <a:spcPts val="0"/>
              </a:spcAft>
              <a:buClr>
                <a:srgbClr val="0070C0"/>
              </a:buClr>
              <a:buSzPts val="3000"/>
              <a:buFont typeface="Times New Roman"/>
              <a:buAutoNum type="arabicPeriod"/>
            </a:pPr>
            <a:r>
              <a:rPr lang="en-US" sz="3000" b="0" i="0" u="none" strike="noStrike" cap="none">
                <a:solidFill>
                  <a:srgbClr val="0070C0"/>
                </a:solidFill>
                <a:latin typeface="Arial"/>
                <a:ea typeface="Arial"/>
                <a:cs typeface="Arial"/>
                <a:sym typeface="Arial"/>
              </a:rPr>
              <a:t>Les pide mucha oración…</a:t>
            </a:r>
            <a:endParaRPr sz="3000" b="0" i="0" u="none" strike="noStrike" cap="none">
              <a:solidFill>
                <a:srgbClr val="0070C0"/>
              </a:solidFill>
              <a:latin typeface="Arial"/>
              <a:ea typeface="Arial"/>
              <a:cs typeface="Arial"/>
              <a:sym typeface="Arial"/>
            </a:endParaRPr>
          </a:p>
        </p:txBody>
      </p:sp>
      <p:pic>
        <p:nvPicPr>
          <p:cNvPr id="136" name="Google Shape;136;p6" descr="Pin en mural"/>
          <p:cNvPicPr preferRelativeResize="0"/>
          <p:nvPr/>
        </p:nvPicPr>
        <p:blipFill rotWithShape="1">
          <a:blip r:embed="rId3">
            <a:alphaModFix/>
          </a:blip>
          <a:srcRect/>
          <a:stretch/>
        </p:blipFill>
        <p:spPr>
          <a:xfrm>
            <a:off x="251461" y="1664885"/>
            <a:ext cx="4506350" cy="3363521"/>
          </a:xfrm>
          <a:prstGeom prst="rect">
            <a:avLst/>
          </a:prstGeom>
          <a:noFill/>
          <a:ln>
            <a:noFill/>
          </a:ln>
        </p:spPr>
      </p:pic>
      <p:pic>
        <p:nvPicPr>
          <p:cNvPr id="137" name="Google Shape;137;p6" descr="The Sacred Hearts of Jesus and Mary | East of Here and West of There  INMACULADO CORAZÓN DE M… | Arte de jesús, Sagrado corazon de jesus,  Inmaculado corazon de maria"/>
          <p:cNvPicPr preferRelativeResize="0"/>
          <p:nvPr/>
        </p:nvPicPr>
        <p:blipFill rotWithShape="1">
          <a:blip r:embed="rId4">
            <a:alphaModFix/>
          </a:blip>
          <a:srcRect/>
          <a:stretch/>
        </p:blipFill>
        <p:spPr>
          <a:xfrm>
            <a:off x="5044736" y="1142206"/>
            <a:ext cx="3886200" cy="3886200"/>
          </a:xfrm>
          <a:prstGeom prst="rect">
            <a:avLst/>
          </a:prstGeom>
          <a:noFill/>
          <a:ln>
            <a:noFill/>
          </a:ln>
        </p:spPr>
      </p:pic>
      <p:sp>
        <p:nvSpPr>
          <p:cNvPr id="138" name="Google Shape;138;p6"/>
          <p:cNvSpPr txBox="1"/>
          <p:nvPr/>
        </p:nvSpPr>
        <p:spPr>
          <a:xfrm>
            <a:off x="1363093" y="5370334"/>
            <a:ext cx="6286210" cy="1015663"/>
          </a:xfrm>
          <a:prstGeom prst="rect">
            <a:avLst/>
          </a:prstGeom>
          <a:noFill/>
          <a:ln>
            <a:noFill/>
          </a:ln>
        </p:spPr>
        <p:txBody>
          <a:bodyPr spcFirstLastPara="1" wrap="square" lIns="91425" tIns="45700" rIns="91425" bIns="45700" anchor="t" anchorCtr="0">
            <a:spAutoFit/>
          </a:bodyPr>
          <a:lstStyle/>
          <a:p>
            <a:pPr marL="392113" marR="0" lvl="1" indent="0" algn="ctr" rtl="0">
              <a:lnSpc>
                <a:spcPct val="100000"/>
              </a:lnSpc>
              <a:spcBef>
                <a:spcPts val="0"/>
              </a:spcBef>
              <a:spcAft>
                <a:spcPts val="0"/>
              </a:spcAft>
              <a:buNone/>
            </a:pPr>
            <a:r>
              <a:rPr lang="en-US" sz="3000" b="0" i="0" u="none" strike="noStrike" cap="none">
                <a:solidFill>
                  <a:srgbClr val="0070C0"/>
                </a:solidFill>
                <a:latin typeface="Arial"/>
                <a:ea typeface="Arial"/>
                <a:cs typeface="Arial"/>
                <a:sym typeface="Arial"/>
              </a:rPr>
              <a:t>…porque los corazones de Jesús y María oyen sus oraciones.</a:t>
            </a:r>
            <a:endParaRPr sz="3000" b="0" i="0" u="none" strike="noStrike" cap="none">
              <a:solidFill>
                <a:srgbClr val="0070C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1000"/>
                                        <p:tgtEl>
                                          <p:spTgt spid="13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fade">
                                      <p:cBhvr>
                                        <p:cTn id="10" dur="1000"/>
                                        <p:tgtEl>
                                          <p:spTgt spid="1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1000"/>
                                        <p:tgtEl>
                                          <p:spTgt spid="138"/>
                                        </p:tgtEl>
                                      </p:cBhvr>
                                    </p:animEffect>
                                  </p:childTnLst>
                                </p:cTn>
                              </p:par>
                              <p:par>
                                <p:cTn id="16" presetID="10" presetClass="entr" presetSubtype="0" fill="hold" nodeType="withEffect">
                                  <p:stCondLst>
                                    <p:cond delay="0"/>
                                  </p:stCondLst>
                                  <p:childTnLst>
                                    <p:set>
                                      <p:cBhvr>
                                        <p:cTn id="17" dur="1" fill="hold">
                                          <p:stCondLst>
                                            <p:cond delay="0"/>
                                          </p:stCondLst>
                                        </p:cTn>
                                        <p:tgtEl>
                                          <p:spTgt spid="137"/>
                                        </p:tgtEl>
                                        <p:attrNameLst>
                                          <p:attrName>style.visibility</p:attrName>
                                        </p:attrNameLst>
                                      </p:cBhvr>
                                      <p:to>
                                        <p:strVal val="visible"/>
                                      </p:to>
                                    </p:set>
                                    <p:animEffect transition="in" filter="fade">
                                      <p:cBhvr>
                                        <p:cTn id="18" dur="1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3"/>
          <p:cNvSpPr txBox="1">
            <a:spLocks noGrp="1"/>
          </p:cNvSpPr>
          <p:nvPr>
            <p:ph type="body" idx="1"/>
          </p:nvPr>
        </p:nvSpPr>
        <p:spPr>
          <a:xfrm>
            <a:off x="2577905" y="136525"/>
            <a:ext cx="4268372" cy="5238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3200"/>
              <a:buFont typeface="Arial"/>
              <a:buNone/>
            </a:pPr>
            <a:r>
              <a:rPr lang="en-US" sz="3200" b="1" i="0" u="none">
                <a:solidFill>
                  <a:srgbClr val="FF0D5D"/>
                </a:solidFill>
                <a:latin typeface="Arial"/>
                <a:ea typeface="Arial"/>
                <a:cs typeface="Arial"/>
                <a:sym typeface="Arial"/>
              </a:rPr>
              <a:t>¿Qué es la Oración?</a:t>
            </a:r>
            <a:r>
              <a:rPr lang="en-US" sz="3200" b="1" i="0" u="none">
                <a:solidFill>
                  <a:srgbClr val="0070C0"/>
                </a:solidFill>
                <a:latin typeface="Arial"/>
                <a:ea typeface="Arial"/>
                <a:cs typeface="Arial"/>
                <a:sym typeface="Arial"/>
              </a:rPr>
              <a:t>	</a:t>
            </a:r>
            <a:endParaRPr/>
          </a:p>
        </p:txBody>
      </p:sp>
      <p:sp>
        <p:nvSpPr>
          <p:cNvPr id="145" name="Google Shape;145;p13"/>
          <p:cNvSpPr txBox="1"/>
          <p:nvPr/>
        </p:nvSpPr>
        <p:spPr>
          <a:xfrm>
            <a:off x="0" y="1676871"/>
            <a:ext cx="5378450" cy="37856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1" i="0" u="none" strike="noStrike" cap="none">
                <a:solidFill>
                  <a:srgbClr val="0070C0"/>
                </a:solidFill>
                <a:latin typeface="Arial"/>
                <a:ea typeface="Arial"/>
                <a:cs typeface="Arial"/>
                <a:sym typeface="Arial"/>
              </a:rPr>
              <a:t>Es hablar con Dios.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3000"/>
              <a:buFont typeface="Arial"/>
              <a:buNone/>
            </a:pPr>
            <a:endParaRPr sz="30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3000"/>
              <a:buFont typeface="Arial"/>
              <a:buNone/>
            </a:pPr>
            <a:r>
              <a:rPr lang="en-US" sz="3000" b="1" i="0" u="none" strike="noStrike" cap="none">
                <a:solidFill>
                  <a:srgbClr val="0070C0"/>
                </a:solidFill>
                <a:latin typeface="Arial"/>
                <a:ea typeface="Arial"/>
                <a:cs typeface="Arial"/>
                <a:sym typeface="Arial"/>
              </a:rPr>
              <a:t>Él nos ama mucho y quiere compartir su vida con nosotros. </a:t>
            </a:r>
            <a:endParaRPr/>
          </a:p>
          <a:p>
            <a:pPr marL="0" marR="0" lvl="0" indent="0" algn="ctr" rtl="0">
              <a:lnSpc>
                <a:spcPct val="100000"/>
              </a:lnSpc>
              <a:spcBef>
                <a:spcPts val="0"/>
              </a:spcBef>
              <a:spcAft>
                <a:spcPts val="0"/>
              </a:spcAft>
              <a:buClr>
                <a:srgbClr val="0070C0"/>
              </a:buClr>
              <a:buSzPts val="3000"/>
              <a:buFont typeface="Arial"/>
              <a:buNone/>
            </a:pPr>
            <a:endParaRPr sz="30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3000"/>
              <a:buFont typeface="Arial"/>
              <a:buNone/>
            </a:pPr>
            <a:r>
              <a:rPr lang="en-US" sz="3000" b="1" i="0" u="none" strike="noStrike" cap="none">
                <a:solidFill>
                  <a:srgbClr val="FF0000"/>
                </a:solidFill>
                <a:latin typeface="Arial"/>
                <a:ea typeface="Arial"/>
                <a:cs typeface="Arial"/>
                <a:sym typeface="Arial"/>
              </a:rPr>
              <a:t>¡Quiere ser nuestro </a:t>
            </a:r>
            <a:endParaRPr/>
          </a:p>
          <a:p>
            <a:pPr marL="0" marR="0" lvl="0" indent="0" algn="ctr" rtl="0">
              <a:lnSpc>
                <a:spcPct val="100000"/>
              </a:lnSpc>
              <a:spcBef>
                <a:spcPts val="0"/>
              </a:spcBef>
              <a:spcAft>
                <a:spcPts val="0"/>
              </a:spcAft>
              <a:buClr>
                <a:srgbClr val="0070C0"/>
              </a:buClr>
              <a:buSzPts val="3000"/>
              <a:buFont typeface="Arial"/>
              <a:buNone/>
            </a:pPr>
            <a:r>
              <a:rPr lang="en-US" sz="3000" b="1" i="0" u="none" strike="noStrike" cap="none">
                <a:solidFill>
                  <a:srgbClr val="FF0000"/>
                </a:solidFill>
                <a:latin typeface="Arial"/>
                <a:ea typeface="Arial"/>
                <a:cs typeface="Arial"/>
                <a:sym typeface="Arial"/>
              </a:rPr>
              <a:t>mejor amigo!</a:t>
            </a:r>
            <a:endParaRPr sz="1400" b="0" i="0" u="none" strike="noStrike" cap="none">
              <a:solidFill>
                <a:srgbClr val="FF0000"/>
              </a:solidFill>
              <a:latin typeface="Arial"/>
              <a:ea typeface="Arial"/>
              <a:cs typeface="Arial"/>
              <a:sym typeface="Arial"/>
            </a:endParaRPr>
          </a:p>
        </p:txBody>
      </p:sp>
      <p:pic>
        <p:nvPicPr>
          <p:cNvPr id="146" name="Google Shape;146;p13" descr="Pin de Betty Quiroz Sepúlveda en Dibuixos Fano | Catequesis, Ministerio de  niños, Temas biblicos para niños"/>
          <p:cNvPicPr preferRelativeResize="0"/>
          <p:nvPr/>
        </p:nvPicPr>
        <p:blipFill rotWithShape="1">
          <a:blip r:embed="rId3">
            <a:alphaModFix/>
          </a:blip>
          <a:srcRect/>
          <a:stretch/>
        </p:blipFill>
        <p:spPr>
          <a:xfrm>
            <a:off x="5500468" y="1184502"/>
            <a:ext cx="3411488" cy="51852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animEffect transition="in" filter="fade">
                                      <p:cBhvr>
                                        <p:cTn id="7" dur="1000"/>
                                        <p:tgtEl>
                                          <p:spTgt spid="1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
                                            <p:txEl>
                                              <p:pRg st="1" end="1"/>
                                            </p:txEl>
                                          </p:spTgt>
                                        </p:tgtEl>
                                        <p:attrNameLst>
                                          <p:attrName>style.visibility</p:attrName>
                                        </p:attrNameLst>
                                      </p:cBhvr>
                                      <p:to>
                                        <p:strVal val="visible"/>
                                      </p:to>
                                    </p:set>
                                    <p:animEffect transition="in" filter="fade">
                                      <p:cBhvr>
                                        <p:cTn id="12" dur="1000"/>
                                        <p:tgtEl>
                                          <p:spTgt spid="1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5">
                                            <p:txEl>
                                              <p:pRg st="2" end="2"/>
                                            </p:txEl>
                                          </p:spTgt>
                                        </p:tgtEl>
                                        <p:attrNameLst>
                                          <p:attrName>style.visibility</p:attrName>
                                        </p:attrNameLst>
                                      </p:cBhvr>
                                      <p:to>
                                        <p:strVal val="visible"/>
                                      </p:to>
                                    </p:set>
                                    <p:animEffect transition="in" filter="fade">
                                      <p:cBhvr>
                                        <p:cTn id="17" dur="1000"/>
                                        <p:tgtEl>
                                          <p:spTgt spid="1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5">
                                            <p:txEl>
                                              <p:pRg st="3" end="3"/>
                                            </p:txEl>
                                          </p:spTgt>
                                        </p:tgtEl>
                                        <p:attrNameLst>
                                          <p:attrName>style.visibility</p:attrName>
                                        </p:attrNameLst>
                                      </p:cBhvr>
                                      <p:to>
                                        <p:strVal val="visible"/>
                                      </p:to>
                                    </p:set>
                                    <p:animEffect transition="in" filter="fade">
                                      <p:cBhvr>
                                        <p:cTn id="22" dur="1000"/>
                                        <p:tgtEl>
                                          <p:spTgt spid="1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5">
                                            <p:txEl>
                                              <p:pRg st="4" end="4"/>
                                            </p:txEl>
                                          </p:spTgt>
                                        </p:tgtEl>
                                        <p:attrNameLst>
                                          <p:attrName>style.visibility</p:attrName>
                                        </p:attrNameLst>
                                      </p:cBhvr>
                                      <p:to>
                                        <p:strVal val="visible"/>
                                      </p:to>
                                    </p:set>
                                    <p:animEffect transition="in" filter="fade">
                                      <p:cBhvr>
                                        <p:cTn id="27" dur="1000"/>
                                        <p:tgtEl>
                                          <p:spTgt spid="1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5">
                                            <p:txEl>
                                              <p:pRg st="5" end="5"/>
                                            </p:txEl>
                                          </p:spTgt>
                                        </p:tgtEl>
                                        <p:attrNameLst>
                                          <p:attrName>style.visibility</p:attrName>
                                        </p:attrNameLst>
                                      </p:cBhvr>
                                      <p:to>
                                        <p:strVal val="visible"/>
                                      </p:to>
                                    </p:set>
                                    <p:animEffect transition="in" filter="fade">
                                      <p:cBhvr>
                                        <p:cTn id="32" dur="1000"/>
                                        <p:tgtEl>
                                          <p:spTgt spid="145">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46"/>
                                        </p:tgtEl>
                                        <p:attrNameLst>
                                          <p:attrName>style.visibility</p:attrName>
                                        </p:attrNameLst>
                                      </p:cBhvr>
                                      <p:to>
                                        <p:strVal val="visible"/>
                                      </p:to>
                                    </p:set>
                                    <p:animEffect transition="in" filter="fade">
                                      <p:cBhvr>
                                        <p:cTn id="35"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4"/>
          <p:cNvSpPr txBox="1">
            <a:spLocks noGrp="1"/>
          </p:cNvSpPr>
          <p:nvPr>
            <p:ph type="body" idx="1"/>
          </p:nvPr>
        </p:nvSpPr>
        <p:spPr>
          <a:xfrm>
            <a:off x="871025" y="195263"/>
            <a:ext cx="7742237" cy="5238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3200"/>
              <a:buFont typeface="Arial"/>
              <a:buNone/>
            </a:pPr>
            <a:r>
              <a:rPr lang="en-US" sz="3200" b="1" i="0" u="none">
                <a:solidFill>
                  <a:srgbClr val="0070C0"/>
                </a:solidFill>
                <a:latin typeface="Arial"/>
                <a:ea typeface="Arial"/>
                <a:cs typeface="Arial"/>
                <a:sym typeface="Arial"/>
              </a:rPr>
              <a:t> </a:t>
            </a:r>
            <a:r>
              <a:rPr lang="en-US" sz="3200" b="1" i="0" u="none">
                <a:solidFill>
                  <a:srgbClr val="FF0D5D"/>
                </a:solidFill>
                <a:latin typeface="Arial"/>
                <a:ea typeface="Arial"/>
                <a:cs typeface="Arial"/>
                <a:sym typeface="Arial"/>
              </a:rPr>
              <a:t>¿Cómo hablamos con Jesús?</a:t>
            </a:r>
            <a:r>
              <a:rPr lang="en-US" sz="3200" b="1" i="0" u="none">
                <a:solidFill>
                  <a:srgbClr val="0070C0"/>
                </a:solidFill>
                <a:latin typeface="Arial"/>
                <a:ea typeface="Arial"/>
                <a:cs typeface="Arial"/>
                <a:sym typeface="Arial"/>
              </a:rPr>
              <a:t>	</a:t>
            </a:r>
            <a:endParaRPr/>
          </a:p>
        </p:txBody>
      </p:sp>
      <p:sp>
        <p:nvSpPr>
          <p:cNvPr id="153" name="Google Shape;153;p14"/>
          <p:cNvSpPr txBox="1"/>
          <p:nvPr/>
        </p:nvSpPr>
        <p:spPr>
          <a:xfrm>
            <a:off x="136526" y="2921000"/>
            <a:ext cx="3378200" cy="10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1" i="0" u="none" strike="noStrike" cap="none">
                <a:solidFill>
                  <a:srgbClr val="0070C0"/>
                </a:solidFill>
                <a:latin typeface="Arial"/>
                <a:ea typeface="Arial"/>
                <a:cs typeface="Arial"/>
                <a:sym typeface="Arial"/>
              </a:rPr>
              <a:t>Hablamos de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3000"/>
              <a:buFont typeface="Arial"/>
              <a:buNone/>
            </a:pPr>
            <a:r>
              <a:rPr lang="en-US" sz="3000" b="1" i="0" u="none" strike="noStrike" cap="none">
                <a:solidFill>
                  <a:srgbClr val="0070C0"/>
                </a:solidFill>
                <a:latin typeface="Arial"/>
                <a:ea typeface="Arial"/>
                <a:cs typeface="Arial"/>
                <a:sym typeface="Arial"/>
              </a:rPr>
              <a:t>Corazón a Corazón.</a:t>
            </a:r>
            <a:endParaRPr sz="1400" b="0" i="0" u="none" strike="noStrike" cap="none">
              <a:solidFill>
                <a:srgbClr val="000000"/>
              </a:solidFill>
              <a:latin typeface="Arial"/>
              <a:ea typeface="Arial"/>
              <a:cs typeface="Arial"/>
              <a:sym typeface="Arial"/>
            </a:endParaRPr>
          </a:p>
        </p:txBody>
      </p:sp>
      <p:pic>
        <p:nvPicPr>
          <p:cNvPr id="154" name="Google Shape;154;p14" descr="sagrado corazon de jesus&quot; - Free stories online. Create books for kids |  StoryJumper"/>
          <p:cNvPicPr preferRelativeResize="0"/>
          <p:nvPr/>
        </p:nvPicPr>
        <p:blipFill rotWithShape="1">
          <a:blip r:embed="rId3">
            <a:alphaModFix/>
          </a:blip>
          <a:srcRect/>
          <a:stretch/>
        </p:blipFill>
        <p:spPr>
          <a:xfrm>
            <a:off x="3627828" y="1045551"/>
            <a:ext cx="5253037" cy="55499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par>
                                <p:cTn id="8" presetID="10" presetClass="entr" presetSubtype="0"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5"/>
          <p:cNvSpPr txBox="1"/>
          <p:nvPr/>
        </p:nvSpPr>
        <p:spPr>
          <a:xfrm>
            <a:off x="4572000" y="4424387"/>
            <a:ext cx="4137024" cy="17850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2500"/>
              <a:buFont typeface="Arial"/>
              <a:buNone/>
            </a:pPr>
            <a:r>
              <a:rPr lang="en-US" sz="3000" b="1" i="0" u="none" strike="noStrike" cap="none">
                <a:solidFill>
                  <a:srgbClr val="FF0D5D"/>
                </a:solidFill>
                <a:latin typeface="Arial"/>
                <a:ea typeface="Arial"/>
                <a:cs typeface="Arial"/>
                <a:sym typeface="Arial"/>
              </a:rPr>
              <a:t>Jesús quiere compartir todo con nosotros.</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Times New Roman"/>
              <a:buNone/>
            </a:pPr>
            <a:endParaRPr sz="2000" b="1" i="0" u="none" strike="noStrike" cap="none">
              <a:solidFill>
                <a:srgbClr val="0070C0"/>
              </a:solidFill>
              <a:latin typeface="Arial"/>
              <a:ea typeface="Arial"/>
              <a:cs typeface="Arial"/>
              <a:sym typeface="Arial"/>
            </a:endParaRPr>
          </a:p>
        </p:txBody>
      </p:sp>
      <p:pic>
        <p:nvPicPr>
          <p:cNvPr id="161" name="Google Shape;161;p15" descr="20,556 Jesus Con Niños Imágenes y Fotos - 123RF"/>
          <p:cNvPicPr preferRelativeResize="0"/>
          <p:nvPr/>
        </p:nvPicPr>
        <p:blipFill rotWithShape="1">
          <a:blip r:embed="rId3">
            <a:alphaModFix/>
          </a:blip>
          <a:srcRect/>
          <a:stretch/>
        </p:blipFill>
        <p:spPr>
          <a:xfrm>
            <a:off x="551311" y="2716568"/>
            <a:ext cx="3570521" cy="3952130"/>
          </a:xfrm>
          <a:prstGeom prst="rect">
            <a:avLst/>
          </a:prstGeom>
          <a:noFill/>
          <a:ln>
            <a:noFill/>
          </a:ln>
        </p:spPr>
      </p:pic>
      <p:sp>
        <p:nvSpPr>
          <p:cNvPr id="162" name="Google Shape;162;p15"/>
          <p:cNvSpPr txBox="1"/>
          <p:nvPr/>
        </p:nvSpPr>
        <p:spPr>
          <a:xfrm>
            <a:off x="141287" y="32956"/>
            <a:ext cx="4430713"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500"/>
              <a:buFont typeface="Arial"/>
              <a:buNone/>
            </a:pPr>
            <a:r>
              <a:rPr lang="en-US" sz="3000" b="1" i="0" u="none" strike="noStrike" cap="none">
                <a:solidFill>
                  <a:srgbClr val="0070C0"/>
                </a:solidFill>
                <a:latin typeface="Arial"/>
                <a:ea typeface="Arial"/>
                <a:cs typeface="Arial"/>
                <a:sym typeface="Arial"/>
              </a:rPr>
              <a:t>Con los amigos compartimos nuestros sentimientos, pensamientos, y actividades. </a:t>
            </a:r>
            <a:endParaRPr/>
          </a:p>
        </p:txBody>
      </p:sp>
      <p:pic>
        <p:nvPicPr>
          <p:cNvPr id="163" name="Google Shape;163;p15" descr="Niños jugando en el parque | Vector Premium"/>
          <p:cNvPicPr preferRelativeResize="0"/>
          <p:nvPr/>
        </p:nvPicPr>
        <p:blipFill rotWithShape="1">
          <a:blip r:embed="rId4">
            <a:alphaModFix/>
          </a:blip>
          <a:srcRect/>
          <a:stretch/>
        </p:blipFill>
        <p:spPr>
          <a:xfrm>
            <a:off x="4749422" y="187325"/>
            <a:ext cx="4137024" cy="36461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par>
                                <p:cTn id="8" presetID="10" presetClass="entr" presetSubtype="0" fill="hold"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1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1000"/>
                                        <p:tgtEl>
                                          <p:spTgt spid="161"/>
                                        </p:tgtEl>
                                      </p:cBhvr>
                                    </p:animEffect>
                                  </p:childTnLst>
                                </p:cTn>
                              </p:par>
                              <p:par>
                                <p:cTn id="16" presetID="10" presetClass="entr" presetSubtype="0" fill="hold" nodeType="withEffect">
                                  <p:stCondLst>
                                    <p:cond delay="0"/>
                                  </p:stCondLst>
                                  <p:childTnLst>
                                    <p:set>
                                      <p:cBhvr>
                                        <p:cTn id="17" dur="1" fill="hold">
                                          <p:stCondLst>
                                            <p:cond delay="0"/>
                                          </p:stCondLst>
                                        </p:cTn>
                                        <p:tgtEl>
                                          <p:spTgt spid="160"/>
                                        </p:tgtEl>
                                        <p:attrNameLst>
                                          <p:attrName>style.visibility</p:attrName>
                                        </p:attrNameLst>
                                      </p:cBhvr>
                                      <p:to>
                                        <p:strVal val="visible"/>
                                      </p:to>
                                    </p:set>
                                    <p:animEffect transition="in" filter="fade">
                                      <p:cBhvr>
                                        <p:cTn id="18"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FF6699"/>
      </a:lt1>
      <a:dk2>
        <a:srgbClr val="000000"/>
      </a:dk2>
      <a:lt2>
        <a:srgbClr val="808080"/>
      </a:lt2>
      <a:accent1>
        <a:srgbClr val="00CC99"/>
      </a:accent1>
      <a:accent2>
        <a:srgbClr val="3333CC"/>
      </a:accent2>
      <a:accent3>
        <a:srgbClr val="FFB8CA"/>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3774</Words>
  <Application>Microsoft Office PowerPoint</Application>
  <PresentationFormat>On-screen Show (4:3)</PresentationFormat>
  <Paragraphs>380</Paragraphs>
  <Slides>42</Slides>
  <Notes>42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9" baseType="lpstr">
      <vt:lpstr>Aharoni</vt:lpstr>
      <vt:lpstr>Arial</vt:lpstr>
      <vt:lpstr>Calibri</vt:lpstr>
      <vt:lpstr>Noto Sans Symbols</vt:lpstr>
      <vt:lpstr>Times New Roman</vt:lpstr>
      <vt:lpstr>Default Design</vt:lpstr>
      <vt:lpstr>Microsoft Word Document</vt:lpstr>
      <vt:lpstr>PowerPoint Presentation</vt:lpstr>
      <vt:lpstr>PowerPoint Presentation</vt:lpstr>
      <vt:lpstr>PowerPoint Presentation</vt:lpstr>
      <vt:lpstr>¿Qué les gustó de la película?</vt:lpstr>
      <vt:lpstr>PowerPoint Presentation</vt:lpstr>
      <vt:lpstr>PowerPoint Presentation</vt:lpstr>
      <vt:lpstr>PowerPoint Presentation</vt:lpstr>
      <vt:lpstr>PowerPoint Presentation</vt:lpstr>
      <vt:lpstr>PowerPoint Presentation</vt:lpstr>
      <vt:lpstr>Quiere ayudarnos a ser felices  y a llegar al Cielo.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 Mi Libro de Oraciones para empezar coloreando el 1er día y hacer las oraciones del día en familia. Al final, hay espacio para escribirle a Jesús y a María tus pensamientos.</vt:lpstr>
      <vt:lpstr>PowerPoint Presentation</vt:lpstr>
      <vt:lpstr>El Deseo de un Nino:  https://youtu.be/HpTiXLSyGgM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Mercedes Bermudez-Garcia</dc:creator>
  <cp:lastModifiedBy>Maria Varona</cp:lastModifiedBy>
  <cp:revision>1</cp:revision>
  <dcterms:created xsi:type="dcterms:W3CDTF">2004-10-04T21:51:53Z</dcterms:created>
  <dcterms:modified xsi:type="dcterms:W3CDTF">2026-03-13T19:50:54Z</dcterms:modified>
</cp:coreProperties>
</file>