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0" r:id="rId18"/>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5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20A5975A-5EA9-8B28-BCC0-99912B921B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HN"/>
          </a:p>
        </p:txBody>
      </p:sp>
      <p:sp>
        <p:nvSpPr>
          <p:cNvPr id="3" name="2 Marcador de fecha">
            <a:extLst>
              <a:ext uri="{FF2B5EF4-FFF2-40B4-BE49-F238E27FC236}">
                <a16:creationId xmlns:a16="http://schemas.microsoft.com/office/drawing/2014/main" id="{8F22CA35-8D18-CCFF-F586-0BBCFC13CF1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17C98-2CAF-45A0-B074-47DC13D967D7}" type="datetimeFigureOut">
              <a:rPr lang="es-HN"/>
              <a:pPr>
                <a:defRPr/>
              </a:pPr>
              <a:t>31/8/2022</a:t>
            </a:fld>
            <a:endParaRPr lang="es-HN"/>
          </a:p>
        </p:txBody>
      </p:sp>
      <p:sp>
        <p:nvSpPr>
          <p:cNvPr id="4" name="3 Marcador de imagen de diapositiva">
            <a:extLst>
              <a:ext uri="{FF2B5EF4-FFF2-40B4-BE49-F238E27FC236}">
                <a16:creationId xmlns:a16="http://schemas.microsoft.com/office/drawing/2014/main" id="{65027468-E9B4-F91A-EBF8-F2273BC395C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HN" noProof="0"/>
          </a:p>
        </p:txBody>
      </p:sp>
      <p:sp>
        <p:nvSpPr>
          <p:cNvPr id="5" name="4 Marcador de notas">
            <a:extLst>
              <a:ext uri="{FF2B5EF4-FFF2-40B4-BE49-F238E27FC236}">
                <a16:creationId xmlns:a16="http://schemas.microsoft.com/office/drawing/2014/main" id="{9D3EDB33-CB30-2AF6-526B-E104807727A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HN" noProof="0"/>
          </a:p>
        </p:txBody>
      </p:sp>
      <p:sp>
        <p:nvSpPr>
          <p:cNvPr id="6" name="5 Marcador de pie de página">
            <a:extLst>
              <a:ext uri="{FF2B5EF4-FFF2-40B4-BE49-F238E27FC236}">
                <a16:creationId xmlns:a16="http://schemas.microsoft.com/office/drawing/2014/main" id="{3105DEBE-E889-0A7E-CA2D-F2245175AC0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HN"/>
          </a:p>
        </p:txBody>
      </p:sp>
      <p:sp>
        <p:nvSpPr>
          <p:cNvPr id="7" name="6 Marcador de número de diapositiva">
            <a:extLst>
              <a:ext uri="{FF2B5EF4-FFF2-40B4-BE49-F238E27FC236}">
                <a16:creationId xmlns:a16="http://schemas.microsoft.com/office/drawing/2014/main" id="{E58C104F-353B-9547-492E-AA6C2F6C92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822A0AE-D46A-4513-A2B3-7B673C1EFA40}" type="slidenum">
              <a:rPr lang="es-HN" altLang="en-US"/>
              <a:pPr/>
              <a:t>‹#›</a:t>
            </a:fld>
            <a:endParaRPr lang="es-H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16</a:t>
            </a:fld>
            <a:endParaRPr lang="es-HN" altLang="en-US"/>
          </a:p>
        </p:txBody>
      </p:sp>
    </p:spTree>
    <p:extLst>
      <p:ext uri="{BB962C8B-B14F-4D97-AF65-F5344CB8AC3E}">
        <p14:creationId xmlns:p14="http://schemas.microsoft.com/office/powerpoint/2010/main" val="308496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822A0AE-D46A-4513-A2B3-7B673C1EFA40}" type="slidenum">
              <a:rPr lang="es-HN" altLang="en-US" smtClean="0"/>
              <a:pPr/>
              <a:t>17</a:t>
            </a:fld>
            <a:endParaRPr lang="es-HN" altLang="en-US"/>
          </a:p>
        </p:txBody>
      </p:sp>
    </p:spTree>
    <p:extLst>
      <p:ext uri="{BB962C8B-B14F-4D97-AF65-F5344CB8AC3E}">
        <p14:creationId xmlns:p14="http://schemas.microsoft.com/office/powerpoint/2010/main" val="823977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C4B144-5983-445C-BBE5-807E5B958EAD}"/>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F9B93154-BB57-4633-936E-7881B3BA96F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E1703BA3-61EB-4277-89CE-06467E48FBE0}"/>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CE2DA129-C66F-4DE3-8642-5649CA6AE1C0}"/>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66220BF9-3A35-403F-9832-D13BED805EC3}"/>
              </a:ext>
            </a:extLst>
          </p:cNvPr>
          <p:cNvSpPr>
            <a:spLocks noGrp="1"/>
          </p:cNvSpPr>
          <p:nvPr>
            <p:ph type="sldNum" sz="quarter" idx="12"/>
          </p:nvPr>
        </p:nvSpPr>
        <p:spPr/>
        <p:txBody>
          <a:bodyPr/>
          <a:lstStyle/>
          <a:p>
            <a:fld id="{08C06771-136E-4E62-A8A9-4A211B7C84D8}" type="slidenum">
              <a:rPr lang="es-ES" altLang="en-US" smtClean="0"/>
              <a:pPr/>
              <a:t>‹#›</a:t>
            </a:fld>
            <a:endParaRPr lang="es-ES" altLang="en-US"/>
          </a:p>
        </p:txBody>
      </p:sp>
    </p:spTree>
    <p:extLst>
      <p:ext uri="{BB962C8B-B14F-4D97-AF65-F5344CB8AC3E}">
        <p14:creationId xmlns:p14="http://schemas.microsoft.com/office/powerpoint/2010/main" val="3650671646"/>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734F6-E70C-4BF0-B238-F779E4D15B0C}"/>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DEC51787-41D1-47A0-8526-1EB44A111DA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4B01BA4-87C2-4AF0-B730-3BF064D5789E}"/>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940C23C8-6713-4684-BCAE-9D4335CDE359}"/>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B13B8535-54B3-43C8-B486-FCB54804FB6B}"/>
              </a:ext>
            </a:extLst>
          </p:cNvPr>
          <p:cNvSpPr>
            <a:spLocks noGrp="1"/>
          </p:cNvSpPr>
          <p:nvPr>
            <p:ph type="sldNum" sz="quarter" idx="12"/>
          </p:nvPr>
        </p:nvSpPr>
        <p:spPr/>
        <p:txBody>
          <a:bodyPr/>
          <a:lstStyle/>
          <a:p>
            <a:fld id="{0B6C3CE7-D9B2-404D-9547-3789BCF24337}" type="slidenum">
              <a:rPr lang="es-ES" altLang="en-US" smtClean="0"/>
              <a:pPr/>
              <a:t>‹#›</a:t>
            </a:fld>
            <a:endParaRPr lang="es-ES" altLang="en-US"/>
          </a:p>
        </p:txBody>
      </p:sp>
    </p:spTree>
    <p:extLst>
      <p:ext uri="{BB962C8B-B14F-4D97-AF65-F5344CB8AC3E}">
        <p14:creationId xmlns:p14="http://schemas.microsoft.com/office/powerpoint/2010/main" val="2524737596"/>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455DD39-1142-46B9-A4FD-C784F9CC70BE}"/>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8429D993-2EBB-4C3F-B40E-F9AE3928F277}"/>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CB5A184-59CA-4B24-8174-C57C832CA203}"/>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BCF8788A-19B7-4FF6-AD07-FB953DE7DC1D}"/>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F9DEDCC5-D192-4143-8250-BFD3644883E7}"/>
              </a:ext>
            </a:extLst>
          </p:cNvPr>
          <p:cNvSpPr>
            <a:spLocks noGrp="1"/>
          </p:cNvSpPr>
          <p:nvPr>
            <p:ph type="sldNum" sz="quarter" idx="12"/>
          </p:nvPr>
        </p:nvSpPr>
        <p:spPr/>
        <p:txBody>
          <a:bodyPr/>
          <a:lstStyle/>
          <a:p>
            <a:fld id="{28EB4480-3813-49CE-A2B2-0512CB2691B4}" type="slidenum">
              <a:rPr lang="es-ES" altLang="en-US" smtClean="0"/>
              <a:pPr/>
              <a:t>‹#›</a:t>
            </a:fld>
            <a:endParaRPr lang="es-ES" altLang="en-US"/>
          </a:p>
        </p:txBody>
      </p:sp>
    </p:spTree>
    <p:extLst>
      <p:ext uri="{BB962C8B-B14F-4D97-AF65-F5344CB8AC3E}">
        <p14:creationId xmlns:p14="http://schemas.microsoft.com/office/powerpoint/2010/main" val="89776626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B256E2-14B8-4701-B47D-A9C47CE94F0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B282E747-5D5B-4FFB-9CCB-A30165211C0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6AF61DA7-C636-4E59-A22D-3374A9CF9B69}"/>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7C0D1FF0-0469-4679-8A94-539490752C45}"/>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595863A5-9E64-4A93-ADC4-4E589F8FF712}"/>
              </a:ext>
            </a:extLst>
          </p:cNvPr>
          <p:cNvSpPr>
            <a:spLocks noGrp="1"/>
          </p:cNvSpPr>
          <p:nvPr>
            <p:ph type="sldNum" sz="quarter" idx="12"/>
          </p:nvPr>
        </p:nvSpPr>
        <p:spPr/>
        <p:txBody>
          <a:bodyPr/>
          <a:lstStyle/>
          <a:p>
            <a:fld id="{ED752EAF-2D5C-40E8-AC63-9769BBE02A95}" type="slidenum">
              <a:rPr lang="es-ES" altLang="en-US" smtClean="0"/>
              <a:pPr/>
              <a:t>‹#›</a:t>
            </a:fld>
            <a:endParaRPr lang="es-ES" altLang="en-US"/>
          </a:p>
        </p:txBody>
      </p:sp>
    </p:spTree>
    <p:extLst>
      <p:ext uri="{BB962C8B-B14F-4D97-AF65-F5344CB8AC3E}">
        <p14:creationId xmlns:p14="http://schemas.microsoft.com/office/powerpoint/2010/main" val="278838592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A0B2F-CD6B-4DC6-B24D-35294ABA662D}"/>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B5CAA5AD-49FD-49CA-9467-CB3A684C861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A4F2C53-CAFD-4B7B-B578-4D98C2C3EC4B}"/>
              </a:ext>
            </a:extLst>
          </p:cNvPr>
          <p:cNvSpPr>
            <a:spLocks noGrp="1"/>
          </p:cNvSpPr>
          <p:nvPr>
            <p:ph type="dt" sz="half" idx="10"/>
          </p:nvPr>
        </p:nvSpPr>
        <p:spPr/>
        <p:txBody>
          <a:bodyPr/>
          <a:lstStyle/>
          <a:p>
            <a:pPr>
              <a:defRPr/>
            </a:pPr>
            <a:endParaRPr lang="es-ES"/>
          </a:p>
        </p:txBody>
      </p:sp>
      <p:sp>
        <p:nvSpPr>
          <p:cNvPr id="5" name="Marcador de pie de página 4">
            <a:extLst>
              <a:ext uri="{FF2B5EF4-FFF2-40B4-BE49-F238E27FC236}">
                <a16:creationId xmlns:a16="http://schemas.microsoft.com/office/drawing/2014/main" id="{17B28D73-784A-4291-90F0-6F23B1A64D9A}"/>
              </a:ext>
            </a:extLst>
          </p:cNvPr>
          <p:cNvSpPr>
            <a:spLocks noGrp="1"/>
          </p:cNvSpPr>
          <p:nvPr>
            <p:ph type="ftr" sz="quarter" idx="11"/>
          </p:nvPr>
        </p:nvSpPr>
        <p:spPr/>
        <p:txBody>
          <a:bodyPr/>
          <a:lstStyle/>
          <a:p>
            <a:pPr>
              <a:defRPr/>
            </a:pPr>
            <a:endParaRPr lang="es-ES"/>
          </a:p>
        </p:txBody>
      </p:sp>
      <p:sp>
        <p:nvSpPr>
          <p:cNvPr id="6" name="Marcador de número de diapositiva 5">
            <a:extLst>
              <a:ext uri="{FF2B5EF4-FFF2-40B4-BE49-F238E27FC236}">
                <a16:creationId xmlns:a16="http://schemas.microsoft.com/office/drawing/2014/main" id="{36E2F524-6288-4F43-A46E-F28EE023951A}"/>
              </a:ext>
            </a:extLst>
          </p:cNvPr>
          <p:cNvSpPr>
            <a:spLocks noGrp="1"/>
          </p:cNvSpPr>
          <p:nvPr>
            <p:ph type="sldNum" sz="quarter" idx="12"/>
          </p:nvPr>
        </p:nvSpPr>
        <p:spPr/>
        <p:txBody>
          <a:bodyPr/>
          <a:lstStyle/>
          <a:p>
            <a:fld id="{810CE849-870B-43EB-B811-EC655B279BE2}" type="slidenum">
              <a:rPr lang="es-ES" altLang="en-US" smtClean="0"/>
              <a:pPr/>
              <a:t>‹#›</a:t>
            </a:fld>
            <a:endParaRPr lang="es-ES" altLang="en-US"/>
          </a:p>
        </p:txBody>
      </p:sp>
    </p:spTree>
    <p:extLst>
      <p:ext uri="{BB962C8B-B14F-4D97-AF65-F5344CB8AC3E}">
        <p14:creationId xmlns:p14="http://schemas.microsoft.com/office/powerpoint/2010/main" val="732699953"/>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06FB0-DC8D-49FD-AE41-87A3A5BCC1B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A257025-A266-4965-83AC-3C258E17E0D4}"/>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4FBA3E71-E4D2-4519-B411-C08CBBEAF52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FEC8E5F9-8D6C-4333-BD7F-04EBEF002743}"/>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6A14EF7B-82C4-426A-A152-7FDD28B875B8}"/>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6D687B00-8632-4D6A-B447-370857B9FAE2}"/>
              </a:ext>
            </a:extLst>
          </p:cNvPr>
          <p:cNvSpPr>
            <a:spLocks noGrp="1"/>
          </p:cNvSpPr>
          <p:nvPr>
            <p:ph type="sldNum" sz="quarter" idx="12"/>
          </p:nvPr>
        </p:nvSpPr>
        <p:spPr/>
        <p:txBody>
          <a:bodyPr/>
          <a:lstStyle/>
          <a:p>
            <a:fld id="{8B2BC5C5-9AF5-4C85-99AF-B22A4EE0126F}" type="slidenum">
              <a:rPr lang="es-ES" altLang="en-US" smtClean="0"/>
              <a:pPr/>
              <a:t>‹#›</a:t>
            </a:fld>
            <a:endParaRPr lang="es-ES" altLang="en-US"/>
          </a:p>
        </p:txBody>
      </p:sp>
    </p:spTree>
    <p:extLst>
      <p:ext uri="{BB962C8B-B14F-4D97-AF65-F5344CB8AC3E}">
        <p14:creationId xmlns:p14="http://schemas.microsoft.com/office/powerpoint/2010/main" val="3609792778"/>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32885-779E-4380-86E0-1C054B13DBFB}"/>
              </a:ext>
            </a:extLst>
          </p:cNvPr>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9F5C68B9-F542-4178-90F0-02369FEA4D6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4FC4F-EFA0-4B28-8FC4-E4DAC616FF04}"/>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A511C488-63F3-4EC7-9E9E-EC90F165882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B2AFAFD-4A92-4754-9D5B-26D9CC093068}"/>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10144FF8-C298-47D5-8F42-45A0FC191EA8}"/>
              </a:ext>
            </a:extLst>
          </p:cNvPr>
          <p:cNvSpPr>
            <a:spLocks noGrp="1"/>
          </p:cNvSpPr>
          <p:nvPr>
            <p:ph type="dt" sz="half" idx="10"/>
          </p:nvPr>
        </p:nvSpPr>
        <p:spPr/>
        <p:txBody>
          <a:bodyPr/>
          <a:lstStyle/>
          <a:p>
            <a:pPr>
              <a:defRPr/>
            </a:pPr>
            <a:endParaRPr lang="es-ES"/>
          </a:p>
        </p:txBody>
      </p:sp>
      <p:sp>
        <p:nvSpPr>
          <p:cNvPr id="8" name="Marcador de pie de página 7">
            <a:extLst>
              <a:ext uri="{FF2B5EF4-FFF2-40B4-BE49-F238E27FC236}">
                <a16:creationId xmlns:a16="http://schemas.microsoft.com/office/drawing/2014/main" id="{4F364E82-0627-4094-AB10-FC692BD28089}"/>
              </a:ext>
            </a:extLst>
          </p:cNvPr>
          <p:cNvSpPr>
            <a:spLocks noGrp="1"/>
          </p:cNvSpPr>
          <p:nvPr>
            <p:ph type="ftr" sz="quarter" idx="11"/>
          </p:nvPr>
        </p:nvSpPr>
        <p:spPr/>
        <p:txBody>
          <a:bodyPr/>
          <a:lstStyle/>
          <a:p>
            <a:pPr>
              <a:defRPr/>
            </a:pPr>
            <a:endParaRPr lang="es-ES"/>
          </a:p>
        </p:txBody>
      </p:sp>
      <p:sp>
        <p:nvSpPr>
          <p:cNvPr id="9" name="Marcador de número de diapositiva 8">
            <a:extLst>
              <a:ext uri="{FF2B5EF4-FFF2-40B4-BE49-F238E27FC236}">
                <a16:creationId xmlns:a16="http://schemas.microsoft.com/office/drawing/2014/main" id="{C9B32AD2-B431-4395-AC27-C76B147338CC}"/>
              </a:ext>
            </a:extLst>
          </p:cNvPr>
          <p:cNvSpPr>
            <a:spLocks noGrp="1"/>
          </p:cNvSpPr>
          <p:nvPr>
            <p:ph type="sldNum" sz="quarter" idx="12"/>
          </p:nvPr>
        </p:nvSpPr>
        <p:spPr/>
        <p:txBody>
          <a:bodyPr/>
          <a:lstStyle/>
          <a:p>
            <a:fld id="{D301DDE1-01B7-49A0-89D7-0342243CB1D4}" type="slidenum">
              <a:rPr lang="es-ES" altLang="en-US" smtClean="0"/>
              <a:pPr/>
              <a:t>‹#›</a:t>
            </a:fld>
            <a:endParaRPr lang="es-ES" altLang="en-US"/>
          </a:p>
        </p:txBody>
      </p:sp>
    </p:spTree>
    <p:extLst>
      <p:ext uri="{BB962C8B-B14F-4D97-AF65-F5344CB8AC3E}">
        <p14:creationId xmlns:p14="http://schemas.microsoft.com/office/powerpoint/2010/main" val="1295194624"/>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372829-6A45-407D-9562-9F69CA3619C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571CD875-F71B-4689-8587-9393CB8D200C}"/>
              </a:ext>
            </a:extLst>
          </p:cNvPr>
          <p:cNvSpPr>
            <a:spLocks noGrp="1"/>
          </p:cNvSpPr>
          <p:nvPr>
            <p:ph type="dt" sz="half" idx="10"/>
          </p:nvPr>
        </p:nvSpPr>
        <p:spPr/>
        <p:txBody>
          <a:bodyPr/>
          <a:lstStyle/>
          <a:p>
            <a:pPr>
              <a:defRPr/>
            </a:pPr>
            <a:endParaRPr lang="es-ES"/>
          </a:p>
        </p:txBody>
      </p:sp>
      <p:sp>
        <p:nvSpPr>
          <p:cNvPr id="4" name="Marcador de pie de página 3">
            <a:extLst>
              <a:ext uri="{FF2B5EF4-FFF2-40B4-BE49-F238E27FC236}">
                <a16:creationId xmlns:a16="http://schemas.microsoft.com/office/drawing/2014/main" id="{6E9BCB99-6A5A-484E-A438-101755498A1F}"/>
              </a:ext>
            </a:extLst>
          </p:cNvPr>
          <p:cNvSpPr>
            <a:spLocks noGrp="1"/>
          </p:cNvSpPr>
          <p:nvPr>
            <p:ph type="ftr" sz="quarter" idx="11"/>
          </p:nvPr>
        </p:nvSpPr>
        <p:spPr/>
        <p:txBody>
          <a:bodyPr/>
          <a:lstStyle/>
          <a:p>
            <a:pPr>
              <a:defRPr/>
            </a:pPr>
            <a:endParaRPr lang="es-ES"/>
          </a:p>
        </p:txBody>
      </p:sp>
      <p:sp>
        <p:nvSpPr>
          <p:cNvPr id="5" name="Marcador de número de diapositiva 4">
            <a:extLst>
              <a:ext uri="{FF2B5EF4-FFF2-40B4-BE49-F238E27FC236}">
                <a16:creationId xmlns:a16="http://schemas.microsoft.com/office/drawing/2014/main" id="{3D21735F-CDD0-4F61-BD86-AC50644E970D}"/>
              </a:ext>
            </a:extLst>
          </p:cNvPr>
          <p:cNvSpPr>
            <a:spLocks noGrp="1"/>
          </p:cNvSpPr>
          <p:nvPr>
            <p:ph type="sldNum" sz="quarter" idx="12"/>
          </p:nvPr>
        </p:nvSpPr>
        <p:spPr/>
        <p:txBody>
          <a:body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41020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8E5DCB7-4602-44B7-A7A3-B1A81D25CA48}"/>
              </a:ext>
            </a:extLst>
          </p:cNvPr>
          <p:cNvSpPr>
            <a:spLocks noGrp="1"/>
          </p:cNvSpPr>
          <p:nvPr>
            <p:ph type="dt" sz="half" idx="10"/>
          </p:nvPr>
        </p:nvSpPr>
        <p:spPr/>
        <p:txBody>
          <a:bodyPr/>
          <a:lstStyle/>
          <a:p>
            <a:pPr>
              <a:defRPr/>
            </a:pPr>
            <a:endParaRPr lang="es-ES"/>
          </a:p>
        </p:txBody>
      </p:sp>
      <p:sp>
        <p:nvSpPr>
          <p:cNvPr id="3" name="Marcador de pie de página 2">
            <a:extLst>
              <a:ext uri="{FF2B5EF4-FFF2-40B4-BE49-F238E27FC236}">
                <a16:creationId xmlns:a16="http://schemas.microsoft.com/office/drawing/2014/main" id="{61E19893-72B4-4273-8D24-27720AEE5666}"/>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9D2130BC-C750-4B9F-93C5-6C19745A4A3B}"/>
              </a:ext>
            </a:extLst>
          </p:cNvPr>
          <p:cNvSpPr>
            <a:spLocks noGrp="1"/>
          </p:cNvSpPr>
          <p:nvPr>
            <p:ph type="sldNum" sz="quarter" idx="12"/>
          </p:nvPr>
        </p:nvSpPr>
        <p:spPr/>
        <p:txBody>
          <a:bodyPr/>
          <a:lstStyle/>
          <a:p>
            <a:fld id="{58923177-29BB-4426-AB56-7A36BB5D3CD8}" type="slidenum">
              <a:rPr lang="es-ES" altLang="en-US" smtClean="0"/>
              <a:pPr/>
              <a:t>‹#›</a:t>
            </a:fld>
            <a:endParaRPr lang="es-ES" altLang="en-US"/>
          </a:p>
        </p:txBody>
      </p:sp>
    </p:spTree>
    <p:extLst>
      <p:ext uri="{BB962C8B-B14F-4D97-AF65-F5344CB8AC3E}">
        <p14:creationId xmlns:p14="http://schemas.microsoft.com/office/powerpoint/2010/main" val="147565093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237F5A-C7AC-4E9F-A19C-2631D7F28750}"/>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F2E85D3A-69EF-44C4-A238-8EAAE68044B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D2BEFCCE-FFE3-417D-B43D-DA126FF100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E57784F-4B02-4867-BE40-2FE4F34C28D9}"/>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C7DFFC43-4765-478F-B961-7A7DFD364CD1}"/>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E75F2993-EDF6-460B-A532-2662FF046BDD}"/>
              </a:ext>
            </a:extLst>
          </p:cNvPr>
          <p:cNvSpPr>
            <a:spLocks noGrp="1"/>
          </p:cNvSpPr>
          <p:nvPr>
            <p:ph type="sldNum" sz="quarter" idx="12"/>
          </p:nvPr>
        </p:nvSpPr>
        <p:spPr/>
        <p:txBody>
          <a:bodyPr/>
          <a:lstStyle/>
          <a:p>
            <a:fld id="{DDB05356-A224-4904-996E-D2CAAF06D8F0}" type="slidenum">
              <a:rPr lang="es-ES" altLang="en-US" smtClean="0"/>
              <a:pPr/>
              <a:t>‹#›</a:t>
            </a:fld>
            <a:endParaRPr lang="es-ES" altLang="en-US"/>
          </a:p>
        </p:txBody>
      </p:sp>
    </p:spTree>
    <p:extLst>
      <p:ext uri="{BB962C8B-B14F-4D97-AF65-F5344CB8AC3E}">
        <p14:creationId xmlns:p14="http://schemas.microsoft.com/office/powerpoint/2010/main" val="277765699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C2ED64-FC4A-49A0-AAF5-A69A97E49DB4}"/>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E74E97F5-03EE-49FE-8AEE-8FDF9B29B03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arcador de texto 3">
            <a:extLst>
              <a:ext uri="{FF2B5EF4-FFF2-40B4-BE49-F238E27FC236}">
                <a16:creationId xmlns:a16="http://schemas.microsoft.com/office/drawing/2014/main" id="{1DC7C3F6-D39F-4C5A-A8C8-3693ECBB725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523E21A-FF25-4CB9-A90B-5EC1A8E88FF5}"/>
              </a:ext>
            </a:extLst>
          </p:cNvPr>
          <p:cNvSpPr>
            <a:spLocks noGrp="1"/>
          </p:cNvSpPr>
          <p:nvPr>
            <p:ph type="dt" sz="half" idx="10"/>
          </p:nvPr>
        </p:nvSpPr>
        <p:spPr/>
        <p:txBody>
          <a:bodyPr/>
          <a:lstStyle/>
          <a:p>
            <a:pPr>
              <a:defRPr/>
            </a:pPr>
            <a:endParaRPr lang="es-ES"/>
          </a:p>
        </p:txBody>
      </p:sp>
      <p:sp>
        <p:nvSpPr>
          <p:cNvPr id="6" name="Marcador de pie de página 5">
            <a:extLst>
              <a:ext uri="{FF2B5EF4-FFF2-40B4-BE49-F238E27FC236}">
                <a16:creationId xmlns:a16="http://schemas.microsoft.com/office/drawing/2014/main" id="{D1142A2A-B218-4172-B318-7001887CEC3B}"/>
              </a:ext>
            </a:extLst>
          </p:cNvPr>
          <p:cNvSpPr>
            <a:spLocks noGrp="1"/>
          </p:cNvSpPr>
          <p:nvPr>
            <p:ph type="ftr" sz="quarter" idx="11"/>
          </p:nvPr>
        </p:nvSpPr>
        <p:spPr/>
        <p:txBody>
          <a:bodyPr/>
          <a:lstStyle/>
          <a:p>
            <a:pPr>
              <a:defRPr/>
            </a:pPr>
            <a:endParaRPr lang="es-ES"/>
          </a:p>
        </p:txBody>
      </p:sp>
      <p:sp>
        <p:nvSpPr>
          <p:cNvPr id="7" name="Marcador de número de diapositiva 6">
            <a:extLst>
              <a:ext uri="{FF2B5EF4-FFF2-40B4-BE49-F238E27FC236}">
                <a16:creationId xmlns:a16="http://schemas.microsoft.com/office/drawing/2014/main" id="{22556752-45C5-427C-9322-16C581DEBA85}"/>
              </a:ext>
            </a:extLst>
          </p:cNvPr>
          <p:cNvSpPr>
            <a:spLocks noGrp="1"/>
          </p:cNvSpPr>
          <p:nvPr>
            <p:ph type="sldNum" sz="quarter" idx="12"/>
          </p:nvPr>
        </p:nvSpPr>
        <p:spPr/>
        <p:txBody>
          <a:bodyPr/>
          <a:lstStyle/>
          <a:p>
            <a:fld id="{42C1E07C-1B05-427A-B034-E23A69B2B9EC}" type="slidenum">
              <a:rPr lang="es-ES" altLang="en-US" smtClean="0"/>
              <a:pPr/>
              <a:t>‹#›</a:t>
            </a:fld>
            <a:endParaRPr lang="es-ES" altLang="en-US"/>
          </a:p>
        </p:txBody>
      </p:sp>
    </p:spTree>
    <p:extLst>
      <p:ext uri="{BB962C8B-B14F-4D97-AF65-F5344CB8AC3E}">
        <p14:creationId xmlns:p14="http://schemas.microsoft.com/office/powerpoint/2010/main" val="2125314448"/>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A7860B-145B-40A4-8A0B-6B641D9569A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AD94EEA1-71D2-4653-8C80-1A3DA8BE8D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C656C536-122A-4B05-A8EF-286FA48766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ES"/>
          </a:p>
        </p:txBody>
      </p:sp>
      <p:sp>
        <p:nvSpPr>
          <p:cNvPr id="5" name="Marcador de pie de página 4">
            <a:extLst>
              <a:ext uri="{FF2B5EF4-FFF2-40B4-BE49-F238E27FC236}">
                <a16:creationId xmlns:a16="http://schemas.microsoft.com/office/drawing/2014/main" id="{09E3180F-DE02-47F7-A37B-2406A045E95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Marcador de número de diapositiva 5">
            <a:extLst>
              <a:ext uri="{FF2B5EF4-FFF2-40B4-BE49-F238E27FC236}">
                <a16:creationId xmlns:a16="http://schemas.microsoft.com/office/drawing/2014/main" id="{849DAB5C-CE5E-4988-B6A8-01095A02A29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23893A-E4A6-402F-AC2C-D120DFD04BD4}" type="slidenum">
              <a:rPr lang="es-ES" altLang="en-US" smtClean="0"/>
              <a:pPr/>
              <a:t>‹#›</a:t>
            </a:fld>
            <a:endParaRPr lang="es-ES" altLang="en-US"/>
          </a:p>
        </p:txBody>
      </p:sp>
    </p:spTree>
    <p:extLst>
      <p:ext uri="{BB962C8B-B14F-4D97-AF65-F5344CB8AC3E}">
        <p14:creationId xmlns:p14="http://schemas.microsoft.com/office/powerpoint/2010/main" val="350593230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ideo" Target="https://www.youtube.com/embed/suaGwM9sCj0?feature=oembed"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s://youtu.be/suaGwM9sCj0"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ideo" Target="https://www.youtube.com/embed/rQ8OMvJ1jMg?feature=oembed" TargetMode="Externa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s://youtu.be/rQ8OMvJ1jM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192557-8DA3-5146-58C9-34173E9E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61879"/>
            <a:ext cx="1178889" cy="117888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2 Marcador de contenido">
            <a:extLst>
              <a:ext uri="{FF2B5EF4-FFF2-40B4-BE49-F238E27FC236}">
                <a16:creationId xmlns:a16="http://schemas.microsoft.com/office/drawing/2014/main" id="{716F4599-8FCF-55EA-0B7E-4962D59A855C}"/>
              </a:ext>
            </a:extLst>
          </p:cNvPr>
          <p:cNvSpPr txBox="1">
            <a:spLocks/>
          </p:cNvSpPr>
          <p:nvPr/>
        </p:nvSpPr>
        <p:spPr>
          <a:xfrm>
            <a:off x="1755648" y="4780861"/>
            <a:ext cx="6341704" cy="1737890"/>
          </a:xfrm>
          <a:prstGeom prst="rect">
            <a:avLst/>
          </a:prstGeom>
        </p:spPr>
        <p:txBody>
          <a:bodyPr>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gn="ctr">
              <a:buFontTx/>
              <a:buNone/>
              <a:defRPr/>
            </a:pPr>
            <a:r>
              <a:rPr lang="en-US" sz="9800" b="1" dirty="0">
                <a:solidFill>
                  <a:schemeClr val="accent5">
                    <a:lumMod val="75000"/>
                  </a:schemeClr>
                </a:solidFill>
                <a:latin typeface="+mj-lt"/>
                <a:ea typeface="Cavolini"/>
                <a:cs typeface="Cavolini"/>
              </a:rPr>
              <a:t>Grupo de </a:t>
            </a:r>
            <a:r>
              <a:rPr lang="en-US" sz="9800" b="1" dirty="0" err="1">
                <a:solidFill>
                  <a:schemeClr val="accent5">
                    <a:lumMod val="75000"/>
                  </a:schemeClr>
                </a:solidFill>
                <a:latin typeface="+mj-lt"/>
                <a:ea typeface="Cavolini"/>
                <a:cs typeface="Cavolini"/>
              </a:rPr>
              <a:t>Oración</a:t>
            </a:r>
            <a:r>
              <a:rPr lang="en-US" sz="9800" b="1" dirty="0">
                <a:solidFill>
                  <a:schemeClr val="accent5">
                    <a:lumMod val="75000"/>
                  </a:schemeClr>
                </a:solidFill>
                <a:latin typeface="+mj-lt"/>
                <a:ea typeface="Cavolini"/>
                <a:cs typeface="Cavolini"/>
              </a:rPr>
              <a:t> para </a:t>
            </a:r>
            <a:r>
              <a:rPr lang="en-US" sz="9800" b="1" dirty="0" err="1">
                <a:solidFill>
                  <a:schemeClr val="accent5">
                    <a:lumMod val="75000"/>
                  </a:schemeClr>
                </a:solidFill>
                <a:latin typeface="+mj-lt"/>
                <a:ea typeface="Cavolini"/>
                <a:cs typeface="Cavolini"/>
              </a:rPr>
              <a:t>Niños</a:t>
            </a:r>
            <a:endParaRPr lang="en-US" sz="9800" b="1" dirty="0">
              <a:solidFill>
                <a:schemeClr val="accent5">
                  <a:lumMod val="75000"/>
                </a:schemeClr>
              </a:solidFill>
              <a:latin typeface="+mj-lt"/>
              <a:ea typeface="Cavolini"/>
              <a:cs typeface="Cavolini"/>
            </a:endParaRPr>
          </a:p>
          <a:p>
            <a:pPr marL="274320" indent="-274320" algn="ctr">
              <a:buFont typeface="Wingdings 2"/>
              <a:buNone/>
              <a:defRPr/>
            </a:pPr>
            <a:r>
              <a:rPr lang="en-US" sz="10000" dirty="0" err="1">
                <a:solidFill>
                  <a:schemeClr val="accent5">
                    <a:lumMod val="75000"/>
                  </a:schemeClr>
                </a:solidFill>
                <a:latin typeface="+mj-lt"/>
                <a:ea typeface="Cavolini"/>
                <a:cs typeface="Cavolini"/>
              </a:rPr>
              <a:t>Ciclo</a:t>
            </a:r>
            <a:r>
              <a:rPr lang="es-HN" sz="10000" dirty="0">
                <a:solidFill>
                  <a:schemeClr val="accent5">
                    <a:lumMod val="75000"/>
                  </a:schemeClr>
                </a:solidFill>
                <a:latin typeface="+mj-lt"/>
                <a:ea typeface="Cavolini"/>
                <a:cs typeface="Cavolini"/>
              </a:rPr>
              <a:t> C</a:t>
            </a:r>
            <a:r>
              <a:rPr lang="es-HN" sz="10000" dirty="0">
                <a:solidFill>
                  <a:schemeClr val="accent5">
                    <a:lumMod val="75000"/>
                  </a:schemeClr>
                </a:solidFill>
                <a:latin typeface="+mj-lt"/>
              </a:rPr>
              <a:t>- XXIII Domingo del Tiempo Ordinario </a:t>
            </a:r>
          </a:p>
          <a:p>
            <a:pPr marL="274320" indent="-274320" algn="ctr">
              <a:buFont typeface="Wingdings 2"/>
              <a:buNone/>
              <a:defRPr/>
            </a:pPr>
            <a:r>
              <a:rPr lang="es-HN" sz="9600" dirty="0">
                <a:solidFill>
                  <a:schemeClr val="accent5">
                    <a:lumMod val="75000"/>
                  </a:schemeClr>
                </a:solidFill>
              </a:rPr>
              <a:t>Del Evangelio </a:t>
            </a:r>
            <a:r>
              <a:rPr lang="es-HN" sz="10000" b="1" dirty="0">
                <a:solidFill>
                  <a:schemeClr val="accent5">
                    <a:lumMod val="75000"/>
                  </a:schemeClr>
                </a:solidFill>
                <a:latin typeface="+mj-lt"/>
                <a:cs typeface="Cavolini"/>
              </a:rPr>
              <a:t>según </a:t>
            </a:r>
            <a:r>
              <a:rPr lang="es-EC" sz="10000" b="1" dirty="0">
                <a:solidFill>
                  <a:schemeClr val="accent5">
                    <a:lumMod val="75000"/>
                  </a:schemeClr>
                </a:solidFill>
                <a:latin typeface="+mj-lt"/>
                <a:cs typeface="Cavolini"/>
              </a:rPr>
              <a:t>Lucas 14, 25-33 </a:t>
            </a:r>
          </a:p>
          <a:p>
            <a:pPr marL="274320" indent="-274320" algn="ctr">
              <a:buFont typeface="Wingdings 2"/>
              <a:buNone/>
              <a:defRPr/>
            </a:pPr>
            <a:r>
              <a:rPr lang="es-EC" sz="10000" b="1" dirty="0">
                <a:solidFill>
                  <a:schemeClr val="accent5">
                    <a:lumMod val="75000"/>
                  </a:schemeClr>
                </a:solidFill>
                <a:latin typeface="+mj-lt"/>
                <a:cs typeface="Cavolini"/>
              </a:rPr>
              <a:t>Carga tu Cruz</a:t>
            </a:r>
            <a:endParaRPr lang="es-HN" sz="10000" b="1" dirty="0">
              <a:solidFill>
                <a:schemeClr val="accent5">
                  <a:lumMod val="75000"/>
                </a:schemeClr>
              </a:solidFill>
              <a:latin typeface="+mj-lt"/>
              <a:cs typeface="Cavolini"/>
            </a:endParaRPr>
          </a:p>
          <a:p>
            <a:pPr marL="274320" indent="-274320" algn="ctr">
              <a:buFont typeface="Wingdings 2"/>
              <a:buNone/>
              <a:defRPr/>
            </a:pPr>
            <a:r>
              <a:rPr lang="es-HN" sz="10000" b="1" dirty="0">
                <a:solidFill>
                  <a:schemeClr val="accent5">
                    <a:lumMod val="75000"/>
                  </a:schemeClr>
                </a:solidFill>
              </a:rPr>
              <a:t>www.fcpeace.org</a:t>
            </a:r>
          </a:p>
        </p:txBody>
      </p:sp>
      <p:sp>
        <p:nvSpPr>
          <p:cNvPr id="6" name="5 Rectángulo">
            <a:extLst>
              <a:ext uri="{FF2B5EF4-FFF2-40B4-BE49-F238E27FC236}">
                <a16:creationId xmlns:a16="http://schemas.microsoft.com/office/drawing/2014/main" id="{8FEFCC92-5444-2AD2-30EA-1CAA986FE17B}"/>
              </a:ext>
            </a:extLst>
          </p:cNvPr>
          <p:cNvSpPr/>
          <p:nvPr/>
        </p:nvSpPr>
        <p:spPr>
          <a:xfrm>
            <a:off x="1475657" y="75963"/>
            <a:ext cx="6875864" cy="769441"/>
          </a:xfrm>
          <a:prstGeom prst="rect">
            <a:avLst/>
          </a:prstGeom>
          <a:noFill/>
        </p:spPr>
        <p:txBody>
          <a:bodyPr wrap="square">
            <a:spAutoFit/>
          </a:bodyPr>
          <a:lstStyle/>
          <a:p>
            <a:pPr algn="ctr">
              <a:defRPr/>
            </a:pPr>
            <a:r>
              <a:rPr lang="es-HN"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AMIGOS DE JESÚS Y MARÍA</a:t>
            </a:r>
          </a:p>
        </p:txBody>
      </p:sp>
      <p:pic>
        <p:nvPicPr>
          <p:cNvPr id="2050" name="Picture 2" descr="Hoje, Jesus Cristo nos diz: «Toma o teu lugar de discípulo e aprende a  seguir-Me» « Associação Rumos">
            <a:extLst>
              <a:ext uri="{FF2B5EF4-FFF2-40B4-BE49-F238E27FC236}">
                <a16:creationId xmlns:a16="http://schemas.microsoft.com/office/drawing/2014/main" id="{895A39D8-5A58-CEEA-03C9-0608F3E7C1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5648" y="860644"/>
            <a:ext cx="6341704" cy="356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4377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3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1200329"/>
          </a:xfrm>
          <a:prstGeom prst="rect">
            <a:avLst/>
          </a:prstGeom>
          <a:noFill/>
        </p:spPr>
        <p:txBody>
          <a:bodyPr wrap="square" rtlCol="0">
            <a:spAutoFit/>
          </a:bodyPr>
          <a:lstStyle/>
          <a:p>
            <a:pPr algn="ctr"/>
            <a:r>
              <a:rPr lang="es-EC" sz="3600" dirty="0">
                <a:solidFill>
                  <a:srgbClr val="FF5A04"/>
                </a:solidFill>
              </a:rPr>
              <a:t>¿Cómo cargamos nuestras cruces, siguiendo a Jesús? </a:t>
            </a:r>
          </a:p>
        </p:txBody>
      </p:sp>
      <p:sp>
        <p:nvSpPr>
          <p:cNvPr id="4" name="CuadroTexto 3">
            <a:extLst>
              <a:ext uri="{FF2B5EF4-FFF2-40B4-BE49-F238E27FC236}">
                <a16:creationId xmlns:a16="http://schemas.microsoft.com/office/drawing/2014/main" id="{E30716F3-BE1E-237B-7582-AB2E7A179F84}"/>
              </a:ext>
            </a:extLst>
          </p:cNvPr>
          <p:cNvSpPr txBox="1"/>
          <p:nvPr/>
        </p:nvSpPr>
        <p:spPr>
          <a:xfrm>
            <a:off x="-5883" y="1905506"/>
            <a:ext cx="2830634" cy="2569934"/>
          </a:xfrm>
          <a:prstGeom prst="rect">
            <a:avLst/>
          </a:prstGeom>
          <a:noFill/>
        </p:spPr>
        <p:txBody>
          <a:bodyPr wrap="square" rtlCol="0">
            <a:spAutoFit/>
          </a:bodyPr>
          <a:lstStyle/>
          <a:p>
            <a:pPr marL="342900" indent="-342900">
              <a:buFont typeface="Wingdings" pitchFamily="2" charset="2"/>
              <a:buChar char="ü"/>
            </a:pPr>
            <a:r>
              <a:rPr lang="es-EC" sz="2300" dirty="0">
                <a:solidFill>
                  <a:srgbClr val="0070C0"/>
                </a:solidFill>
              </a:rPr>
              <a:t>Cuando amamos y perdonamos a los que nos hacen sufrir y aceptamos los problemas que no podemos cambiar. </a:t>
            </a:r>
          </a:p>
        </p:txBody>
      </p:sp>
      <p:pic>
        <p:nvPicPr>
          <p:cNvPr id="8194" name="Picture 2" descr="Limpieza familiar de la casa. padre, madre e hijos limpiando la sala juntos  ilustración de dibujos animados de tareas domésticas | Vector Premium">
            <a:extLst>
              <a:ext uri="{FF2B5EF4-FFF2-40B4-BE49-F238E27FC236}">
                <a16:creationId xmlns:a16="http://schemas.microsoft.com/office/drawing/2014/main" id="{5C879ED7-96CC-F2CF-0082-132322AEF0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4169" y="1498090"/>
            <a:ext cx="5710954" cy="338476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66DCB0B-870A-53DF-1B4B-EF04FCA743C0}"/>
              </a:ext>
            </a:extLst>
          </p:cNvPr>
          <p:cNvSpPr txBox="1"/>
          <p:nvPr/>
        </p:nvSpPr>
        <p:spPr>
          <a:xfrm>
            <a:off x="2987824" y="5085184"/>
            <a:ext cx="5998986" cy="1862048"/>
          </a:xfrm>
          <a:prstGeom prst="rect">
            <a:avLst/>
          </a:prstGeom>
          <a:noFill/>
        </p:spPr>
        <p:txBody>
          <a:bodyPr wrap="square" rtlCol="0">
            <a:spAutoFit/>
          </a:bodyPr>
          <a:lstStyle/>
          <a:p>
            <a:pPr marL="285750" indent="-285750">
              <a:buFont typeface="Wingdings" pitchFamily="2" charset="2"/>
              <a:buChar char="ü"/>
            </a:pPr>
            <a:r>
              <a:rPr lang="es-EC" sz="2300" dirty="0">
                <a:solidFill>
                  <a:srgbClr val="0070C0"/>
                </a:solidFill>
              </a:rPr>
              <a:t>También cuando hacemos cosas que no nos gusta con amor y paciencia, como la tarea, limpiar el cuarto, ayudar al hermanito o compañero cansón...</a:t>
            </a:r>
          </a:p>
          <a:p>
            <a:endParaRPr lang="es-EC" sz="2300" dirty="0"/>
          </a:p>
        </p:txBody>
      </p:sp>
    </p:spTree>
    <p:extLst>
      <p:ext uri="{BB962C8B-B14F-4D97-AF65-F5344CB8AC3E}">
        <p14:creationId xmlns:p14="http://schemas.microsoft.com/office/powerpoint/2010/main" val="58626114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FC6BAB1F-FABF-BA94-5B14-FB02752AF186}"/>
              </a:ext>
            </a:extLst>
          </p:cNvPr>
          <p:cNvSpPr txBox="1"/>
          <p:nvPr/>
        </p:nvSpPr>
        <p:spPr>
          <a:xfrm>
            <a:off x="1475657" y="187046"/>
            <a:ext cx="7446644" cy="1200329"/>
          </a:xfrm>
          <a:prstGeom prst="rect">
            <a:avLst/>
          </a:prstGeom>
          <a:noFill/>
        </p:spPr>
        <p:txBody>
          <a:bodyPr wrap="square" rtlCol="0">
            <a:spAutoFit/>
          </a:bodyPr>
          <a:lstStyle/>
          <a:p>
            <a:pPr algn="ctr"/>
            <a:r>
              <a:rPr lang="es-EC" sz="3600" dirty="0">
                <a:solidFill>
                  <a:srgbClr val="FF5A04"/>
                </a:solidFill>
              </a:rPr>
              <a:t>¿Cómo cargamos nuestras cruces, siguiendo a Jesús? </a:t>
            </a:r>
          </a:p>
        </p:txBody>
      </p:sp>
      <p:pic>
        <p:nvPicPr>
          <p:cNvPr id="9220" name="Picture 4" descr="Oraciones. para hablar con. Este oracional pertenece a: ... Del grupo RIE  de la parroquia: PDF Descargar libre">
            <a:extLst>
              <a:ext uri="{FF2B5EF4-FFF2-40B4-BE49-F238E27FC236}">
                <a16:creationId xmlns:a16="http://schemas.microsoft.com/office/drawing/2014/main" id="{D385A2AF-7A0E-C0DE-B6D2-1770F76FEF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3748" y="1585663"/>
            <a:ext cx="5647122" cy="527233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30716F3-BE1E-237B-7582-AB2E7A179F84}"/>
              </a:ext>
            </a:extLst>
          </p:cNvPr>
          <p:cNvSpPr txBox="1"/>
          <p:nvPr/>
        </p:nvSpPr>
        <p:spPr>
          <a:xfrm>
            <a:off x="143130" y="2348880"/>
            <a:ext cx="4572000" cy="4031873"/>
          </a:xfrm>
          <a:prstGeom prst="rect">
            <a:avLst/>
          </a:prstGeom>
          <a:noFill/>
        </p:spPr>
        <p:txBody>
          <a:bodyPr wrap="square" rtlCol="0">
            <a:spAutoFit/>
          </a:bodyPr>
          <a:lstStyle/>
          <a:p>
            <a:pPr marL="342900" indent="-342900">
              <a:buFont typeface="Wingdings" pitchFamily="2" charset="2"/>
              <a:buChar char="ü"/>
            </a:pPr>
            <a:r>
              <a:rPr lang="es-EC" sz="3200" dirty="0">
                <a:solidFill>
                  <a:srgbClr val="0070C0"/>
                </a:solidFill>
              </a:rPr>
              <a:t>También, si le ofrecemos a Jesús nuestras cruces, ¡Él las usa para salvar almas! Jesús también dice que tenemos que renunciar a nuestros bienes para ser su discípulo. </a:t>
            </a:r>
          </a:p>
        </p:txBody>
      </p:sp>
    </p:spTree>
    <p:extLst>
      <p:ext uri="{BB962C8B-B14F-4D97-AF65-F5344CB8AC3E}">
        <p14:creationId xmlns:p14="http://schemas.microsoft.com/office/powerpoint/2010/main" val="11800075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3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109941" cy="110994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AF82E3F3-6E51-D54D-0DF2-8FAF2BFF4F59}"/>
              </a:ext>
            </a:extLst>
          </p:cNvPr>
          <p:cNvSpPr txBox="1"/>
          <p:nvPr/>
        </p:nvSpPr>
        <p:spPr>
          <a:xfrm>
            <a:off x="221699" y="1929018"/>
            <a:ext cx="3675828" cy="3970318"/>
          </a:xfrm>
          <a:prstGeom prst="rect">
            <a:avLst/>
          </a:prstGeom>
          <a:noFill/>
        </p:spPr>
        <p:txBody>
          <a:bodyPr wrap="square" rtlCol="0">
            <a:spAutoFit/>
          </a:bodyPr>
          <a:lstStyle/>
          <a:p>
            <a:pPr marL="457200" indent="-457200">
              <a:buFont typeface="Wingdings" pitchFamily="2" charset="2"/>
              <a:buChar char="ü"/>
            </a:pPr>
            <a:r>
              <a:rPr lang="es-EC" sz="2800" dirty="0">
                <a:solidFill>
                  <a:srgbClr val="0070C0"/>
                </a:solidFill>
              </a:rPr>
              <a:t>Si nuestro corazón está demasiado ocupado con nuestras posesiones, no lo buscamos y solo Él nos puede dar sabiduría y felicidad en esta vida y la próxima.</a:t>
            </a:r>
          </a:p>
        </p:txBody>
      </p:sp>
      <p:pic>
        <p:nvPicPr>
          <p:cNvPr id="10242" name="Picture 2" descr="Parroquia La Inmaculada: Domingo 5 septiembre: Orar con niños">
            <a:extLst>
              <a:ext uri="{FF2B5EF4-FFF2-40B4-BE49-F238E27FC236}">
                <a16:creationId xmlns:a16="http://schemas.microsoft.com/office/drawing/2014/main" id="{77667850-AABB-E214-BE7F-DC4B103D57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7628" y="1566976"/>
            <a:ext cx="4916860" cy="426351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5CD39234-F06F-D7EE-70EE-D36847536F0A}"/>
              </a:ext>
            </a:extLst>
          </p:cNvPr>
          <p:cNvSpPr txBox="1"/>
          <p:nvPr/>
        </p:nvSpPr>
        <p:spPr>
          <a:xfrm>
            <a:off x="1475657" y="187046"/>
            <a:ext cx="7446644" cy="1015663"/>
          </a:xfrm>
          <a:prstGeom prst="rect">
            <a:avLst/>
          </a:prstGeom>
          <a:noFill/>
        </p:spPr>
        <p:txBody>
          <a:bodyPr wrap="square" rtlCol="0">
            <a:spAutoFit/>
          </a:bodyPr>
          <a:lstStyle/>
          <a:p>
            <a:pPr algn="ctr"/>
            <a:r>
              <a:rPr lang="es-EC" sz="6000" dirty="0">
                <a:solidFill>
                  <a:srgbClr val="FF5A04"/>
                </a:solidFill>
              </a:rPr>
              <a:t>¿Qué significa esto? </a:t>
            </a:r>
          </a:p>
        </p:txBody>
      </p:sp>
    </p:spTree>
    <p:extLst>
      <p:ext uri="{BB962C8B-B14F-4D97-AF65-F5344CB8AC3E}">
        <p14:creationId xmlns:p14="http://schemas.microsoft.com/office/powerpoint/2010/main" val="5656814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375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65B81FCD-5134-5244-8D15-7517ED0068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1071570" cy="1071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Imagen 1">
            <a:extLst>
              <a:ext uri="{FF2B5EF4-FFF2-40B4-BE49-F238E27FC236}">
                <a16:creationId xmlns:a16="http://schemas.microsoft.com/office/drawing/2014/main" id="{BF812978-8FFD-77AB-BCD7-EA1C8E186A2F}"/>
              </a:ext>
            </a:extLst>
          </p:cNvPr>
          <p:cNvPicPr>
            <a:picLocks noChangeAspect="1"/>
          </p:cNvPicPr>
          <p:nvPr/>
        </p:nvPicPr>
        <p:blipFill>
          <a:blip r:embed="rId3"/>
          <a:stretch>
            <a:fillRect/>
          </a:stretch>
        </p:blipFill>
        <p:spPr>
          <a:xfrm>
            <a:off x="1429182" y="2394558"/>
            <a:ext cx="6984776" cy="4463442"/>
          </a:xfrm>
          <a:prstGeom prst="rect">
            <a:avLst/>
          </a:prstGeom>
        </p:spPr>
      </p:pic>
      <p:pic>
        <p:nvPicPr>
          <p:cNvPr id="6" name="Imagen 5">
            <a:extLst>
              <a:ext uri="{FF2B5EF4-FFF2-40B4-BE49-F238E27FC236}">
                <a16:creationId xmlns:a16="http://schemas.microsoft.com/office/drawing/2014/main" id="{B9F686DE-C93F-4081-8F79-1A6C9EACFBA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07704" y="214290"/>
            <a:ext cx="6658146" cy="2790658"/>
          </a:xfrm>
          <a:prstGeom prst="rect">
            <a:avLst/>
          </a:prstGeom>
        </p:spPr>
      </p:pic>
    </p:spTree>
    <p:extLst>
      <p:ext uri="{BB962C8B-B14F-4D97-AF65-F5344CB8AC3E}">
        <p14:creationId xmlns:p14="http://schemas.microsoft.com/office/powerpoint/2010/main" val="19852201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425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025346" cy="10253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F36AEFDA-43A2-24CD-9DEC-B0C300E7AA2E}"/>
              </a:ext>
            </a:extLst>
          </p:cNvPr>
          <p:cNvSpPr txBox="1"/>
          <p:nvPr/>
        </p:nvSpPr>
        <p:spPr>
          <a:xfrm>
            <a:off x="1247045" y="282978"/>
            <a:ext cx="7446644" cy="1754326"/>
          </a:xfrm>
          <a:prstGeom prst="rect">
            <a:avLst/>
          </a:prstGeom>
          <a:noFill/>
        </p:spPr>
        <p:txBody>
          <a:bodyPr wrap="square" rtlCol="0">
            <a:spAutoFit/>
          </a:bodyPr>
          <a:lstStyle/>
          <a:p>
            <a:pPr algn="ctr"/>
            <a:r>
              <a:rPr lang="es-EC" sz="3600" dirty="0">
                <a:solidFill>
                  <a:srgbClr val="FF5A04"/>
                </a:solidFill>
              </a:rPr>
              <a:t>Hacer un adorno de Cruz para colgar en la puerta o la pared. </a:t>
            </a:r>
          </a:p>
          <a:p>
            <a:pPr algn="ctr"/>
            <a:r>
              <a:rPr lang="es-EC" sz="3600" dirty="0">
                <a:solidFill>
                  <a:srgbClr val="FF5A04"/>
                </a:solidFill>
              </a:rPr>
              <a:t>  </a:t>
            </a:r>
          </a:p>
        </p:txBody>
      </p:sp>
      <p:sp>
        <p:nvSpPr>
          <p:cNvPr id="3" name="CuadroTexto 2">
            <a:extLst>
              <a:ext uri="{FF2B5EF4-FFF2-40B4-BE49-F238E27FC236}">
                <a16:creationId xmlns:a16="http://schemas.microsoft.com/office/drawing/2014/main" id="{B5BBC377-8580-13B7-D625-C2BC80C58A7A}"/>
              </a:ext>
            </a:extLst>
          </p:cNvPr>
          <p:cNvSpPr txBox="1"/>
          <p:nvPr/>
        </p:nvSpPr>
        <p:spPr>
          <a:xfrm>
            <a:off x="206963" y="1628799"/>
            <a:ext cx="5142389" cy="4308872"/>
          </a:xfrm>
          <a:prstGeom prst="rect">
            <a:avLst/>
          </a:prstGeom>
          <a:noFill/>
        </p:spPr>
        <p:txBody>
          <a:bodyPr wrap="square" rtlCol="0">
            <a:spAutoFit/>
          </a:bodyPr>
          <a:lstStyle/>
          <a:p>
            <a:endParaRPr lang="es-EC" dirty="0"/>
          </a:p>
          <a:p>
            <a:r>
              <a:rPr lang="es-EC" sz="2800" dirty="0">
                <a:solidFill>
                  <a:srgbClr val="0070C0"/>
                </a:solidFill>
              </a:rPr>
              <a:t>Escribir o dibujar detrás de la cruz,  algo que te cueste mucho llevar con amor. Lleva  la cruz a tú altar y ofrece la siguiente oración: </a:t>
            </a:r>
          </a:p>
          <a:p>
            <a:endParaRPr lang="es-EC" sz="2400" dirty="0">
              <a:solidFill>
                <a:srgbClr val="FF5A04"/>
              </a:solidFill>
            </a:endParaRPr>
          </a:p>
          <a:p>
            <a:pPr marL="285750" indent="-285750">
              <a:buFont typeface="Wingdings" pitchFamily="2" charset="2"/>
              <a:buChar char="ü"/>
            </a:pPr>
            <a:r>
              <a:rPr lang="es-EC" sz="2400" dirty="0">
                <a:solidFill>
                  <a:srgbClr val="FF5A04"/>
                </a:solidFill>
              </a:rPr>
              <a:t>“Quiero ser tu discípulo. Tú eres la persona más importante en mi vida. Ayúdame a tomar mi cruz y seguirte con amor y alegría. Te ofrezco mi cruz para que salves almas”. Amén</a:t>
            </a:r>
          </a:p>
        </p:txBody>
      </p:sp>
      <p:pic>
        <p:nvPicPr>
          <p:cNvPr id="11270" name="Picture 6" descr="MISIONEROS EN CAMINO: Evangelio Misionero del Día: 16 de Setiembre de 2012  - XXIV DOMINGO DEL TIEMPO ORDINARIO - Ciclo B">
            <a:extLst>
              <a:ext uri="{FF2B5EF4-FFF2-40B4-BE49-F238E27FC236}">
                <a16:creationId xmlns:a16="http://schemas.microsoft.com/office/drawing/2014/main" id="{B157778E-CD78-D5B4-D3DB-B968785C2B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9352" y="2357779"/>
            <a:ext cx="3716047" cy="27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87857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blinds(horizontal)">
                                      <p:cBhvr>
                                        <p:cTn id="7" dur="4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FB1F3E-3EE0-BB76-0F77-6043E181715A}"/>
              </a:ext>
            </a:extLst>
          </p:cNvPr>
          <p:cNvPicPr>
            <a:picLocks noChangeAspect="1"/>
          </p:cNvPicPr>
          <p:nvPr/>
        </p:nvPicPr>
        <p:blipFill>
          <a:blip r:embed="rId2"/>
          <a:stretch>
            <a:fillRect/>
          </a:stretch>
        </p:blipFill>
        <p:spPr>
          <a:xfrm>
            <a:off x="1979712" y="0"/>
            <a:ext cx="5544616" cy="6746742"/>
          </a:xfrm>
          <a:prstGeom prst="rect">
            <a:avLst/>
          </a:prstGeom>
        </p:spPr>
      </p:pic>
    </p:spTree>
    <p:extLst>
      <p:ext uri="{BB962C8B-B14F-4D97-AF65-F5344CB8AC3E}">
        <p14:creationId xmlns:p14="http://schemas.microsoft.com/office/powerpoint/2010/main" val="704316221"/>
      </p:ext>
    </p:ext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752893" y="12192"/>
            <a:ext cx="7126150" cy="38882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None/>
              <a:defRPr/>
            </a:pPr>
            <a:r>
              <a:rPr lang="es-ES" sz="1800" b="1" dirty="0">
                <a:solidFill>
                  <a:srgbClr val="0070C0"/>
                </a:solidFill>
                <a:latin typeface="Cambria" pitchFamily="18" charset="0"/>
                <a:cs typeface="Times New Roman" pitchFamily="18" charset="0"/>
              </a:rPr>
              <a:t>    </a:t>
            </a:r>
            <a:r>
              <a:rPr lang="es-ES" sz="1600" dirty="0">
                <a:solidFill>
                  <a:srgbClr val="FF5A04"/>
                </a:solidFill>
              </a:rPr>
              <a:t>Canción-</a:t>
            </a:r>
            <a:r>
              <a:rPr lang="es-EC" sz="1600" dirty="0">
                <a:solidFill>
                  <a:srgbClr val="FF5A04"/>
                </a:solidFill>
              </a:rPr>
              <a:t>Mi Amigo es Jesús, </a:t>
            </a:r>
            <a:r>
              <a:rPr lang="es-EC" sz="1600" dirty="0" err="1">
                <a:solidFill>
                  <a:srgbClr val="0070C0"/>
                </a:solidFill>
              </a:rPr>
              <a:t>AlabaKids</a:t>
            </a:r>
            <a:r>
              <a:rPr lang="es-EC" sz="1600" dirty="0">
                <a:solidFill>
                  <a:srgbClr val="0070C0"/>
                </a:solidFill>
              </a:rPr>
              <a:t> (3-7 años) </a:t>
            </a:r>
            <a:r>
              <a:rPr lang="es-EC" sz="1600" dirty="0">
                <a:solidFill>
                  <a:srgbClr val="0070C0"/>
                </a:solidFill>
                <a:hlinkClick r:id="rId4"/>
              </a:rPr>
              <a:t>https://youtu.be/suaGwM9sCj0</a:t>
            </a:r>
            <a:endParaRPr lang="es-EC" sz="1600" dirty="0">
              <a:solidFill>
                <a:srgbClr val="0070C0"/>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805188" y="111050"/>
            <a:ext cx="1197115" cy="971154"/>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Mi Amigo Es Jesús - Alaba Kids (Música Cristiana Para Niños)">
            <a:hlinkClick r:id="" action="ppaction://media"/>
            <a:extLst>
              <a:ext uri="{FF2B5EF4-FFF2-40B4-BE49-F238E27FC236}">
                <a16:creationId xmlns:a16="http://schemas.microsoft.com/office/drawing/2014/main" id="{C8CDF5F1-780C-4BCF-81CD-77131F1833AF}"/>
              </a:ext>
            </a:extLst>
          </p:cNvPr>
          <p:cNvPicPr>
            <a:picLocks noRot="1" noChangeAspect="1"/>
          </p:cNvPicPr>
          <p:nvPr>
            <a:videoFile r:link="rId1"/>
          </p:nvPr>
        </p:nvPicPr>
        <p:blipFill>
          <a:blip r:embed="rId7"/>
          <a:stretch>
            <a:fillRect/>
          </a:stretch>
        </p:blipFill>
        <p:spPr>
          <a:xfrm>
            <a:off x="0" y="1082204"/>
            <a:ext cx="9144000" cy="5763604"/>
          </a:xfrm>
          <a:prstGeom prst="rect">
            <a:avLst/>
          </a:prstGeom>
        </p:spPr>
      </p:pic>
    </p:spTree>
    <p:extLst>
      <p:ext uri="{BB962C8B-B14F-4D97-AF65-F5344CB8AC3E}">
        <p14:creationId xmlns:p14="http://schemas.microsoft.com/office/powerpoint/2010/main" val="42394012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a:extLst>
              <a:ext uri="{FF2B5EF4-FFF2-40B4-BE49-F238E27FC236}">
                <a16:creationId xmlns:a16="http://schemas.microsoft.com/office/drawing/2014/main" id="{45EE4FFB-704E-485E-A9E4-D184A7E5B1BB}"/>
              </a:ext>
            </a:extLst>
          </p:cNvPr>
          <p:cNvSpPr txBox="1">
            <a:spLocks/>
          </p:cNvSpPr>
          <p:nvPr/>
        </p:nvSpPr>
        <p:spPr>
          <a:xfrm>
            <a:off x="1103450" y="111050"/>
            <a:ext cx="7150203" cy="35718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buNone/>
              <a:defRPr/>
            </a:pPr>
            <a:r>
              <a:rPr lang="es-ES" sz="1600" dirty="0">
                <a:solidFill>
                  <a:srgbClr val="FF5A04"/>
                </a:solidFill>
              </a:rPr>
              <a:t>Canción-</a:t>
            </a:r>
            <a:r>
              <a:rPr lang="es-EC" sz="1600" dirty="0">
                <a:solidFill>
                  <a:srgbClr val="FF5A04"/>
                </a:solidFill>
              </a:rPr>
              <a:t>Ayúdame a Cargar mi Cruz, </a:t>
            </a:r>
            <a:r>
              <a:rPr lang="es-EC" sz="1600" dirty="0">
                <a:solidFill>
                  <a:srgbClr val="0070C0"/>
                </a:solidFill>
              </a:rPr>
              <a:t>(8+ años) </a:t>
            </a:r>
            <a:r>
              <a:rPr lang="es-EC" sz="1600" dirty="0">
                <a:solidFill>
                  <a:srgbClr val="0070C0"/>
                </a:solidFill>
                <a:hlinkClick r:id="rId4"/>
              </a:rPr>
              <a:t>https://youtu.be/rQ8OMvJ1jMg</a:t>
            </a:r>
            <a:endParaRPr lang="es-EC" sz="1600" dirty="0">
              <a:solidFill>
                <a:srgbClr val="0070C0"/>
              </a:solidFill>
            </a:endParaRPr>
          </a:p>
          <a:p>
            <a:pPr marL="274320" indent="-274320">
              <a:buFont typeface="Arial" panose="020B0604020202020204" pitchFamily="34" charset="0"/>
              <a:buNone/>
              <a:defRPr/>
            </a:pPr>
            <a:endParaRPr lang="es-HN" sz="2000" dirty="0">
              <a:solidFill>
                <a:srgbClr val="FF5A04"/>
              </a:solidFill>
            </a:endParaRPr>
          </a:p>
        </p:txBody>
      </p:sp>
      <p:pic>
        <p:nvPicPr>
          <p:cNvPr id="3" name="Picture 3">
            <a:extLst>
              <a:ext uri="{FF2B5EF4-FFF2-40B4-BE49-F238E27FC236}">
                <a16:creationId xmlns:a16="http://schemas.microsoft.com/office/drawing/2014/main" id="{AECBBEB2-FA97-0A4F-B47C-7094187C2A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190" y="111050"/>
            <a:ext cx="875260" cy="87526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290" name="Picture 2" descr="Kamiano » Cantar en Molokai">
            <a:extLst>
              <a:ext uri="{FF2B5EF4-FFF2-40B4-BE49-F238E27FC236}">
                <a16:creationId xmlns:a16="http://schemas.microsoft.com/office/drawing/2014/main" id="{0F0C5027-9B19-DF61-9AF5-718FAC2871F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707118" y="144442"/>
            <a:ext cx="1436882" cy="1165663"/>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ayudame a cargar mi cruz">
            <a:hlinkClick r:id="" action="ppaction://media"/>
            <a:extLst>
              <a:ext uri="{FF2B5EF4-FFF2-40B4-BE49-F238E27FC236}">
                <a16:creationId xmlns:a16="http://schemas.microsoft.com/office/drawing/2014/main" id="{8BFC2183-A3C4-2565-0150-51FDB1E72476}"/>
              </a:ext>
            </a:extLst>
          </p:cNvPr>
          <p:cNvPicPr>
            <a:picLocks noRot="1" noChangeAspect="1"/>
          </p:cNvPicPr>
          <p:nvPr>
            <a:videoFile r:link="rId1"/>
          </p:nvPr>
        </p:nvPicPr>
        <p:blipFill>
          <a:blip r:embed="rId7"/>
          <a:stretch>
            <a:fillRect/>
          </a:stretch>
        </p:blipFill>
        <p:spPr>
          <a:xfrm>
            <a:off x="0" y="1343497"/>
            <a:ext cx="9144000" cy="5514503"/>
          </a:xfrm>
          <a:prstGeom prst="rect">
            <a:avLst/>
          </a:prstGeom>
        </p:spPr>
      </p:pic>
    </p:spTree>
    <p:extLst>
      <p:ext uri="{BB962C8B-B14F-4D97-AF65-F5344CB8AC3E}">
        <p14:creationId xmlns:p14="http://schemas.microsoft.com/office/powerpoint/2010/main" val="302048742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4500" fill="hold"/>
                                        <p:tgtEl>
                                          <p:spTgt spid="1229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1,040 Jesus Enseñando Imágenes y Fotos - 123RF">
            <a:extLst>
              <a:ext uri="{FF2B5EF4-FFF2-40B4-BE49-F238E27FC236}">
                <a16:creationId xmlns:a16="http://schemas.microsoft.com/office/drawing/2014/main" id="{B224A478-5A9F-D34D-689A-BB2AE5197A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91680" y="2123996"/>
            <a:ext cx="6193362" cy="568977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F556270-615C-D5D0-2636-F1A7B98950DC}"/>
              </a:ext>
            </a:extLst>
          </p:cNvPr>
          <p:cNvSpPr txBox="1"/>
          <p:nvPr/>
        </p:nvSpPr>
        <p:spPr>
          <a:xfrm>
            <a:off x="1979712" y="404664"/>
            <a:ext cx="6552728" cy="2308324"/>
          </a:xfrm>
          <a:prstGeom prst="rect">
            <a:avLst/>
          </a:prstGeom>
          <a:noFill/>
        </p:spPr>
        <p:txBody>
          <a:bodyPr wrap="square" rtlCol="0">
            <a:spAutoFit/>
          </a:bodyPr>
          <a:lstStyle/>
          <a:p>
            <a:r>
              <a:rPr lang="es-EC" sz="2400" dirty="0">
                <a:solidFill>
                  <a:schemeClr val="accent5">
                    <a:lumMod val="75000"/>
                  </a:schemeClr>
                </a:solidFill>
              </a:rPr>
              <a:t>En aquel tiempo, caminaba con Jesús una gran muchedumbre y él, volviéndose a sus discípulos, les dijo: "Si alguno quiere seguirme y no me prefiere a su padre y a su madre, a su esposa y a sus hijos, a sus hermanos y a sus hermanas, más aún, a sí mismo, no puede ser mi discípulo.</a:t>
            </a:r>
          </a:p>
        </p:txBody>
      </p:sp>
    </p:spTree>
    <p:extLst>
      <p:ext uri="{BB962C8B-B14F-4D97-AF65-F5344CB8AC3E}">
        <p14:creationId xmlns:p14="http://schemas.microsoft.com/office/powerpoint/2010/main" val="239938070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500"/>
                                        <p:tgtEl>
                                          <p:spTgt spid="1026"/>
                                        </p:tgtEl>
                                        <p:attrNameLst>
                                          <p:attrName>ppt_y</p:attrName>
                                        </p:attrNameLst>
                                      </p:cBhvr>
                                      <p:tavLst>
                                        <p:tav tm="0">
                                          <p:val>
                                            <p:strVal val="#ppt_y+#ppt_h*1.125000"/>
                                          </p:val>
                                        </p:tav>
                                        <p:tav tm="100000">
                                          <p:val>
                                            <p:strVal val="#ppt_y"/>
                                          </p:val>
                                        </p:tav>
                                      </p:tavLst>
                                    </p:anim>
                                    <p:animEffect transition="in" filter="wipe(up)">
                                      <p:cBhvr>
                                        <p:cTn id="8" dur="3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El Candil mensual: Evangelio según San Mateo 16,24-28.">
            <a:extLst>
              <a:ext uri="{FF2B5EF4-FFF2-40B4-BE49-F238E27FC236}">
                <a16:creationId xmlns:a16="http://schemas.microsoft.com/office/drawing/2014/main" id="{812EDBE5-FEB4-CA35-1CD5-D347227A8F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8757" y="0"/>
            <a:ext cx="482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8821384-F89D-2D55-FA89-CCF88E1C42BB}"/>
              </a:ext>
            </a:extLst>
          </p:cNvPr>
          <p:cNvSpPr txBox="1"/>
          <p:nvPr/>
        </p:nvSpPr>
        <p:spPr>
          <a:xfrm>
            <a:off x="683568" y="2420888"/>
            <a:ext cx="3168352" cy="3170099"/>
          </a:xfrm>
          <a:prstGeom prst="rect">
            <a:avLst/>
          </a:prstGeom>
          <a:noFill/>
        </p:spPr>
        <p:txBody>
          <a:bodyPr wrap="square" rtlCol="0">
            <a:spAutoFit/>
          </a:bodyPr>
          <a:lstStyle/>
          <a:p>
            <a:r>
              <a:rPr lang="es-EC" sz="4000" dirty="0">
                <a:solidFill>
                  <a:schemeClr val="accent5">
                    <a:lumMod val="75000"/>
                  </a:schemeClr>
                </a:solidFill>
              </a:rPr>
              <a:t>“Y el que no carga su cruz y me sigue, no puede ser mi discípulo”. </a:t>
            </a:r>
          </a:p>
        </p:txBody>
      </p:sp>
    </p:spTree>
    <p:extLst>
      <p:ext uri="{BB962C8B-B14F-4D97-AF65-F5344CB8AC3E}">
        <p14:creationId xmlns:p14="http://schemas.microsoft.com/office/powerpoint/2010/main" val="18961541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28B02AA-B44A-8706-517F-8764D8B7C075}"/>
              </a:ext>
            </a:extLst>
          </p:cNvPr>
          <p:cNvSpPr txBox="1"/>
          <p:nvPr/>
        </p:nvSpPr>
        <p:spPr>
          <a:xfrm>
            <a:off x="221699" y="4943806"/>
            <a:ext cx="8814797" cy="1631216"/>
          </a:xfrm>
          <a:prstGeom prst="rect">
            <a:avLst/>
          </a:prstGeom>
          <a:noFill/>
        </p:spPr>
        <p:txBody>
          <a:bodyPr wrap="square" rtlCol="0">
            <a:spAutoFit/>
          </a:bodyPr>
          <a:lstStyle/>
          <a:p>
            <a:r>
              <a:rPr lang="es-EC" sz="2000" dirty="0">
                <a:solidFill>
                  <a:schemeClr val="accent5">
                    <a:lumMod val="75000"/>
                  </a:schemeClr>
                </a:solidFill>
              </a:rPr>
              <a:t>“Porque, ¿quién de ustedes, si quiere construir una torre, no se pone primero a calcular el costo, para ver si tiene con qué terminarla? No sea que, después de haber echado los cimientos, no pueda acabarla y todos los que se enteren comiencen a burlarse de él, diciendo: “Este hombre comenzó a construir y no pudo terminar”. </a:t>
            </a:r>
          </a:p>
        </p:txBody>
      </p:sp>
      <p:pic>
        <p:nvPicPr>
          <p:cNvPr id="1026" name="Picture 2" descr="La torre de Babel Sermon para Niños | Sermons4Kids">
            <a:extLst>
              <a:ext uri="{FF2B5EF4-FFF2-40B4-BE49-F238E27FC236}">
                <a16:creationId xmlns:a16="http://schemas.microsoft.com/office/drawing/2014/main" id="{180B4670-68F5-FFE6-C44F-02EFD54EC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509" y="282978"/>
            <a:ext cx="4155757" cy="4546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Dollar Sign Images, Download Free Dollar Sign Images png images, Free  ClipArts on Clipart Library">
            <a:extLst>
              <a:ext uri="{FF2B5EF4-FFF2-40B4-BE49-F238E27FC236}">
                <a16:creationId xmlns:a16="http://schemas.microsoft.com/office/drawing/2014/main" id="{21A7A29E-0F99-C57A-EEF7-6B117FCF9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498">
            <a:off x="384129" y="2706623"/>
            <a:ext cx="832976" cy="1172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Dollar Sign Images, Download Free Dollar Sign Images png images, Free  ClipArts on Clipart Library">
            <a:extLst>
              <a:ext uri="{FF2B5EF4-FFF2-40B4-BE49-F238E27FC236}">
                <a16:creationId xmlns:a16="http://schemas.microsoft.com/office/drawing/2014/main" id="{9994ACD3-708F-DA7A-2FEB-F7F453E52E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2688">
            <a:off x="1917259" y="2325980"/>
            <a:ext cx="832976" cy="1172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ree Dollar Sign Images, Download Free Dollar Sign Images png images, Free  ClipArts on Clipart Library">
            <a:extLst>
              <a:ext uri="{FF2B5EF4-FFF2-40B4-BE49-F238E27FC236}">
                <a16:creationId xmlns:a16="http://schemas.microsoft.com/office/drawing/2014/main" id="{4D9CF89F-0575-E1E8-C585-C88FCDA7E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8498">
            <a:off x="1407103" y="3708837"/>
            <a:ext cx="832976" cy="11723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tos de Hombre burlona en rojo, Imágenes de Hombre burlona en rojo ⬇  Descargar | Depositphotos">
            <a:extLst>
              <a:ext uri="{FF2B5EF4-FFF2-40B4-BE49-F238E27FC236}">
                <a16:creationId xmlns:a16="http://schemas.microsoft.com/office/drawing/2014/main" id="{0808EBA6-F069-1E01-8CCE-665AC6B68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423" y="1233162"/>
            <a:ext cx="3194878" cy="264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4454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anim calcmode="lin" valueType="num">
                                      <p:cBhvr additive="base">
                                        <p:cTn id="15" dur="500" fill="hold"/>
                                        <p:tgtEl>
                                          <p:spTgt spid="1032"/>
                                        </p:tgtEl>
                                        <p:attrNameLst>
                                          <p:attrName>ppt_x</p:attrName>
                                        </p:attrNameLst>
                                      </p:cBhvr>
                                      <p:tavLst>
                                        <p:tav tm="0">
                                          <p:val>
                                            <p:strVal val="#ppt_x"/>
                                          </p:val>
                                        </p:tav>
                                        <p:tav tm="100000">
                                          <p:val>
                                            <p:strVal val="#ppt_x"/>
                                          </p:val>
                                        </p:tav>
                                      </p:tavLst>
                                    </p:anim>
                                    <p:anim calcmode="lin" valueType="num">
                                      <p:cBhvr additive="base">
                                        <p:cTn id="1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428B02AA-B44A-8706-517F-8764D8B7C075}"/>
              </a:ext>
            </a:extLst>
          </p:cNvPr>
          <p:cNvSpPr txBox="1"/>
          <p:nvPr/>
        </p:nvSpPr>
        <p:spPr>
          <a:xfrm>
            <a:off x="329203" y="5127381"/>
            <a:ext cx="8814797" cy="1323439"/>
          </a:xfrm>
          <a:prstGeom prst="rect">
            <a:avLst/>
          </a:prstGeom>
          <a:noFill/>
        </p:spPr>
        <p:txBody>
          <a:bodyPr wrap="square" rtlCol="0">
            <a:spAutoFit/>
          </a:bodyPr>
          <a:lstStyle/>
          <a:p>
            <a:r>
              <a:rPr lang="es-EC" sz="2000" dirty="0">
                <a:solidFill>
                  <a:schemeClr val="accent5">
                    <a:lumMod val="75000"/>
                  </a:schemeClr>
                </a:solidFill>
              </a:rPr>
              <a:t>¿O qué rey que va a combatir a otro rey, no se pone primero a considerar si será capaz de salir con diez mil soldados al encuentro del que viene contra él con veinte mil? Porque si no, cuando el otro esté aún lejos, le enviará una embajada para proponerle las condiciones de paz”. </a:t>
            </a:r>
          </a:p>
        </p:txBody>
      </p:sp>
      <p:pic>
        <p:nvPicPr>
          <p:cNvPr id="2050" name="Picture 2" descr="Cruzadas - Enciclopedia de la Historia del Mundo">
            <a:extLst>
              <a:ext uri="{FF2B5EF4-FFF2-40B4-BE49-F238E27FC236}">
                <a16:creationId xmlns:a16="http://schemas.microsoft.com/office/drawing/2014/main" id="{B56D8E58-3B93-A684-765D-2814FC7F3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983" y="282978"/>
            <a:ext cx="6559297" cy="466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44451"/>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606138" cy="16061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77F6F857-A90C-E0CD-B299-0AECDF0A3B9F}"/>
              </a:ext>
            </a:extLst>
          </p:cNvPr>
          <p:cNvSpPr txBox="1"/>
          <p:nvPr/>
        </p:nvSpPr>
        <p:spPr>
          <a:xfrm>
            <a:off x="503548" y="4293096"/>
            <a:ext cx="8412934" cy="1938992"/>
          </a:xfrm>
          <a:prstGeom prst="rect">
            <a:avLst/>
          </a:prstGeom>
          <a:noFill/>
        </p:spPr>
        <p:txBody>
          <a:bodyPr wrap="square" rtlCol="0">
            <a:spAutoFit/>
          </a:bodyPr>
          <a:lstStyle/>
          <a:p>
            <a:r>
              <a:rPr lang="es-EC" sz="4000" dirty="0">
                <a:solidFill>
                  <a:schemeClr val="accent5">
                    <a:lumMod val="75000"/>
                  </a:schemeClr>
                </a:solidFill>
              </a:rPr>
              <a:t>“Así pues, cualquiera de ustedes que no renuncie a todos sus bienes, no puede ser mi discípulo''.</a:t>
            </a:r>
          </a:p>
        </p:txBody>
      </p:sp>
      <p:pic>
        <p:nvPicPr>
          <p:cNvPr id="5122" name="Picture 2" descr="MUÉVETE FAMILIA!: PALABRA DE DIOS">
            <a:extLst>
              <a:ext uri="{FF2B5EF4-FFF2-40B4-BE49-F238E27FC236}">
                <a16:creationId xmlns:a16="http://schemas.microsoft.com/office/drawing/2014/main" id="{6F78C21C-E394-D460-BB05-CCD87994FB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4269" y="468402"/>
            <a:ext cx="6492213" cy="34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466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3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FC22AF2-ADE2-CE9F-2760-0D0B049FA2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85728"/>
            <a:ext cx="1217046" cy="1217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Bocadillo: ovalado 5">
            <a:extLst>
              <a:ext uri="{FF2B5EF4-FFF2-40B4-BE49-F238E27FC236}">
                <a16:creationId xmlns:a16="http://schemas.microsoft.com/office/drawing/2014/main" id="{C6105F57-D14D-47B0-A95B-5FC8A9A1BF17}"/>
              </a:ext>
            </a:extLst>
          </p:cNvPr>
          <p:cNvSpPr/>
          <p:nvPr/>
        </p:nvSpPr>
        <p:spPr>
          <a:xfrm>
            <a:off x="1745899" y="285728"/>
            <a:ext cx="7306965" cy="3287288"/>
          </a:xfrm>
          <a:prstGeom prst="wedgeEllipseCallout">
            <a:avLst>
              <a:gd name="adj1" fmla="val -46913"/>
              <a:gd name="adj2" fmla="val 40600"/>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Rectángulo">
            <a:extLst>
              <a:ext uri="{FF2B5EF4-FFF2-40B4-BE49-F238E27FC236}">
                <a16:creationId xmlns:a16="http://schemas.microsoft.com/office/drawing/2014/main" id="{AE622DCC-1A15-A57A-631A-048D1169CEB8}"/>
              </a:ext>
            </a:extLst>
          </p:cNvPr>
          <p:cNvSpPr/>
          <p:nvPr/>
        </p:nvSpPr>
        <p:spPr>
          <a:xfrm>
            <a:off x="1502766" y="1041614"/>
            <a:ext cx="7893770"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HN"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REFLEXIÓN</a:t>
            </a:r>
          </a:p>
        </p:txBody>
      </p:sp>
      <p:pic>
        <p:nvPicPr>
          <p:cNvPr id="8" name="Imagen 7">
            <a:extLst>
              <a:ext uri="{FF2B5EF4-FFF2-40B4-BE49-F238E27FC236}">
                <a16:creationId xmlns:a16="http://schemas.microsoft.com/office/drawing/2014/main" id="{028AA00F-A55E-4DA8-8FAB-A8684AF64E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35" y="2852936"/>
            <a:ext cx="2468530" cy="4005064"/>
          </a:xfrm>
          <a:prstGeom prst="rect">
            <a:avLst/>
          </a:prstGeom>
        </p:spPr>
      </p:pic>
    </p:spTree>
    <p:extLst>
      <p:ext uri="{BB962C8B-B14F-4D97-AF65-F5344CB8AC3E}">
        <p14:creationId xmlns:p14="http://schemas.microsoft.com/office/powerpoint/2010/main" val="122816864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4000" tmFilter="0, 0; .2, .5; .8, .5; 1, 0"/>
                                        <p:tgtEl>
                                          <p:spTgt spid="8"/>
                                        </p:tgtEl>
                                      </p:cBhvr>
                                    </p:animEffect>
                                    <p:animScale>
                                      <p:cBhvr>
                                        <p:cTn id="7" dur="2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1253957" cy="125395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CuadroTexto 3">
            <a:extLst>
              <a:ext uri="{FF2B5EF4-FFF2-40B4-BE49-F238E27FC236}">
                <a16:creationId xmlns:a16="http://schemas.microsoft.com/office/drawing/2014/main" id="{E032B2F8-F4FB-1DA0-951F-D6B4ECB78E96}"/>
              </a:ext>
            </a:extLst>
          </p:cNvPr>
          <p:cNvSpPr txBox="1"/>
          <p:nvPr/>
        </p:nvSpPr>
        <p:spPr>
          <a:xfrm>
            <a:off x="221699" y="2162377"/>
            <a:ext cx="4164099" cy="4431983"/>
          </a:xfrm>
          <a:prstGeom prst="rect">
            <a:avLst/>
          </a:prstGeom>
          <a:noFill/>
        </p:spPr>
        <p:txBody>
          <a:bodyPr wrap="square">
            <a:spAutoFit/>
          </a:bodyPr>
          <a:lstStyle/>
          <a:p>
            <a:r>
              <a:rPr lang="es-EC" sz="2400" dirty="0">
                <a:solidFill>
                  <a:srgbClr val="0070C0"/>
                </a:solidFill>
              </a:rPr>
              <a:t>Jesús les dice a sus discípulos que todo discípulo tiene que preferirlo a Él más que a su familia. ¿Qué quiere decirnos Jesús? </a:t>
            </a:r>
          </a:p>
          <a:p>
            <a:endParaRPr lang="es-EC" dirty="0">
              <a:solidFill>
                <a:srgbClr val="FF5A04"/>
              </a:solidFill>
            </a:endParaRPr>
          </a:p>
          <a:p>
            <a:pPr marL="342900" indent="-342900">
              <a:buFont typeface="Wingdings" pitchFamily="2" charset="2"/>
              <a:buChar char="ü"/>
            </a:pPr>
            <a:r>
              <a:rPr lang="es-EC" sz="2400" dirty="0">
                <a:solidFill>
                  <a:srgbClr val="FF5A04"/>
                </a:solidFill>
              </a:rPr>
              <a:t>Tenemos que amarlo a Él sobre todas las personas para siempre buscarlo y así llenarnos de su Espíritu de Amor y ser luz que alumbra el camino hacia Él.</a:t>
            </a:r>
          </a:p>
        </p:txBody>
      </p:sp>
      <p:pic>
        <p:nvPicPr>
          <p:cNvPr id="6146" name="Picture 2" descr="Kamiano » Jesús en mí, me mueve a amar">
            <a:extLst>
              <a:ext uri="{FF2B5EF4-FFF2-40B4-BE49-F238E27FC236}">
                <a16:creationId xmlns:a16="http://schemas.microsoft.com/office/drawing/2014/main" id="{84782A2E-2AA2-2E58-210E-B40AEE1984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5798" y="980728"/>
            <a:ext cx="4427984"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91089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4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FC527CF-7AC7-54A1-599A-09B3F43233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699" y="282978"/>
            <a:ext cx="965925" cy="9659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0" name="Picture 2" descr="9,634 Familia Peleando Imágenes y Fotos - 123RF">
            <a:extLst>
              <a:ext uri="{FF2B5EF4-FFF2-40B4-BE49-F238E27FC236}">
                <a16:creationId xmlns:a16="http://schemas.microsoft.com/office/drawing/2014/main" id="{B1028A9D-3C8C-4D95-C013-F43047A217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88736" y="508310"/>
            <a:ext cx="2765232" cy="267305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E6AA3BD-D0FC-AC92-447A-5AD221FC7261}"/>
              </a:ext>
            </a:extLst>
          </p:cNvPr>
          <p:cNvSpPr txBox="1"/>
          <p:nvPr/>
        </p:nvSpPr>
        <p:spPr>
          <a:xfrm>
            <a:off x="221698" y="1735244"/>
            <a:ext cx="3846245" cy="4524315"/>
          </a:xfrm>
          <a:prstGeom prst="rect">
            <a:avLst/>
          </a:prstGeom>
          <a:noFill/>
        </p:spPr>
        <p:txBody>
          <a:bodyPr wrap="square">
            <a:spAutoFit/>
          </a:bodyPr>
          <a:lstStyle/>
          <a:p>
            <a:r>
              <a:rPr lang="es-EC" sz="2400" dirty="0">
                <a:solidFill>
                  <a:srgbClr val="0070C0"/>
                </a:solidFill>
              </a:rPr>
              <a:t>Jesús también dice que sus discípulos tienen que cargar sus cruces y seguirlo. ¿Cuáles son algunas cruces que cargamos en nuestras vidas? </a:t>
            </a:r>
          </a:p>
          <a:p>
            <a:endParaRPr lang="es-EC" sz="2400" dirty="0">
              <a:solidFill>
                <a:srgbClr val="0070C0"/>
              </a:solidFill>
            </a:endParaRPr>
          </a:p>
          <a:p>
            <a:pPr marL="342900" indent="-342900">
              <a:buFont typeface="Wingdings" pitchFamily="2" charset="2"/>
              <a:buChar char="ü"/>
            </a:pPr>
            <a:r>
              <a:rPr lang="es-EC" sz="2400" dirty="0">
                <a:solidFill>
                  <a:srgbClr val="FF5A04"/>
                </a:solidFill>
              </a:rPr>
              <a:t>Enfermedades, </a:t>
            </a:r>
          </a:p>
          <a:p>
            <a:pPr marL="342900" indent="-342900">
              <a:buFont typeface="Wingdings" pitchFamily="2" charset="2"/>
              <a:buChar char="ü"/>
            </a:pPr>
            <a:r>
              <a:rPr lang="es-EC" sz="2400" dirty="0">
                <a:solidFill>
                  <a:srgbClr val="FF5A04"/>
                </a:solidFill>
              </a:rPr>
              <a:t>divisiones en familias,</a:t>
            </a:r>
          </a:p>
          <a:p>
            <a:pPr marL="342900" indent="-342900">
              <a:buFont typeface="Wingdings" pitchFamily="2" charset="2"/>
              <a:buChar char="ü"/>
            </a:pPr>
            <a:r>
              <a:rPr lang="es-EC" sz="2400" dirty="0">
                <a:solidFill>
                  <a:srgbClr val="FF5A04"/>
                </a:solidFill>
              </a:rPr>
              <a:t>problemas financieros,</a:t>
            </a:r>
          </a:p>
          <a:p>
            <a:pPr marL="342900" indent="-342900">
              <a:buFont typeface="Wingdings" pitchFamily="2" charset="2"/>
              <a:buChar char="ü"/>
            </a:pPr>
            <a:r>
              <a:rPr lang="es-EC" sz="2400" dirty="0">
                <a:solidFill>
                  <a:srgbClr val="FF5A04"/>
                </a:solidFill>
              </a:rPr>
              <a:t>dificultades estudiando</a:t>
            </a:r>
          </a:p>
          <a:p>
            <a:pPr marL="342900" indent="-342900">
              <a:buFont typeface="Wingdings" pitchFamily="2" charset="2"/>
              <a:buChar char="ü"/>
            </a:pPr>
            <a:r>
              <a:rPr lang="es-EC" sz="2400" dirty="0">
                <a:solidFill>
                  <a:srgbClr val="FF5A04"/>
                </a:solidFill>
              </a:rPr>
              <a:t>Dificultades con las amistades…</a:t>
            </a:r>
          </a:p>
        </p:txBody>
      </p:sp>
      <p:pic>
        <p:nvPicPr>
          <p:cNvPr id="3074" name="Picture 2" descr="Mercury Free Glass Thermometer | Hopkins Medical Products">
            <a:extLst>
              <a:ext uri="{FF2B5EF4-FFF2-40B4-BE49-F238E27FC236}">
                <a16:creationId xmlns:a16="http://schemas.microsoft.com/office/drawing/2014/main" id="{9AF70DFA-625C-F420-EA09-4CF82128A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048" y="282978"/>
            <a:ext cx="1947672" cy="19476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ree Dollar Sign Images, Download Free Dollar Sign Images png images, Free  ClipArts on Clipart Library">
            <a:extLst>
              <a:ext uri="{FF2B5EF4-FFF2-40B4-BE49-F238E27FC236}">
                <a16:creationId xmlns:a16="http://schemas.microsoft.com/office/drawing/2014/main" id="{9B691AB2-4DA3-34CE-A350-380161DB8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296">
            <a:off x="4459452" y="2696656"/>
            <a:ext cx="928212" cy="13063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840 Back To School Concept Books Pencils Photos - Free &amp; Royalty-Free  Stock Photos from Dreamstime">
            <a:extLst>
              <a:ext uri="{FF2B5EF4-FFF2-40B4-BE49-F238E27FC236}">
                <a16:creationId xmlns:a16="http://schemas.microsoft.com/office/drawing/2014/main" id="{4B5CF4E4-544C-5FB2-DED5-8E36BD74FC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8736" y="3429000"/>
            <a:ext cx="2874794" cy="194767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1,262 Mean Kid Illustrations &amp; Clip Art - iStock">
            <a:extLst>
              <a:ext uri="{FF2B5EF4-FFF2-40B4-BE49-F238E27FC236}">
                <a16:creationId xmlns:a16="http://schemas.microsoft.com/office/drawing/2014/main" id="{0B534DF5-36DE-012E-5021-8329F07B7D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774" y="4024833"/>
            <a:ext cx="2874793" cy="2721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295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622</Words>
  <Application>Microsoft Office PowerPoint</Application>
  <PresentationFormat>On-screen Show (4:3)</PresentationFormat>
  <Paragraphs>39</Paragraphs>
  <Slides>17</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Wingdings</vt:lpstr>
      <vt:lpstr>Wingdings 2</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4</cp:revision>
  <dcterms:modified xsi:type="dcterms:W3CDTF">2022-08-31T18:17:19Z</dcterms:modified>
</cp:coreProperties>
</file>