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192E8-CC25-4192-9AAB-85D99EF315C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31765-0F67-4F1A-92DB-5642A03A57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41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96B62DF-7094-4353-B699-29ED8B1BEEFA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573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DDEB-62D7-4BE5-A57C-B383D89710FD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51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78F4-B171-4523-AABA-E9712DB7C14B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1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C5E4-1BEC-4AEF-AB40-86FD9ED39858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8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90BCFF9-12A1-48C7-BBDC-40A340605E9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88802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F009-0A6A-4E87-A385-FDBA9FA9B9E9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577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14EE-9C98-4785-B505-07F683EA40AB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660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8127-D933-4726-8547-D938D3E6FE23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57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B8C8-1FE6-4362-B2E8-0C44D500A8E0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9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C364307-EBC2-484E-A8DA-73367665F76D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34336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0CF5868-0981-4A2E-832A-0924659C9137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9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45A1D3-765E-455D-BA9D-24E51ECD54E1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10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4"/><Relationship Id="rId13" Type="http://schemas.microsoft.com/office/2007/relationships/media" Target="../media/media8.m4a"/><Relationship Id="rId18" Type="http://schemas.openxmlformats.org/officeDocument/2006/relationships/audio" Target="../media/media10.mp3"/><Relationship Id="rId26" Type="http://schemas.openxmlformats.org/officeDocument/2006/relationships/image" Target="../media/image7.png"/><Relationship Id="rId3" Type="http://schemas.microsoft.com/office/2007/relationships/media" Target="../media/media3.mp3"/><Relationship Id="rId21" Type="http://schemas.microsoft.com/office/2007/relationships/hdphoto" Target="../media/hdphoto2.wdp"/><Relationship Id="rId7" Type="http://schemas.microsoft.com/office/2007/relationships/media" Target="../media/media5.mp4"/><Relationship Id="rId12" Type="http://schemas.openxmlformats.org/officeDocument/2006/relationships/audio" Target="../media/media7.mp4"/><Relationship Id="rId17" Type="http://schemas.microsoft.com/office/2007/relationships/media" Target="../media/media10.mp3"/><Relationship Id="rId25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audio" Target="../media/media9.m4a"/><Relationship Id="rId20" Type="http://schemas.openxmlformats.org/officeDocument/2006/relationships/image" Target="../media/image3.png"/><Relationship Id="rId29" Type="http://schemas.openxmlformats.org/officeDocument/2006/relationships/image" Target="../media/image2.png"/><Relationship Id="rId1" Type="http://schemas.microsoft.com/office/2007/relationships/media" Target="../media/media2.mp3"/><Relationship Id="rId6" Type="http://schemas.openxmlformats.org/officeDocument/2006/relationships/audio" Target="../media/media4.mp4"/><Relationship Id="rId11" Type="http://schemas.microsoft.com/office/2007/relationships/media" Target="../media/media7.mp4"/><Relationship Id="rId24" Type="http://schemas.openxmlformats.org/officeDocument/2006/relationships/image" Target="../media/image6.png"/><Relationship Id="rId5" Type="http://schemas.microsoft.com/office/2007/relationships/media" Target="../media/media4.mp4"/><Relationship Id="rId15" Type="http://schemas.microsoft.com/office/2007/relationships/media" Target="../media/media9.m4a"/><Relationship Id="rId23" Type="http://schemas.openxmlformats.org/officeDocument/2006/relationships/image" Target="../media/image5.png"/><Relationship Id="rId28" Type="http://schemas.openxmlformats.org/officeDocument/2006/relationships/image" Target="../media/image9.png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4a"/><Relationship Id="rId22" Type="http://schemas.openxmlformats.org/officeDocument/2006/relationships/image" Target="../media/image4.png"/><Relationship Id="rId27" Type="http://schemas.openxmlformats.org/officeDocument/2006/relationships/image" Target="../media/image8.png"/><Relationship Id="rId30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mGEpRmaodw" TargetMode="External"/><Relationship Id="rId2" Type="http://schemas.openxmlformats.org/officeDocument/2006/relationships/hyperlink" Target="https://youtu.be/DD0JyIiYzBA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SV" dirty="0" smtClean="0"/>
              <a:t>dia1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5045" y="5574828"/>
            <a:ext cx="8045373" cy="742279"/>
          </a:xfrm>
        </p:spPr>
        <p:txBody>
          <a:bodyPr>
            <a:normAutofit fontScale="85000" lnSpcReduction="20000"/>
          </a:bodyPr>
          <a:lstStyle/>
          <a:p>
            <a:r>
              <a:rPr lang="es-SV" dirty="0" smtClean="0"/>
              <a:t>Consagración de tu cuerpo, de tus 5 sentidos y de lo que tienes: tus juegos, tus libros …</a:t>
            </a:r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1. Breve historia de un santo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14659" y="3505550"/>
            <a:ext cx="4685098" cy="1226116"/>
          </a:xfrm>
        </p:spPr>
        <p:txBody>
          <a:bodyPr/>
          <a:lstStyle/>
          <a:p>
            <a:r>
              <a:rPr lang="es-SV" dirty="0" smtClean="0"/>
              <a:t>La verdadera historia de San Juan Bosco (Don Bosco)</a:t>
            </a:r>
            <a:endParaRPr lang="en-US" dirty="0"/>
          </a:p>
        </p:txBody>
      </p:sp>
      <p:pic>
        <p:nvPicPr>
          <p:cNvPr id="4" name="Marcador de contenido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1" b="94958" l="8278" r="93046">
                        <a14:foregroundMark x1="43377" y1="7143" x2="43377" y2="7143"/>
                        <a14:foregroundMark x1="51325" y1="3571" x2="51325" y2="3571"/>
                        <a14:foregroundMark x1="23510" y1="85084" x2="23510" y2="85084"/>
                        <a14:foregroundMark x1="20530" y1="91176" x2="20530" y2="91176"/>
                        <a14:foregroundMark x1="26490" y1="91807" x2="26490" y2="91807"/>
                        <a14:foregroundMark x1="37086" y1="88866" x2="37086" y2="88866"/>
                        <a14:foregroundMark x1="34768" y1="93487" x2="34768" y2="93487"/>
                        <a14:foregroundMark x1="41060" y1="95168" x2="41060" y2="95168"/>
                        <a14:foregroundMark x1="57285" y1="94118" x2="57285" y2="94118"/>
                        <a14:foregroundMark x1="93377" y1="88025" x2="93377" y2="88025"/>
                        <a14:foregroundMark x1="65563" y1="94118" x2="65563" y2="94118"/>
                        <a14:foregroundMark x1="8278" y1="44958" x2="8278" y2="44958"/>
                        <a14:foregroundMark x1="9272" y1="50840" x2="9272" y2="50840"/>
                        <a14:foregroundMark x1="8940" y1="57773" x2="8940" y2="57773"/>
                        <a14:foregroundMark x1="61258" y1="94118" x2="61258" y2="94118"/>
                        <a14:foregroundMark x1="62583" y1="94538" x2="62583" y2="94538"/>
                        <a14:foregroundMark x1="69868" y1="94118" x2="69868" y2="94118"/>
                        <a14:foregroundMark x1="37417" y1="93697" x2="37417" y2="93697"/>
                        <a14:foregroundMark x1="31788" y1="92857" x2="31788" y2="92857"/>
                        <a14:foregroundMark x1="38742" y1="94118" x2="38742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6654" y="1410217"/>
            <a:ext cx="3142122" cy="4952483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760332" y="1859030"/>
            <a:ext cx="519375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dirty="0" smtClean="0"/>
              <a:t>Entremos en la danza con dios</a:t>
            </a:r>
            <a:endParaRPr lang="en-US" dirty="0"/>
          </a:p>
        </p:txBody>
      </p:sp>
      <p:pic>
        <p:nvPicPr>
          <p:cNvPr id="7" name="sanjuanbosco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6145" y="4248745"/>
            <a:ext cx="1274618" cy="1274618"/>
          </a:xfrm>
          <a:prstGeom prst="rect">
            <a:avLst/>
          </a:prstGeom>
        </p:spPr>
      </p:pic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55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2. Un tiempo de oración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F16799-0C7E-47C0-99AB-8E4366BD13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2167" y="801095"/>
            <a:ext cx="2469095" cy="24690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DAC76A-A015-499D-A88E-9D80A4EFC3F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5436" t="-1" r="14573" b="832"/>
          <a:stretch/>
        </p:blipFill>
        <p:spPr>
          <a:xfrm>
            <a:off x="3747377" y="1262737"/>
            <a:ext cx="1813371" cy="17118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A0A448-B0C4-4448-98B8-1E5A9CC474B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65737" y="3100441"/>
            <a:ext cx="1503183" cy="17118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523" b="99497" l="9843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9199" y="3016768"/>
            <a:ext cx="2399481" cy="18799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950302" y="5071631"/>
            <a:ext cx="1698620" cy="16677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13383" y="3100441"/>
            <a:ext cx="1793551" cy="1709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34056" y="4885358"/>
            <a:ext cx="1774244" cy="19726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542167" y="2521754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2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379981" y="2548855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1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863351" y="4468163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3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734056" y="444126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4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216058" y="4444830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5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602904" y="603839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6</a:t>
            </a:r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829321" y="6113570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7</a:t>
            </a:r>
            <a:endParaRPr lang="en-US" dirty="0"/>
          </a:p>
        </p:txBody>
      </p:sp>
      <p:pic>
        <p:nvPicPr>
          <p:cNvPr id="19" name="es-como-un-rio-alabanz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663836" y="1912154"/>
            <a:ext cx="609600" cy="609600"/>
          </a:xfrm>
          <a:prstGeom prst="rect">
            <a:avLst/>
          </a:prstGeom>
        </p:spPr>
      </p:pic>
      <p:pic>
        <p:nvPicPr>
          <p:cNvPr id="20" name="Virgen-Mari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712520" y="3552710"/>
            <a:ext cx="609600" cy="609600"/>
          </a:xfrm>
          <a:prstGeom prst="rect">
            <a:avLst/>
          </a:prstGeom>
        </p:spPr>
      </p:pic>
      <p:pic>
        <p:nvPicPr>
          <p:cNvPr id="21" name="invocaciondia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229309" y="6063766"/>
            <a:ext cx="609600" cy="609600"/>
          </a:xfrm>
          <a:prstGeom prst="rect">
            <a:avLst/>
          </a:prstGeom>
        </p:spPr>
      </p:pic>
      <p:pic>
        <p:nvPicPr>
          <p:cNvPr id="22" name="señal de la cruz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659102" y="1922266"/>
            <a:ext cx="609600" cy="609600"/>
          </a:xfrm>
          <a:prstGeom prst="rect">
            <a:avLst/>
          </a:prstGeom>
        </p:spPr>
      </p:pic>
      <p:pic>
        <p:nvPicPr>
          <p:cNvPr id="23" name="jess_yo_creo_en_t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612915" y="5613465"/>
            <a:ext cx="609600" cy="609600"/>
          </a:xfrm>
          <a:prstGeom prst="rect">
            <a:avLst/>
          </a:prstGeom>
        </p:spPr>
      </p:pic>
      <p:pic>
        <p:nvPicPr>
          <p:cNvPr id="7" name="reflexiondia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702365" y="3552710"/>
            <a:ext cx="609600" cy="609600"/>
          </a:xfrm>
          <a:prstGeom prst="rect">
            <a:avLst/>
          </a:prstGeom>
        </p:spPr>
      </p:pic>
      <p:pic>
        <p:nvPicPr>
          <p:cNvPr id="24" name="oracionesgrupo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183880" y="3650617"/>
            <a:ext cx="609600" cy="609600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203500" y="5310644"/>
            <a:ext cx="609600" cy="609600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8199691" y="5929657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8</a:t>
            </a:r>
            <a:endParaRPr lang="en-US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30"/>
          <a:srcRect b="7655"/>
          <a:stretch/>
        </p:blipFill>
        <p:spPr>
          <a:xfrm>
            <a:off x="8462563" y="5092844"/>
            <a:ext cx="1621746" cy="1625311"/>
          </a:xfrm>
          <a:prstGeom prst="rect">
            <a:avLst/>
          </a:prstGeom>
        </p:spPr>
      </p:pic>
      <p:pic>
        <p:nvPicPr>
          <p:cNvPr id="27" name="08_mamita_maria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347181" y="5612367"/>
            <a:ext cx="609600" cy="609600"/>
          </a:xfrm>
          <a:prstGeom prst="rect">
            <a:avLst/>
          </a:prstGeom>
        </p:spPr>
      </p:pic>
      <p:sp>
        <p:nvSpPr>
          <p:cNvPr id="28" name="Marcador de pie de págin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5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8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8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89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0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09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90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08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3. Para los más grandes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07" y="2286000"/>
            <a:ext cx="2892586" cy="3619500"/>
          </a:xfrm>
        </p:spPr>
      </p:pic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5795683" y="4232462"/>
            <a:ext cx="4800600" cy="1673038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SV" dirty="0" smtClean="0"/>
              <a:t>“Tú eres … quien me ha tejido en el seno de mi madre. Reconozco ante ti el prodigio, el ser maravilloso que soy”</a:t>
            </a:r>
          </a:p>
          <a:p>
            <a:pPr marL="0" indent="0" algn="ctr">
              <a:buNone/>
            </a:pPr>
            <a:r>
              <a:rPr lang="es-SV" dirty="0" smtClean="0"/>
              <a:t>SALMO 138 (139)</a:t>
            </a:r>
            <a:endParaRPr lang="en-US" dirty="0"/>
          </a:p>
        </p:txBody>
      </p:sp>
      <p:pic>
        <p:nvPicPr>
          <p:cNvPr id="6" name="grandes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41" y="2350319"/>
            <a:ext cx="1223684" cy="122368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054354" y="951187"/>
            <a:ext cx="2375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Nota:  estos audios son para niños de 0 hasta 100 años de edad!!!</a:t>
            </a:r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SI QUIERES SABER ALGO MÁS DE SAN JUAN BOSCO…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57300" y="3039035"/>
            <a:ext cx="4800600" cy="67235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youtu.be/DD0JyIiYzBA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57300" y="3818965"/>
            <a:ext cx="4800600" cy="753035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youtu.be/5mGEpRmaodw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Amigos de Jesús y María El Salvador/ FLORIDA CENTER FOR PEACE MIAMI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77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106</TotalTime>
  <Words>194</Words>
  <Application>Microsoft Office PowerPoint</Application>
  <PresentationFormat>Panorámica</PresentationFormat>
  <Paragraphs>26</Paragraphs>
  <Slides>5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Calibri</vt:lpstr>
      <vt:lpstr>Gill Sans MT</vt:lpstr>
      <vt:lpstr>Impact</vt:lpstr>
      <vt:lpstr>Badge</vt:lpstr>
      <vt:lpstr>dia1</vt:lpstr>
      <vt:lpstr>1. Breve historia de un santo</vt:lpstr>
      <vt:lpstr>2. Un tiempo de oración</vt:lpstr>
      <vt:lpstr>3. Para los más grandes</vt:lpstr>
      <vt:lpstr>SI QUIERES SABER ALGO MÁS DE SAN JUAN BOSCO…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dia1</dc:title>
  <dc:creator>HP</dc:creator>
  <cp:lastModifiedBy>HP</cp:lastModifiedBy>
  <cp:revision>12</cp:revision>
  <dcterms:created xsi:type="dcterms:W3CDTF">2020-05-03T23:54:43Z</dcterms:created>
  <dcterms:modified xsi:type="dcterms:W3CDTF">2020-05-04T02:42:33Z</dcterms:modified>
</cp:coreProperties>
</file>