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7"/>
  </p:notesMasterIdLst>
  <p:handoutMasterIdLst>
    <p:handoutMasterId r:id="rId18"/>
  </p:handoutMasterIdLst>
  <p:sldIdLst>
    <p:sldId id="265" r:id="rId2"/>
    <p:sldId id="281" r:id="rId3"/>
    <p:sldId id="283" r:id="rId4"/>
    <p:sldId id="284" r:id="rId5"/>
    <p:sldId id="285" r:id="rId6"/>
    <p:sldId id="286" r:id="rId7"/>
    <p:sldId id="282" r:id="rId8"/>
    <p:sldId id="287" r:id="rId9"/>
    <p:sldId id="288" r:id="rId10"/>
    <p:sldId id="289" r:id="rId11"/>
    <p:sldId id="290" r:id="rId12"/>
    <p:sldId id="278" r:id="rId13"/>
    <p:sldId id="291" r:id="rId14"/>
    <p:sldId id="292" r:id="rId15"/>
    <p:sldId id="28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522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241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658A34-83F4-4B2E-BC5A-DE51EE8822F9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FE58C-C1A6-4C4C-90C2-B7F5B0504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605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E1917-0BAF-4687-978A-82FFF05559C3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E1E9A-E921-4174-A0FC-51868D7AC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86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0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2100" y="1825625"/>
            <a:ext cx="97917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88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2100" y="365125"/>
            <a:ext cx="70104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3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88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79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1658" y="1709738"/>
            <a:ext cx="10105791" cy="28622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1658" y="4589463"/>
            <a:ext cx="10105791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8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69700" y="1825625"/>
            <a:ext cx="475488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5325" y="1825625"/>
            <a:ext cx="475488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100" y="274638"/>
            <a:ext cx="90233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2100" y="1489075"/>
            <a:ext cx="4754880" cy="64135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62100" y="2193925"/>
            <a:ext cx="4754880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98920" y="1489075"/>
            <a:ext cx="4754880" cy="64135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98920" y="2193925"/>
            <a:ext cx="4754880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6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8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14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8905" y="987425"/>
            <a:ext cx="567648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71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AB7D7-3608-4730-B2E2-670834DF882C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7BAC7-FE87-40F6-AA24-4F4685D1B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5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24100" y="365125"/>
            <a:ext cx="9029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2100" y="1825625"/>
            <a:ext cx="9791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62100" y="6356350"/>
            <a:ext cx="255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4EAB7D7-3608-4730-B2E2-670834DF882C}" type="datetimeFigureOut">
              <a:rPr lang="en-US" smtClean="0"/>
              <a:pPr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B7BAC7-FE87-40F6-AA24-4F4685D1B0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6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8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1464" userDrawn="1">
          <p15:clr>
            <a:srgbClr val="F26B43"/>
          </p15:clr>
        </p15:guide>
        <p15:guide id="3" pos="7152" userDrawn="1">
          <p15:clr>
            <a:srgbClr val="F26B43"/>
          </p15:clr>
        </p15:guide>
        <p15:guide id="4" pos="984" userDrawn="1">
          <p15:clr>
            <a:srgbClr val="F26B43"/>
          </p15:clr>
        </p15:guide>
        <p15:guide id="5" orient="horz" pos="38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o7GXrbV85W4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youtu.be/x6OdS9PeE6k" TargetMode="External"/><Relationship Id="rId4" Type="http://schemas.openxmlformats.org/officeDocument/2006/relationships/hyperlink" Target="https://youtu.be/38HpaHg73f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356394"/>
            <a:ext cx="9144000" cy="2387600"/>
          </a:xfrm>
        </p:spPr>
        <p:txBody>
          <a:bodyPr/>
          <a:lstStyle/>
          <a:p>
            <a:r>
              <a:rPr lang="en-US" dirty="0"/>
              <a:t>MAJM Grupo de </a:t>
            </a:r>
            <a:r>
              <a:rPr lang="en-US" dirty="0" err="1"/>
              <a:t>Oración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3337" y="4647067"/>
            <a:ext cx="9144000" cy="1655762"/>
          </a:xfrm>
        </p:spPr>
        <p:txBody>
          <a:bodyPr>
            <a:normAutofit/>
          </a:bodyPr>
          <a:lstStyle/>
          <a:p>
            <a:r>
              <a:rPr lang="es-ES" dirty="0"/>
              <a:t>Ciclo B-II Domingo del Tiempo Ordinario </a:t>
            </a:r>
          </a:p>
          <a:p>
            <a:r>
              <a:rPr lang="es-ES" dirty="0"/>
              <a:t>Juan 1: 35-42 </a:t>
            </a:r>
          </a:p>
          <a:p>
            <a:r>
              <a:rPr lang="es-ES" b="1" dirty="0"/>
              <a:t>Los Primeros Discípulos de Jesús</a:t>
            </a:r>
            <a:endParaRPr lang="en-US" b="1" dirty="0"/>
          </a:p>
        </p:txBody>
      </p:sp>
      <p:pic>
        <p:nvPicPr>
          <p:cNvPr id="5" name="Picture 4" descr="https://encrypted-tbn2.gstatic.com/images?q=tbn:ANd9GcQbLqMCMELo_axB5tsbB16sJp8-IPFuBM3T21tS70IcZgL0pW_r">
            <a:extLst>
              <a:ext uri="{FF2B5EF4-FFF2-40B4-BE49-F238E27FC236}">
                <a16:creationId xmlns:a16="http://schemas.microsoft.com/office/drawing/2014/main" id="{D7E8C4CB-42E1-4FF6-93A8-DC0DB656B39C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0892" y="910931"/>
            <a:ext cx="2743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307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885513-541D-46AD-84A9-51D54BD3943D}"/>
              </a:ext>
            </a:extLst>
          </p:cNvPr>
          <p:cNvSpPr txBox="1"/>
          <p:nvPr/>
        </p:nvSpPr>
        <p:spPr>
          <a:xfrm>
            <a:off x="444767" y="439540"/>
            <a:ext cx="11302466" cy="83099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accent6">
                    <a:lumMod val="75000"/>
                  </a:schemeClr>
                </a:solidFill>
              </a:rPr>
              <a:t>¿Pasamos tiempo con Jesús diariamente en la casa de nuestro corazón y en la Iglesia para conocerlo mejor?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17E67678-5146-4A92-82F0-CAD4A8E82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338" y="1549179"/>
            <a:ext cx="2642934" cy="264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ee the source image">
            <a:extLst>
              <a:ext uri="{FF2B5EF4-FFF2-40B4-BE49-F238E27FC236}">
                <a16:creationId xmlns:a16="http://schemas.microsoft.com/office/drawing/2014/main" id="{6AF08861-9858-4D8D-AED2-CE008DE66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864" y="1549179"/>
            <a:ext cx="3585032" cy="264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F0273E-B08F-4713-91CF-07786139029F}"/>
              </a:ext>
            </a:extLst>
          </p:cNvPr>
          <p:cNvSpPr txBox="1"/>
          <p:nvPr/>
        </p:nvSpPr>
        <p:spPr>
          <a:xfrm>
            <a:off x="646185" y="4931735"/>
            <a:ext cx="7130315" cy="120032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accent6">
                    <a:lumMod val="75000"/>
                  </a:schemeClr>
                </a:solidFill>
              </a:rPr>
              <a:t>Después, Andrés, emocionado, lleva a su hermano Simón a conocer al Mesías. ¿Cómo podemos llevar a otros a conocer a Jesús? 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78" name="Picture 6" descr="See the source image">
            <a:extLst>
              <a:ext uri="{FF2B5EF4-FFF2-40B4-BE49-F238E27FC236}">
                <a16:creationId xmlns:a16="http://schemas.microsoft.com/office/drawing/2014/main" id="{BD00D603-5489-4DAC-BE8A-77DEDC683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268" y="4394719"/>
            <a:ext cx="3000475" cy="227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2633FC-2F57-4693-A449-BED07D6328FA}"/>
              </a:ext>
            </a:extLst>
          </p:cNvPr>
          <p:cNvSpPr txBox="1"/>
          <p:nvPr/>
        </p:nvSpPr>
        <p:spPr>
          <a:xfrm>
            <a:off x="2512194" y="6169739"/>
            <a:ext cx="5014762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Compartiendo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nuestra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fe</a:t>
            </a:r>
            <a:r>
              <a:rPr lang="en-US" sz="2400" dirty="0">
                <a:solidFill>
                  <a:srgbClr val="FF0000"/>
                </a:solidFill>
              </a:rPr>
              <a:t> con </a:t>
            </a:r>
            <a:r>
              <a:rPr lang="en-US" sz="2400" dirty="0" err="1">
                <a:solidFill>
                  <a:srgbClr val="FF0000"/>
                </a:solidFill>
              </a:rPr>
              <a:t>ellos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52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FA14CD2-822F-4C0C-968E-704F77C0E5DA}"/>
              </a:ext>
            </a:extLst>
          </p:cNvPr>
          <p:cNvSpPr txBox="1"/>
          <p:nvPr/>
        </p:nvSpPr>
        <p:spPr>
          <a:xfrm>
            <a:off x="483268" y="122797"/>
            <a:ext cx="11071460" cy="83099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accent6">
                    <a:lumMod val="75000"/>
                  </a:schemeClr>
                </a:solidFill>
              </a:rPr>
              <a:t>Jesús le cambia el nombre de Simón a Pedro porque le iba a dar una misión especial. ¿Cuál?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0C9DFF-1741-4D71-A883-E7E8030CF8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867" t="19219" r="15745" b="35674"/>
          <a:stretch/>
        </p:blipFill>
        <p:spPr>
          <a:xfrm>
            <a:off x="2936324" y="664881"/>
            <a:ext cx="6165348" cy="40341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EE719D-BCD3-4323-9096-550E2B8B1D75}"/>
              </a:ext>
            </a:extLst>
          </p:cNvPr>
          <p:cNvSpPr txBox="1"/>
          <p:nvPr/>
        </p:nvSpPr>
        <p:spPr>
          <a:xfrm>
            <a:off x="293125" y="5616328"/>
            <a:ext cx="3120155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Pescador de hombres </a:t>
            </a:r>
          </a:p>
        </p:txBody>
      </p:sp>
      <p:pic>
        <p:nvPicPr>
          <p:cNvPr id="4098" name="Picture 2" descr="Image result for Pescador De Hombres Clip Art">
            <a:extLst>
              <a:ext uri="{FF2B5EF4-FFF2-40B4-BE49-F238E27FC236}">
                <a16:creationId xmlns:a16="http://schemas.microsoft.com/office/drawing/2014/main" id="{D8900288-D39B-4B60-9D53-9F10A1BC8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280" y="4836322"/>
            <a:ext cx="2605718" cy="202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A0CED0-2BBC-4A90-BDEE-29416E980518}"/>
              </a:ext>
            </a:extLst>
          </p:cNvPr>
          <p:cNvSpPr txBox="1"/>
          <p:nvPr/>
        </p:nvSpPr>
        <p:spPr>
          <a:xfrm>
            <a:off x="6173004" y="5586872"/>
            <a:ext cx="2798718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Director de </a:t>
            </a:r>
            <a:r>
              <a:rPr lang="en-US" sz="2400" dirty="0" err="1">
                <a:solidFill>
                  <a:srgbClr val="FF0000"/>
                </a:solidFill>
              </a:rPr>
              <a:t>su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Iglesia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6284F2F-8C2F-4CC2-87AB-1425F6AAB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153" y="4804159"/>
            <a:ext cx="2759722" cy="202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57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o aprendo en casa | Grupo SM">
            <a:extLst>
              <a:ext uri="{FF2B5EF4-FFF2-40B4-BE49-F238E27FC236}">
                <a16:creationId xmlns:a16="http://schemas.microsoft.com/office/drawing/2014/main" id="{FB40E36F-0DB5-413F-B506-24DF45775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97" y="980393"/>
            <a:ext cx="9960973" cy="536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91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357737AD-C56E-42FF-BAE9-3B4420BD2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94" y="231007"/>
            <a:ext cx="9117013" cy="644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5973AE-4121-4D12-B391-94A399DE6AFA}"/>
              </a:ext>
            </a:extLst>
          </p:cNvPr>
          <p:cNvSpPr/>
          <p:nvPr/>
        </p:nvSpPr>
        <p:spPr>
          <a:xfrm>
            <a:off x="-1595300" y="426266"/>
            <a:ext cx="3890641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</a:t>
            </a:r>
          </a:p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</a:t>
            </a:r>
          </a:p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</a:t>
            </a:r>
          </a:p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</a:p>
          <a:p>
            <a:pPr algn="ctr"/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C4B62C-9606-4A7B-B7B1-7136F7DD518F}"/>
              </a:ext>
            </a:extLst>
          </p:cNvPr>
          <p:cNvSpPr/>
          <p:nvPr/>
        </p:nvSpPr>
        <p:spPr>
          <a:xfrm>
            <a:off x="9793348" y="181977"/>
            <a:ext cx="2294735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Identifica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los </a:t>
            </a:r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personajes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39F055-33D1-48D1-9073-82D5F00B3B7A}"/>
              </a:ext>
            </a:extLst>
          </p:cNvPr>
          <p:cNvSpPr/>
          <p:nvPr/>
        </p:nvSpPr>
        <p:spPr>
          <a:xfrm>
            <a:off x="9826679" y="2226759"/>
            <a:ext cx="260463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Jes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ús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Juan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Andrés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Espíritu</a:t>
            </a:r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Santo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Cordero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Amigo de Andrés</a:t>
            </a:r>
          </a:p>
          <a:p>
            <a:endParaRPr lang="en-US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B5134F-79AC-46D7-AD9D-6AC5399FBD7E}"/>
              </a:ext>
            </a:extLst>
          </p:cNvPr>
          <p:cNvSpPr txBox="1"/>
          <p:nvPr/>
        </p:nvSpPr>
        <p:spPr>
          <a:xfrm>
            <a:off x="3282215" y="4973027"/>
            <a:ext cx="500513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0465D2-F834-4BA5-B233-02DE8EFBD145}"/>
              </a:ext>
            </a:extLst>
          </p:cNvPr>
          <p:cNvSpPr txBox="1"/>
          <p:nvPr/>
        </p:nvSpPr>
        <p:spPr>
          <a:xfrm>
            <a:off x="6138422" y="4973027"/>
            <a:ext cx="500513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1D0F14-04FC-44C8-944F-FF39EBA511C5}"/>
              </a:ext>
            </a:extLst>
          </p:cNvPr>
          <p:cNvSpPr txBox="1"/>
          <p:nvPr/>
        </p:nvSpPr>
        <p:spPr>
          <a:xfrm>
            <a:off x="7365746" y="4057023"/>
            <a:ext cx="500513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271BFE-ACBF-4791-93DA-B07B65E598A8}"/>
              </a:ext>
            </a:extLst>
          </p:cNvPr>
          <p:cNvSpPr txBox="1"/>
          <p:nvPr/>
        </p:nvSpPr>
        <p:spPr>
          <a:xfrm>
            <a:off x="3031958" y="1912401"/>
            <a:ext cx="500513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48AD6F-64BD-450A-B2DB-112EFCB9250E}"/>
              </a:ext>
            </a:extLst>
          </p:cNvPr>
          <p:cNvSpPr txBox="1"/>
          <p:nvPr/>
        </p:nvSpPr>
        <p:spPr>
          <a:xfrm>
            <a:off x="4519345" y="4692290"/>
            <a:ext cx="500513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F30DFE-60D7-45A8-9746-D2A342BB937F}"/>
              </a:ext>
            </a:extLst>
          </p:cNvPr>
          <p:cNvSpPr txBox="1"/>
          <p:nvPr/>
        </p:nvSpPr>
        <p:spPr>
          <a:xfrm>
            <a:off x="7384996" y="4719718"/>
            <a:ext cx="500513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547683-E91E-4507-B49B-BC42D863D32F}"/>
              </a:ext>
            </a:extLst>
          </p:cNvPr>
          <p:cNvSpPr txBox="1"/>
          <p:nvPr/>
        </p:nvSpPr>
        <p:spPr>
          <a:xfrm>
            <a:off x="5427238" y="4426355"/>
            <a:ext cx="500513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63301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0204CB-D116-4F1F-ADEC-AB18AEDC9697}"/>
              </a:ext>
            </a:extLst>
          </p:cNvPr>
          <p:cNvSpPr txBox="1"/>
          <p:nvPr/>
        </p:nvSpPr>
        <p:spPr>
          <a:xfrm>
            <a:off x="362551" y="374665"/>
            <a:ext cx="11752447" cy="95410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800" dirty="0">
                <a:solidFill>
                  <a:schemeClr val="accent6">
                    <a:lumMod val="75000"/>
                  </a:schemeClr>
                </a:solidFill>
              </a:rPr>
              <a:t>Coloreen la cara de un cordero y péguenle algodones en el cuerpo. Coloreen la cruz y peguen el cordero en la cruz.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B11256-CFD1-4604-92D8-F98B9719EF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369" t="13438" r="14658" b="18632"/>
          <a:stretch/>
        </p:blipFill>
        <p:spPr>
          <a:xfrm>
            <a:off x="450783" y="1648240"/>
            <a:ext cx="5054868" cy="48350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1CB7DE-8089-4B4A-B5A7-4DAFA55D8543}"/>
              </a:ext>
            </a:extLst>
          </p:cNvPr>
          <p:cNvSpPr txBox="1"/>
          <p:nvPr/>
        </p:nvSpPr>
        <p:spPr>
          <a:xfrm>
            <a:off x="6564429" y="1897417"/>
            <a:ext cx="4013735" cy="738664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son los </a:t>
            </a:r>
            <a:r>
              <a:rPr lang="en-US" sz="2400" dirty="0" err="1"/>
              <a:t>Corderos</a:t>
            </a:r>
            <a:r>
              <a:rPr lang="en-US" sz="2400" dirty="0"/>
              <a:t>?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E28B3A-A5FD-4EA9-BB32-7FB16FD76810}"/>
              </a:ext>
            </a:extLst>
          </p:cNvPr>
          <p:cNvSpPr txBox="1"/>
          <p:nvPr/>
        </p:nvSpPr>
        <p:spPr>
          <a:xfrm>
            <a:off x="6448926" y="2359081"/>
            <a:ext cx="6102416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sz="2400" dirty="0"/>
              <a:t>sociales, sin malicia, siguen al pastor. 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5F6113-D13E-4F5F-BF31-C108AD61EA28}"/>
              </a:ext>
            </a:extLst>
          </p:cNvPr>
          <p:cNvSpPr txBox="1"/>
          <p:nvPr/>
        </p:nvSpPr>
        <p:spPr>
          <a:xfrm>
            <a:off x="5929162" y="3190078"/>
            <a:ext cx="5812055" cy="83099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rgbClr val="FF0000"/>
                </a:solidFill>
              </a:rPr>
              <a:t>Jesús es sin pecado y siempre sigue a su Padre en el Cielo. 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22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7B3FF1-58BF-4CB7-9590-AEFC7B37924E}"/>
              </a:ext>
            </a:extLst>
          </p:cNvPr>
          <p:cNvSpPr txBox="1"/>
          <p:nvPr/>
        </p:nvSpPr>
        <p:spPr>
          <a:xfrm>
            <a:off x="1083074" y="195594"/>
            <a:ext cx="10919536" cy="35394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Oración</a:t>
            </a:r>
            <a:r>
              <a:rPr lang="en-US" sz="4000" b="1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es-ES" sz="3600" dirty="0"/>
              <a:t>Gracias, Señor por venir a salvarnos. Gracias por tu gran amor a nosotros. Ayúdanos a seguirte como tu seguías a tu Padre. Danos un corazón atento a ti y a los demás, para construir el mundo de amor y vida que tú quieres. Amén</a:t>
            </a:r>
            <a:r>
              <a:rPr lang="es-ES" dirty="0"/>
              <a:t>. </a:t>
            </a:r>
            <a:endParaRPr lang="en-US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es-ES" sz="40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3076" name="Picture 4" descr="Oracion De La Mañana Para Los Niños Para Que Les Vaya Bien">
            <a:extLst>
              <a:ext uri="{FF2B5EF4-FFF2-40B4-BE49-F238E27FC236}">
                <a16:creationId xmlns:a16="http://schemas.microsoft.com/office/drawing/2014/main" id="{ABDE3C2D-D1DD-4CDF-A2C8-C17C86ED9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842" y="3429000"/>
            <a:ext cx="4246683" cy="359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29832E-BB78-4E91-B74F-852DE0C54EAF}"/>
              </a:ext>
            </a:extLst>
          </p:cNvPr>
          <p:cNvSpPr txBox="1"/>
          <p:nvPr/>
        </p:nvSpPr>
        <p:spPr>
          <a:xfrm>
            <a:off x="638684" y="3718679"/>
            <a:ext cx="6139542" cy="341632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dirty="0"/>
              <a:t>Canciones</a:t>
            </a:r>
          </a:p>
          <a:p>
            <a:r>
              <a:rPr lang="es-ES" dirty="0"/>
              <a:t>Para chiquitos: </a:t>
            </a:r>
          </a:p>
          <a:p>
            <a:r>
              <a:rPr lang="es-ES" dirty="0"/>
              <a:t>Yo te Doy Gracias, Juan Morales Montero, </a:t>
            </a:r>
            <a:r>
              <a:rPr lang="es-ES" dirty="0">
                <a:hlinkClick r:id="rId3"/>
              </a:rPr>
              <a:t>https://youtu.be/o7GXrbV85W4</a:t>
            </a:r>
            <a:endParaRPr lang="es-ES" dirty="0"/>
          </a:p>
          <a:p>
            <a:endParaRPr lang="es-ES" dirty="0"/>
          </a:p>
          <a:p>
            <a:r>
              <a:rPr lang="es-ES" dirty="0"/>
              <a:t>Para más grandecitos: Discípulo de Jesús</a:t>
            </a:r>
          </a:p>
          <a:p>
            <a:r>
              <a:rPr lang="es-ES" dirty="0">
                <a:hlinkClick r:id="rId4"/>
              </a:rPr>
              <a:t>https://youtu.be/38HpaHg73fE</a:t>
            </a:r>
            <a:endParaRPr lang="es-ES" dirty="0"/>
          </a:p>
          <a:p>
            <a:r>
              <a:rPr lang="es-ES" dirty="0"/>
              <a:t> </a:t>
            </a:r>
          </a:p>
          <a:p>
            <a:r>
              <a:rPr lang="es-ES" dirty="0"/>
              <a:t>Pronunció mi nombre, </a:t>
            </a:r>
          </a:p>
          <a:p>
            <a:r>
              <a:rPr lang="es-ES" dirty="0">
                <a:hlinkClick r:id="rId5"/>
              </a:rPr>
              <a:t>https://youtu.be/x6OdS9PeE6k</a:t>
            </a:r>
            <a:endParaRPr lang="es-ES" dirty="0"/>
          </a:p>
          <a:p>
            <a:endParaRPr lang="es-E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08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4107B7-B6BA-490F-B957-171A42FC96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468" t="15532" r="15027" b="36180"/>
          <a:stretch/>
        </p:blipFill>
        <p:spPr>
          <a:xfrm>
            <a:off x="1268579" y="2464525"/>
            <a:ext cx="4930691" cy="32657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D8FE1D-186D-41D8-B016-8EDC14F444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628" t="20071" r="15984" b="34255"/>
          <a:stretch/>
        </p:blipFill>
        <p:spPr>
          <a:xfrm>
            <a:off x="6327333" y="3429000"/>
            <a:ext cx="4927026" cy="326440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82D2791-81CF-4FCF-A398-B616415283A3}"/>
              </a:ext>
            </a:extLst>
          </p:cNvPr>
          <p:cNvSpPr txBox="1"/>
          <p:nvPr/>
        </p:nvSpPr>
        <p:spPr>
          <a:xfrm>
            <a:off x="1793966" y="471563"/>
            <a:ext cx="7280366" cy="70788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sz="4000" dirty="0"/>
              <a:t>Los Primeros Discípulos de Jesús </a:t>
            </a:r>
            <a:endParaRPr lang="en-US" sz="4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2539ABE-F67C-4A6B-9A3C-F5D108C30C0D}"/>
              </a:ext>
            </a:extLst>
          </p:cNvPr>
          <p:cNvSpPr txBox="1"/>
          <p:nvPr/>
        </p:nvSpPr>
        <p:spPr>
          <a:xfrm>
            <a:off x="711231" y="1368036"/>
            <a:ext cx="10148358" cy="52322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accent6">
                    <a:lumMod val="75000"/>
                  </a:schemeClr>
                </a:solidFill>
              </a:rPr>
              <a:t>Al día siguiente, Juan estaba allí otra vez con dos de sus seguidores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21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0B381B-0916-4565-A51B-CC2B53E989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07" t="19787" r="15904" b="34539"/>
          <a:stretch/>
        </p:blipFill>
        <p:spPr>
          <a:xfrm>
            <a:off x="507783" y="672794"/>
            <a:ext cx="4927027" cy="3264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BA7966-6237-4112-A373-DB55CCD062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627" t="17092" r="15426" b="31135"/>
          <a:stretch/>
        </p:blipFill>
        <p:spPr>
          <a:xfrm>
            <a:off x="5434810" y="672794"/>
            <a:ext cx="4471784" cy="32644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9FDE88-98F0-43EF-98F3-20473F5F2D5E}"/>
              </a:ext>
            </a:extLst>
          </p:cNvPr>
          <p:cNvSpPr txBox="1"/>
          <p:nvPr/>
        </p:nvSpPr>
        <p:spPr>
          <a:xfrm>
            <a:off x="507783" y="149574"/>
            <a:ext cx="10267406" cy="52322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accent6">
                    <a:lumMod val="75000"/>
                  </a:schemeClr>
                </a:solidFill>
              </a:rPr>
              <a:t>Cuando vio pasar a Jesús Juan dijo: ¡Miren, ese es el cordero de Dios! 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E4E403-8771-4F5E-97B3-7912F4F3C045}"/>
              </a:ext>
            </a:extLst>
          </p:cNvPr>
          <p:cNvSpPr txBox="1"/>
          <p:nvPr/>
        </p:nvSpPr>
        <p:spPr>
          <a:xfrm>
            <a:off x="618308" y="4963961"/>
            <a:ext cx="6096000" cy="95410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accent6">
                    <a:lumMod val="75000"/>
                  </a:schemeClr>
                </a:solidFill>
              </a:rPr>
              <a:t>Los dos seguidores de Juan le oyeron decir esto, y siguieron a Jesús.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FB2DBE-088F-427D-9CC6-10D7EB795D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707" t="20354" r="15904" b="35958"/>
          <a:stretch/>
        </p:blipFill>
        <p:spPr>
          <a:xfrm>
            <a:off x="6303405" y="4024031"/>
            <a:ext cx="4471784" cy="283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6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B6E881-5B65-4FB7-A104-F29455941E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87" t="19787" r="15825" b="34539"/>
          <a:stretch/>
        </p:blipFill>
        <p:spPr>
          <a:xfrm>
            <a:off x="554568" y="1112332"/>
            <a:ext cx="4927026" cy="32644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87C21D-B44C-46E6-B6C3-7750B5CB83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468" t="19267" r="15313" b="34435"/>
          <a:stretch/>
        </p:blipFill>
        <p:spPr>
          <a:xfrm>
            <a:off x="5442857" y="2481260"/>
            <a:ext cx="5068957" cy="32644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7D115E-616D-473F-B980-A7401A39BB96}"/>
              </a:ext>
            </a:extLst>
          </p:cNvPr>
          <p:cNvSpPr txBox="1"/>
          <p:nvPr/>
        </p:nvSpPr>
        <p:spPr>
          <a:xfrm>
            <a:off x="670560" y="446389"/>
            <a:ext cx="9544594" cy="52322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accent6">
                    <a:lumMod val="75000"/>
                  </a:schemeClr>
                </a:solidFill>
              </a:rPr>
              <a:t>Jesús se volvió, y al ver que lo seguían les preguntó: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11224C-C727-49C3-98A4-28C82D736587}"/>
              </a:ext>
            </a:extLst>
          </p:cNvPr>
          <p:cNvSpPr txBox="1"/>
          <p:nvPr/>
        </p:nvSpPr>
        <p:spPr>
          <a:xfrm>
            <a:off x="4362994" y="5745668"/>
            <a:ext cx="6096000" cy="52322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¿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Qué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están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buscando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3857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C172FF-9E2C-4760-A8E8-0AD61D0657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07" t="17092" r="15346" b="31135"/>
          <a:stretch/>
        </p:blipFill>
        <p:spPr>
          <a:xfrm>
            <a:off x="2852722" y="1615483"/>
            <a:ext cx="5281084" cy="38551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723CDC-C73E-454A-B5B7-9A1D9F21C2E8}"/>
              </a:ext>
            </a:extLst>
          </p:cNvPr>
          <p:cNvSpPr txBox="1"/>
          <p:nvPr/>
        </p:nvSpPr>
        <p:spPr>
          <a:xfrm>
            <a:off x="1105989" y="242892"/>
            <a:ext cx="9692640" cy="95410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accent6">
                    <a:lumMod val="75000"/>
                  </a:schemeClr>
                </a:solidFill>
              </a:rPr>
              <a:t>Ellos dijeron: Maestro, ¿Dónde vives? Jesús les contesto: Vengan a verlo. Fueron, pues y vieron donde vivía,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82C97C-C45F-437A-AE85-63FF25113FEE}"/>
              </a:ext>
            </a:extLst>
          </p:cNvPr>
          <p:cNvSpPr txBox="1"/>
          <p:nvPr/>
        </p:nvSpPr>
        <p:spPr>
          <a:xfrm>
            <a:off x="566057" y="5758966"/>
            <a:ext cx="11260182" cy="52322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accent6">
                    <a:lumMod val="75000"/>
                  </a:schemeClr>
                </a:solidFill>
              </a:rPr>
              <a:t>y pasaron con él, el resto del día, porque ya eran como las cuatro de la tarde. 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07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0F996D-8556-43FE-A7EC-E27E731912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28" t="18936" r="15984" b="33971"/>
          <a:stretch/>
        </p:blipFill>
        <p:spPr>
          <a:xfrm>
            <a:off x="1036868" y="1120095"/>
            <a:ext cx="4778619" cy="32644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8D4E5D-C272-4537-9ABD-61E971C096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627" t="18653" r="15346" b="34255"/>
          <a:stretch/>
        </p:blipFill>
        <p:spPr>
          <a:xfrm>
            <a:off x="7054729" y="3429000"/>
            <a:ext cx="4935939" cy="32644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81837D-9D84-4A8E-89B7-5CD8EC4DAAE7}"/>
              </a:ext>
            </a:extLst>
          </p:cNvPr>
          <p:cNvSpPr txBox="1"/>
          <p:nvPr/>
        </p:nvSpPr>
        <p:spPr>
          <a:xfrm>
            <a:off x="556314" y="202875"/>
            <a:ext cx="11434354" cy="95410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accent6">
                    <a:lumMod val="75000"/>
                  </a:schemeClr>
                </a:solidFill>
              </a:rPr>
              <a:t>Uno de los dos que oyeron a Juan y siguieron a Jesús, era Andrés, hermano de Simón Pedro.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F6AA98-86EA-4737-AE87-92A13E33F400}"/>
              </a:ext>
            </a:extLst>
          </p:cNvPr>
          <p:cNvSpPr txBox="1"/>
          <p:nvPr/>
        </p:nvSpPr>
        <p:spPr>
          <a:xfrm>
            <a:off x="244626" y="5218085"/>
            <a:ext cx="6810103" cy="138499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accent6">
                    <a:lumMod val="75000"/>
                  </a:schemeClr>
                </a:solidFill>
              </a:rPr>
              <a:t>Andrés, antes que nada, fue a buscar a su hermano Simón y le dijo: Hemos encontrado al Mesías (que significa: Cristo.) 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3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7ABF950-06C6-4097-9E5C-A318AB13D8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867" t="19219" r="15745" b="35674"/>
          <a:stretch/>
        </p:blipFill>
        <p:spPr>
          <a:xfrm>
            <a:off x="3190408" y="1750759"/>
            <a:ext cx="6165348" cy="40341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D7215A4-F1FC-4379-BDE0-95D53D6A9F57}"/>
              </a:ext>
            </a:extLst>
          </p:cNvPr>
          <p:cNvSpPr txBox="1"/>
          <p:nvPr/>
        </p:nvSpPr>
        <p:spPr>
          <a:xfrm>
            <a:off x="388219" y="639988"/>
            <a:ext cx="11415562" cy="95410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accent6">
                    <a:lumMod val="75000"/>
                  </a:schemeClr>
                </a:solidFill>
              </a:rPr>
              <a:t>Luego Andrés llevo a Simón a donde estaba Jesús; cuando Jesús lo vio le dijo: Tú eres Simón, hijo de Juan, pero serás llamado </a:t>
            </a:r>
            <a:r>
              <a:rPr lang="es-ES" sz="2800" dirty="0" err="1">
                <a:solidFill>
                  <a:schemeClr val="accent6">
                    <a:lumMod val="75000"/>
                  </a:schemeClr>
                </a:solidFill>
              </a:rPr>
              <a:t>Cefas</a:t>
            </a:r>
            <a:r>
              <a:rPr lang="es-ES" sz="2800" dirty="0">
                <a:solidFill>
                  <a:schemeClr val="accent6">
                    <a:lumMod val="75000"/>
                  </a:schemeClr>
                </a:solidFill>
              </a:rPr>
              <a:t> (que significa: Pedro). 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9568C5-0972-41CE-9809-9ADF6A5BD27B}"/>
              </a:ext>
            </a:extLst>
          </p:cNvPr>
          <p:cNvSpPr txBox="1"/>
          <p:nvPr/>
        </p:nvSpPr>
        <p:spPr>
          <a:xfrm>
            <a:off x="1848050" y="6052655"/>
            <a:ext cx="2601353" cy="52322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Palabra de Dios,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D47EB1-F40A-457D-92AB-15666D29AF00}"/>
              </a:ext>
            </a:extLst>
          </p:cNvPr>
          <p:cNvSpPr txBox="1"/>
          <p:nvPr/>
        </p:nvSpPr>
        <p:spPr>
          <a:xfrm>
            <a:off x="4342936" y="6052655"/>
            <a:ext cx="3032177" cy="52322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te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alabamos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Señor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3956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CA5F1-76DD-4823-AC27-4267DF625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6723" y="8167"/>
            <a:ext cx="9029700" cy="1325563"/>
          </a:xfrm>
        </p:spPr>
        <p:txBody>
          <a:bodyPr/>
          <a:lstStyle/>
          <a:p>
            <a:pPr algn="ctr"/>
            <a:r>
              <a:rPr lang="en-US" dirty="0" err="1"/>
              <a:t>Reflexión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A2A4D-D976-41C6-8AAE-1E18846DD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944" y="1251665"/>
            <a:ext cx="5483593" cy="4940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¿Como llama Juan (El Bautista) a Jesús?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DF9FF77-39DD-49B1-8DD4-4BA0583B808C}"/>
              </a:ext>
            </a:extLst>
          </p:cNvPr>
          <p:cNvSpPr txBox="1">
            <a:spLocks/>
          </p:cNvSpPr>
          <p:nvPr/>
        </p:nvSpPr>
        <p:spPr>
          <a:xfrm>
            <a:off x="5700091" y="1281797"/>
            <a:ext cx="4367061" cy="494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Cordero de Dios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670F679B-D959-4A2E-8999-60A85EE6C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952" y="2996297"/>
            <a:ext cx="4052248" cy="317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7223664-D565-4BDF-B4F0-2AD1AB6653DD}"/>
              </a:ext>
            </a:extLst>
          </p:cNvPr>
          <p:cNvSpPr txBox="1">
            <a:spLocks/>
          </p:cNvSpPr>
          <p:nvPr/>
        </p:nvSpPr>
        <p:spPr>
          <a:xfrm>
            <a:off x="414489" y="1985882"/>
            <a:ext cx="4367061" cy="494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¿</a:t>
            </a:r>
            <a:r>
              <a:rPr lang="en-US" sz="2400" dirty="0" err="1"/>
              <a:t>Porqué</a:t>
            </a:r>
            <a:r>
              <a:rPr lang="en-US" sz="2400" dirty="0"/>
              <a:t> le </a:t>
            </a:r>
            <a:r>
              <a:rPr lang="en-US" sz="2400" dirty="0" err="1"/>
              <a:t>llamó</a:t>
            </a:r>
            <a:r>
              <a:rPr lang="en-US" sz="2400" dirty="0"/>
              <a:t> </a:t>
            </a:r>
            <a:r>
              <a:rPr lang="en-US" sz="2400" dirty="0" err="1"/>
              <a:t>esto</a:t>
            </a:r>
            <a:r>
              <a:rPr lang="en-US" sz="2400" dirty="0"/>
              <a:t>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009E70-EC9A-43E6-86F2-029453BD7127}"/>
              </a:ext>
            </a:extLst>
          </p:cNvPr>
          <p:cNvSpPr txBox="1"/>
          <p:nvPr/>
        </p:nvSpPr>
        <p:spPr>
          <a:xfrm>
            <a:off x="414489" y="2577228"/>
            <a:ext cx="7355182" cy="156966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rgbClr val="FF0000"/>
                </a:solidFill>
              </a:rPr>
              <a:t>En esa época, el pueblo sacrificaba corderos en el Templo para que Dios perdonara sus pecados o para dar Gracias a Dios. Jesús vino para sacrificar su vida para el perdón de todos los pecados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EFC186-F1C8-4A91-A8B4-047992CD7D09}"/>
              </a:ext>
            </a:extLst>
          </p:cNvPr>
          <p:cNvSpPr txBox="1"/>
          <p:nvPr/>
        </p:nvSpPr>
        <p:spPr>
          <a:xfrm>
            <a:off x="2774883" y="4606707"/>
            <a:ext cx="6097604" cy="193899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accent6">
                    <a:lumMod val="75000"/>
                  </a:schemeClr>
                </a:solidFill>
              </a:rPr>
              <a:t>El pecado de Adán y Eva nos había separado de la comunión con Dios en el Paraíso y Jesús vino a restaurarla. Ya no tendrían que sacrificar corderos. Él se hace el Cordero de Dios que perdona todos los pecados.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30" name="Picture 6" descr="Image result for Clip Art El Cordero De Dios">
            <a:extLst>
              <a:ext uri="{FF2B5EF4-FFF2-40B4-BE49-F238E27FC236}">
                <a16:creationId xmlns:a16="http://schemas.microsoft.com/office/drawing/2014/main" id="{87D19F87-6AD4-4945-AFBD-72F6BFBEA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77" y="1051888"/>
            <a:ext cx="16668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El pecado de adan y eva">
            <a:extLst>
              <a:ext uri="{FF2B5EF4-FFF2-40B4-BE49-F238E27FC236}">
                <a16:creationId xmlns:a16="http://schemas.microsoft.com/office/drawing/2014/main" id="{9C53BA3E-4D86-4782-9735-116881381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27" y="4718953"/>
            <a:ext cx="21240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32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C01780-3F19-4D68-99D5-D98541F19946}"/>
              </a:ext>
            </a:extLst>
          </p:cNvPr>
          <p:cNvSpPr txBox="1"/>
          <p:nvPr/>
        </p:nvSpPr>
        <p:spPr>
          <a:xfrm>
            <a:off x="488482" y="576797"/>
            <a:ext cx="10744200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accent6">
                    <a:lumMod val="75000"/>
                  </a:schemeClr>
                </a:solidFill>
              </a:rPr>
              <a:t>Al oír esto, los seguidores de Juan siguieron a Jesús. ¿Qué les pregunta Jesús?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58C500-8B3C-4FDF-851E-A474EE7B3A2C}"/>
              </a:ext>
            </a:extLst>
          </p:cNvPr>
          <p:cNvSpPr txBox="1"/>
          <p:nvPr/>
        </p:nvSpPr>
        <p:spPr>
          <a:xfrm>
            <a:off x="594360" y="1722788"/>
            <a:ext cx="3049988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¿</a:t>
            </a:r>
            <a:r>
              <a:rPr lang="en-US" sz="2400" dirty="0" err="1">
                <a:solidFill>
                  <a:srgbClr val="FF0000"/>
                </a:solidFill>
              </a:rPr>
              <a:t>Qué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están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buscando</a:t>
            </a:r>
            <a:r>
              <a:rPr lang="en-US" sz="24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56472E-93F0-4815-8523-6CD9038E59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468" t="19267" r="15313" b="34435"/>
          <a:stretch/>
        </p:blipFill>
        <p:spPr>
          <a:xfrm>
            <a:off x="3902483" y="1155031"/>
            <a:ext cx="2480093" cy="15971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841BAB-E353-4700-AB84-6E187652C89E}"/>
              </a:ext>
            </a:extLst>
          </p:cNvPr>
          <p:cNvSpPr txBox="1"/>
          <p:nvPr/>
        </p:nvSpPr>
        <p:spPr>
          <a:xfrm>
            <a:off x="594360" y="3319968"/>
            <a:ext cx="6097604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accent6">
                    <a:lumMod val="75000"/>
                  </a:schemeClr>
                </a:solidFill>
              </a:rPr>
              <a:t>¿Qué buscamos nosotros al acercarnos a Jesús?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679B3152-93E3-4276-A772-CBE924A1C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199" y="2338939"/>
            <a:ext cx="3133614" cy="268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D19779-5063-4B6A-8F16-D4D8DE1F4C55}"/>
              </a:ext>
            </a:extLst>
          </p:cNvPr>
          <p:cNvSpPr txBox="1"/>
          <p:nvPr/>
        </p:nvSpPr>
        <p:spPr>
          <a:xfrm>
            <a:off x="4684158" y="3781633"/>
            <a:ext cx="2007806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Compartir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6CD24F-EDE3-4652-9A73-6613B865B86D}"/>
              </a:ext>
            </a:extLst>
          </p:cNvPr>
          <p:cNvSpPr txBox="1"/>
          <p:nvPr/>
        </p:nvSpPr>
        <p:spPr>
          <a:xfrm>
            <a:off x="3384105" y="4961744"/>
            <a:ext cx="2711895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accent6">
                    <a:lumMod val="75000"/>
                  </a:schemeClr>
                </a:solidFill>
              </a:rPr>
              <a:t>¿Qué respondieron? 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FFF69B9-A98B-41C2-8D1A-A4B9D84365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1"/>
          <a:stretch/>
        </p:blipFill>
        <p:spPr bwMode="auto">
          <a:xfrm>
            <a:off x="437908" y="4353089"/>
            <a:ext cx="2784065" cy="240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A26B31-2552-4890-8CDF-FF70229FAECF}"/>
              </a:ext>
            </a:extLst>
          </p:cNvPr>
          <p:cNvSpPr txBox="1"/>
          <p:nvPr/>
        </p:nvSpPr>
        <p:spPr>
          <a:xfrm>
            <a:off x="3221972" y="5726356"/>
            <a:ext cx="7446027" cy="83099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s-ES" sz="2400" dirty="0">
                <a:solidFill>
                  <a:srgbClr val="FF0000"/>
                </a:solidFill>
              </a:rPr>
              <a:t>¿Dónde vives? </a:t>
            </a:r>
          </a:p>
          <a:p>
            <a:pPr algn="ctr"/>
            <a:r>
              <a:rPr lang="es-ES" sz="2400" dirty="0">
                <a:solidFill>
                  <a:srgbClr val="FF0000"/>
                </a:solidFill>
              </a:rPr>
              <a:t>Querían pasar tiempo con Jesús en su casa para conocerlo.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3458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9" grpId="0" animBg="1"/>
      <p:bldP spid="12" grpId="0" animBg="1"/>
      <p:bldP spid="2" grpId="0" animBg="1"/>
    </p:bldLst>
  </p:timing>
</p:sld>
</file>

<file path=ppt/theme/theme1.xml><?xml version="1.0" encoding="utf-8"?>
<a:theme xmlns:a="http://schemas.openxmlformats.org/drawingml/2006/main" name="Cloud skipper design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oud skipper design slides.potx" id="{A839CB2D-CAF8-4C90-9E08-F1ACA2C5BDD5}" vid="{4C3DFA96-B4CF-43D6-AFA3-6C4764C0CDA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Cloud skipper design slides</Template>
  <TotalTime>707</TotalTime>
  <Words>637</Words>
  <Application>Microsoft Office PowerPoint</Application>
  <PresentationFormat>Widescreen</PresentationFormat>
  <Paragraphs>73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Cambria</vt:lpstr>
      <vt:lpstr>Comic Sans MS</vt:lpstr>
      <vt:lpstr>Cloud skipper design template</vt:lpstr>
      <vt:lpstr>MAJM Grupo de Oración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Reflexión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MAJM Grupo de Oración</dc:title>
  <dc:creator>Mercedes Cristina Bermudez-Garcia</dc:creator>
  <cp:lastModifiedBy>Maria Varona</cp:lastModifiedBy>
  <cp:revision>49</cp:revision>
  <dcterms:created xsi:type="dcterms:W3CDTF">2020-10-26T02:52:39Z</dcterms:created>
  <dcterms:modified xsi:type="dcterms:W3CDTF">2021-10-17T22:53:07Z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74062900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