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0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57" r:id="rId15"/>
    <p:sldId id="271" r:id="rId16"/>
  </p:sldIdLst>
  <p:sldSz cx="9144000" cy="6858000" type="screen4x3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6FF"/>
    <a:srgbClr val="734000"/>
    <a:srgbClr val="920AE1"/>
    <a:srgbClr val="FF28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49"/>
    <p:restoredTop sz="94580"/>
  </p:normalViewPr>
  <p:slideViewPr>
    <p:cSldViewPr snapToGrid="0" snapToObjects="1">
      <p:cViewPr varScale="1">
        <p:scale>
          <a:sx n="80" d="100"/>
          <a:sy n="80" d="100"/>
        </p:scale>
        <p:origin x="143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77111-2086-AC49-881E-9F00F538E456}" type="datetimeFigureOut">
              <a:rPr lang="es-ES_tradnl" smtClean="0"/>
              <a:t>18/04/2025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236DA-BA32-4E48-8E78-BEC50E5DC934}" type="slidenum">
              <a:rPr lang="es-ES_tradnl" smtClean="0"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77111-2086-AC49-881E-9F00F538E456}" type="datetimeFigureOut">
              <a:rPr lang="es-ES_tradnl" smtClean="0"/>
              <a:t>18/04/2025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236DA-BA32-4E48-8E78-BEC50E5DC934}" type="slidenum">
              <a:rPr lang="es-ES_tradnl" smtClean="0"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77111-2086-AC49-881E-9F00F538E456}" type="datetimeFigureOut">
              <a:rPr lang="es-ES_tradnl" smtClean="0"/>
              <a:t>18/04/2025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236DA-BA32-4E48-8E78-BEC50E5DC934}" type="slidenum">
              <a:rPr lang="es-ES_tradnl" smtClean="0"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77111-2086-AC49-881E-9F00F538E456}" type="datetimeFigureOut">
              <a:rPr lang="es-ES_tradnl" smtClean="0"/>
              <a:t>18/04/2025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236DA-BA32-4E48-8E78-BEC50E5DC934}" type="slidenum">
              <a:rPr lang="es-ES_tradnl" smtClean="0"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77111-2086-AC49-881E-9F00F538E456}" type="datetimeFigureOut">
              <a:rPr lang="es-ES_tradnl" smtClean="0"/>
              <a:t>18/04/2025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236DA-BA32-4E48-8E78-BEC50E5DC934}" type="slidenum">
              <a:rPr lang="es-ES_tradnl" smtClean="0"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77111-2086-AC49-881E-9F00F538E456}" type="datetimeFigureOut">
              <a:rPr lang="es-ES_tradnl" smtClean="0"/>
              <a:t>18/04/2025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236DA-BA32-4E48-8E78-BEC50E5DC934}" type="slidenum">
              <a:rPr lang="es-ES_tradnl" smtClean="0"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77111-2086-AC49-881E-9F00F538E456}" type="datetimeFigureOut">
              <a:rPr lang="es-ES_tradnl" smtClean="0"/>
              <a:t>18/04/2025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236DA-BA32-4E48-8E78-BEC50E5DC934}" type="slidenum">
              <a:rPr lang="es-ES_tradnl" smtClean="0"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77111-2086-AC49-881E-9F00F538E456}" type="datetimeFigureOut">
              <a:rPr lang="es-ES_tradnl" smtClean="0"/>
              <a:t>18/04/2025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236DA-BA32-4E48-8E78-BEC50E5DC934}" type="slidenum">
              <a:rPr lang="es-ES_tradnl" smtClean="0"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77111-2086-AC49-881E-9F00F538E456}" type="datetimeFigureOut">
              <a:rPr lang="es-ES_tradnl" smtClean="0"/>
              <a:t>18/04/2025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236DA-BA32-4E48-8E78-BEC50E5DC934}" type="slidenum">
              <a:rPr lang="es-ES_tradnl" smtClean="0"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77111-2086-AC49-881E-9F00F538E456}" type="datetimeFigureOut">
              <a:rPr lang="es-ES_tradnl" smtClean="0"/>
              <a:t>18/04/2025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236DA-BA32-4E48-8E78-BEC50E5DC934}" type="slidenum">
              <a:rPr lang="es-ES_tradnl" smtClean="0"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/>
              <a:t>Arrastre la imagen al marcador de posición o haga clic en el icono para agregarla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77111-2086-AC49-881E-9F00F538E456}" type="datetimeFigureOut">
              <a:rPr lang="es-ES_tradnl" smtClean="0"/>
              <a:t>18/04/2025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236DA-BA32-4E48-8E78-BEC50E5DC934}" type="slidenum">
              <a:rPr lang="es-ES_tradnl" smtClean="0"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77111-2086-AC49-881E-9F00F538E456}" type="datetimeFigureOut">
              <a:rPr lang="es-ES_tradnl" smtClean="0"/>
              <a:t>18/04/2025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0236DA-BA32-4E48-8E78-BEC50E5DC934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74304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837887" y="1464212"/>
            <a:ext cx="7458701" cy="1015663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6000" dirty="0">
                <a:solidFill>
                  <a:schemeClr val="bg1"/>
                </a:solidFill>
                <a:latin typeface="Bradley Hand" charset="0"/>
                <a:ea typeface="Bradley Hand" charset="0"/>
                <a:cs typeface="Bradley Hand" charset="0"/>
              </a:rPr>
              <a:t>TRIDUO PASCUAL</a:t>
            </a:r>
          </a:p>
        </p:txBody>
      </p:sp>
      <p:pic>
        <p:nvPicPr>
          <p:cNvPr id="5122" name="Picture 2" descr="https://images-na.ssl-images-amazon.com/images/I/617wXt02IPL._AC_SL1000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799" y="2561865"/>
            <a:ext cx="700087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74432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images-na.ssl-images-amazon.com/images/I/617wXt02IPL._AC_SL1000_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97" t="43441" r="49938" b="13250"/>
          <a:stretch/>
        </p:blipFill>
        <p:spPr bwMode="auto">
          <a:xfrm>
            <a:off x="641072" y="1"/>
            <a:ext cx="2114194" cy="2326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/>
          <p:cNvSpPr txBox="1"/>
          <p:nvPr/>
        </p:nvSpPr>
        <p:spPr>
          <a:xfrm>
            <a:off x="-3" y="2413337"/>
            <a:ext cx="3396343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2000" dirty="0">
                <a:latin typeface="Chalkboard" charset="0"/>
                <a:ea typeface="Chalkboard" charset="0"/>
                <a:cs typeface="Chalkboard" charset="0"/>
              </a:rPr>
              <a:t>VIERNES SANTO</a:t>
            </a:r>
          </a:p>
          <a:p>
            <a:pPr algn="ctr"/>
            <a:r>
              <a:rPr lang="es-ES_tradnl" sz="2000" dirty="0">
                <a:latin typeface="Chalkboard" charset="0"/>
                <a:ea typeface="Chalkboard" charset="0"/>
                <a:cs typeface="Chalkboard" charset="0"/>
              </a:rPr>
              <a:t>UNA LANZA ATRAVIESA SU CORAZÓN</a:t>
            </a:r>
          </a:p>
        </p:txBody>
      </p:sp>
      <p:pic>
        <p:nvPicPr>
          <p:cNvPr id="14338" name="Picture 2" descr="anza de Longinos - www.jrzetina.co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281"/>
          <a:stretch/>
        </p:blipFill>
        <p:spPr bwMode="auto">
          <a:xfrm>
            <a:off x="3396343" y="0"/>
            <a:ext cx="574765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C3A6E0D-A6D2-56FA-8A62-3BDCCAC39463}"/>
              </a:ext>
            </a:extLst>
          </p:cNvPr>
          <p:cNvSpPr txBox="1"/>
          <p:nvPr/>
        </p:nvSpPr>
        <p:spPr>
          <a:xfrm>
            <a:off x="3" y="3923996"/>
            <a:ext cx="339634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0" i="0" dirty="0">
                <a:solidFill>
                  <a:schemeClr val="bg1"/>
                </a:solidFill>
                <a:effectLst/>
                <a:latin typeface="system-ui"/>
              </a:rPr>
              <a:t>(Juan 19, 34)</a:t>
            </a:r>
          </a:p>
          <a:p>
            <a:pPr algn="ctr"/>
            <a:r>
              <a:rPr lang="es-ES" sz="2000" dirty="0">
                <a:solidFill>
                  <a:schemeClr val="bg1"/>
                </a:solidFill>
                <a:latin typeface="system-ui"/>
              </a:rPr>
              <a:t>U</a:t>
            </a:r>
            <a:r>
              <a:rPr lang="es-ES" sz="2000" b="0" i="0" dirty="0">
                <a:solidFill>
                  <a:schemeClr val="bg1"/>
                </a:solidFill>
                <a:effectLst/>
                <a:latin typeface="system-ui"/>
              </a:rPr>
              <a:t>no de los soldados atravesó con una lanza el costado de Jesús, y enseguida salió sangre y agua.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0802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images-na.ssl-images-amazon.com/images/I/617wXt02IPL._AC_SL1000_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45712" r="33935" b="10979"/>
          <a:stretch/>
        </p:blipFill>
        <p:spPr bwMode="auto">
          <a:xfrm>
            <a:off x="230252" y="0"/>
            <a:ext cx="1969872" cy="2167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/>
          <p:cNvSpPr txBox="1"/>
          <p:nvPr/>
        </p:nvSpPr>
        <p:spPr>
          <a:xfrm>
            <a:off x="0" y="2118532"/>
            <a:ext cx="2514601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2000" dirty="0">
                <a:latin typeface="Chalkboard" charset="0"/>
                <a:ea typeface="Chalkboard" charset="0"/>
                <a:cs typeface="Chalkboard" charset="0"/>
              </a:rPr>
              <a:t>VIERNES SANTO</a:t>
            </a:r>
          </a:p>
          <a:p>
            <a:pPr algn="ctr"/>
            <a:r>
              <a:rPr lang="es-ES_tradnl" sz="2000" dirty="0">
                <a:latin typeface="Chalkboard" charset="0"/>
                <a:ea typeface="Chalkboard" charset="0"/>
                <a:cs typeface="Chalkboard" charset="0"/>
              </a:rPr>
              <a:t>ENVOLVIERON SU CUERPO CON UNOS LINOS</a:t>
            </a:r>
          </a:p>
        </p:txBody>
      </p:sp>
      <p:pic>
        <p:nvPicPr>
          <p:cNvPr id="15364" name="Picture 4" descr="arroquia San Pedro Ciudad Real: LA PASIÓN EN LA SÁBANA SAN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599" y="1"/>
            <a:ext cx="6629401" cy="2889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in en Mis raic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598" y="2840923"/>
            <a:ext cx="3660718" cy="32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8" descr="l Santo Sudario cubrió realmente el cuerpo de Jesús? 10 razones que 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316" y="2856847"/>
            <a:ext cx="2968684" cy="323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5854976-FCB1-C6FF-EECF-F87241E4CC3C}"/>
              </a:ext>
            </a:extLst>
          </p:cNvPr>
          <p:cNvSpPr txBox="1"/>
          <p:nvPr/>
        </p:nvSpPr>
        <p:spPr>
          <a:xfrm>
            <a:off x="-304799" y="3637833"/>
            <a:ext cx="3251200" cy="2398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marR="496570" algn="ctr">
              <a:spcBef>
                <a:spcPts val="685"/>
              </a:spcBef>
            </a:pPr>
            <a:r>
              <a:rPr lang="es-ES" sz="1800" spc="-10" dirty="0">
                <a:solidFill>
                  <a:schemeClr val="bg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…antes</a:t>
            </a:r>
            <a:r>
              <a:rPr lang="es-ES" sz="1800" spc="-65" dirty="0">
                <a:solidFill>
                  <a:schemeClr val="bg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sz="1800" spc="-10" dirty="0">
                <a:solidFill>
                  <a:schemeClr val="bg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de</a:t>
            </a:r>
            <a:r>
              <a:rPr lang="es-ES" sz="1800" spc="-65" dirty="0">
                <a:solidFill>
                  <a:schemeClr val="bg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sz="1800" spc="-10" dirty="0">
                <a:solidFill>
                  <a:schemeClr val="bg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colocarlo</a:t>
            </a:r>
            <a:r>
              <a:rPr lang="es-ES" sz="1800" spc="-55" dirty="0">
                <a:solidFill>
                  <a:schemeClr val="bg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sz="1800" spc="-10" dirty="0">
                <a:solidFill>
                  <a:schemeClr val="bg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en</a:t>
            </a:r>
            <a:r>
              <a:rPr lang="es-ES" sz="1800" spc="-55" dirty="0">
                <a:solidFill>
                  <a:schemeClr val="bg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spc="-10" dirty="0">
                <a:solidFill>
                  <a:schemeClr val="bg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el sepulcro. La Biblia relata que Nicodemo llegó con 30 kilos de un perfume hecho con una mezcla de aloe y mirra.</a:t>
            </a:r>
          </a:p>
          <a:p>
            <a:pPr marL="228600" marR="496570" algn="ctr">
              <a:spcBef>
                <a:spcPts val="685"/>
              </a:spcBef>
            </a:pPr>
            <a:r>
              <a:rPr lang="es-ES" spc="-10" dirty="0">
                <a:solidFill>
                  <a:schemeClr val="bg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Juan (19:40)</a:t>
            </a:r>
            <a:endParaRPr lang="en-US" spc="-10" dirty="0">
              <a:solidFill>
                <a:schemeClr val="bg1"/>
              </a:solidFill>
              <a:latin typeface="Microsoft Sans Serif" panose="020B0604020202020204" pitchFamily="34" charset="0"/>
              <a:ea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09328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images-na.ssl-images-amazon.com/images/I/617wXt02IPL._AC_SL1000_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9" t="44406" r="18496" b="12285"/>
          <a:stretch/>
        </p:blipFill>
        <p:spPr bwMode="auto">
          <a:xfrm>
            <a:off x="376185" y="1"/>
            <a:ext cx="1762226" cy="1938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/>
          <p:cNvSpPr txBox="1"/>
          <p:nvPr/>
        </p:nvSpPr>
        <p:spPr>
          <a:xfrm>
            <a:off x="-85725" y="2213897"/>
            <a:ext cx="2686046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dirty="0">
                <a:latin typeface="Chalkboard" charset="0"/>
                <a:ea typeface="Chalkboard" charset="0"/>
                <a:cs typeface="Chalkboard" charset="0"/>
              </a:rPr>
              <a:t>VIERNES SANTO</a:t>
            </a:r>
          </a:p>
          <a:p>
            <a:pPr algn="ctr"/>
            <a:r>
              <a:rPr lang="es-ES_tradnl" dirty="0">
                <a:latin typeface="Chalkboard" charset="0"/>
                <a:ea typeface="Chalkboard" charset="0"/>
                <a:cs typeface="Chalkboard" charset="0"/>
              </a:rPr>
              <a:t>SEPULTARON SU CUERPO EN UN SEPULCRO Y LO CERRARON CON UNA PIEDRA</a:t>
            </a:r>
          </a:p>
        </p:txBody>
      </p:sp>
      <p:pic>
        <p:nvPicPr>
          <p:cNvPr id="16386" name="Picture 2" descr="epulcro de Cristo - Wikipedia, la enciclopedia libr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83"/>
          <a:stretch/>
        </p:blipFill>
        <p:spPr bwMode="auto">
          <a:xfrm>
            <a:off x="2514598" y="1"/>
            <a:ext cx="6629401" cy="3322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spiritualidad: Vivir el Sábado Santo - Contemplativos en el Mund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597" y="3322864"/>
            <a:ext cx="4719588" cy="3535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0086276-3931-B853-C878-8D1BAEE2A399}"/>
              </a:ext>
            </a:extLst>
          </p:cNvPr>
          <p:cNvSpPr txBox="1"/>
          <p:nvPr/>
        </p:nvSpPr>
        <p:spPr>
          <a:xfrm>
            <a:off x="0" y="3719801"/>
            <a:ext cx="2514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Mateo 27, 60</a:t>
            </a:r>
          </a:p>
        </p:txBody>
      </p:sp>
    </p:spTree>
    <p:extLst>
      <p:ext uri="{BB962C8B-B14F-4D97-AF65-F5344CB8AC3E}">
        <p14:creationId xmlns:p14="http://schemas.microsoft.com/office/powerpoint/2010/main" val="12556153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images-na.ssl-images-amazon.com/images/I/617wXt02IPL._AC_SL1000_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09" t="42653" r="2326" b="14038"/>
          <a:stretch/>
        </p:blipFill>
        <p:spPr bwMode="auto">
          <a:xfrm>
            <a:off x="923925" y="-15842"/>
            <a:ext cx="1979840" cy="2178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/>
          <p:cNvSpPr txBox="1"/>
          <p:nvPr/>
        </p:nvSpPr>
        <p:spPr>
          <a:xfrm>
            <a:off x="-23814" y="2162592"/>
            <a:ext cx="4010025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2400" dirty="0">
                <a:latin typeface="Chalkboard" charset="0"/>
                <a:ea typeface="Chalkboard" charset="0"/>
                <a:cs typeface="Chalkboard" charset="0"/>
              </a:rPr>
              <a:t>DOMINGO DE RESURRECCION</a:t>
            </a:r>
          </a:p>
          <a:p>
            <a:pPr algn="ctr"/>
            <a:r>
              <a:rPr lang="es-ES_tradnl" sz="2400" dirty="0">
                <a:latin typeface="Chalkboard" charset="0"/>
                <a:ea typeface="Chalkboard" charset="0"/>
                <a:cs typeface="Chalkboard" charset="0"/>
              </a:rPr>
              <a:t>JESUS RESUCITA!</a:t>
            </a:r>
          </a:p>
        </p:txBody>
      </p:sp>
      <p:pic>
        <p:nvPicPr>
          <p:cNvPr id="17410" name="Picture 2" descr="heResurrection | Resurrección de cristo, La iglesia de jesucristo, Imagen  de cris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371" y="3167062"/>
            <a:ext cx="3587281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ágenes de Jesucristo Resucitado - Descarga gratuita en Freepik">
            <a:extLst>
              <a:ext uri="{FF2B5EF4-FFF2-40B4-BE49-F238E27FC236}">
                <a16:creationId xmlns:a16="http://schemas.microsoft.com/office/drawing/2014/main" id="{853C6B41-81BC-765E-7D6B-35003086BA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6211" y="0"/>
            <a:ext cx="52149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04974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8EFC285-38F1-2CD8-DA24-46DCEA4076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3227" y="0"/>
            <a:ext cx="4383540" cy="3429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024C7B8-7573-9637-8C12-17D20AFD94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5370" y="3487909"/>
            <a:ext cx="4351397" cy="3368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7456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7CA310-42DE-D2E6-F312-6912AB8FDE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D7F9B7C-5459-5379-0AB5-20FB4603C4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2491" y="75910"/>
            <a:ext cx="4259770" cy="32767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034C6E5-7186-FE9B-346C-92598936D7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9525" y="3505345"/>
            <a:ext cx="4184949" cy="3200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345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eal y muy Ilustre Hermandad del Stmo. Cristo de la Luz - Dalías (Almería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673" y="1"/>
            <a:ext cx="6072327" cy="6858000"/>
          </a:xfrm>
          <a:prstGeom prst="rect">
            <a:avLst/>
          </a:prstGeom>
          <a:noFill/>
          <a:ln w="152400">
            <a:noFill/>
          </a:ln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/>
          <p:cNvSpPr txBox="1"/>
          <p:nvPr/>
        </p:nvSpPr>
        <p:spPr>
          <a:xfrm>
            <a:off x="-1" y="2348786"/>
            <a:ext cx="3071673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2000" dirty="0">
                <a:latin typeface="Chalkboard" charset="0"/>
                <a:ea typeface="Chalkboard" charset="0"/>
                <a:cs typeface="Chalkboard" charset="0"/>
              </a:rPr>
              <a:t>DOMINGO DE RAMOS. </a:t>
            </a:r>
          </a:p>
          <a:p>
            <a:pPr algn="ctr"/>
            <a:r>
              <a:rPr lang="es-ES_tradnl" sz="2000" dirty="0">
                <a:latin typeface="Chalkboard" charset="0"/>
                <a:ea typeface="Chalkboard" charset="0"/>
                <a:cs typeface="Chalkboard" charset="0"/>
              </a:rPr>
              <a:t>ENTRADA TRIUNFAL EN  JERUSALÉN</a:t>
            </a:r>
          </a:p>
        </p:txBody>
      </p:sp>
      <p:pic>
        <p:nvPicPr>
          <p:cNvPr id="10" name="Picture 2" descr="https://images-na.ssl-images-amazon.com/images/I/617wXt02IPL._AC_SL1000_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" t="13421" r="82741" b="49648"/>
          <a:stretch/>
        </p:blipFill>
        <p:spPr bwMode="auto">
          <a:xfrm>
            <a:off x="325876" y="136187"/>
            <a:ext cx="2419920" cy="22125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EA89B78-0DAA-F281-E965-13196B875017}"/>
              </a:ext>
            </a:extLst>
          </p:cNvPr>
          <p:cNvSpPr txBox="1"/>
          <p:nvPr/>
        </p:nvSpPr>
        <p:spPr>
          <a:xfrm>
            <a:off x="-190824" y="3429000"/>
            <a:ext cx="3262498" cy="2798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marR="496570" algn="ctr">
              <a:spcBef>
                <a:spcPts val="700"/>
              </a:spcBef>
              <a:buNone/>
            </a:pPr>
            <a:r>
              <a:rPr lang="es-ES" sz="1700" spc="-20" dirty="0">
                <a:solidFill>
                  <a:schemeClr val="bg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(Mateo,</a:t>
            </a:r>
            <a:r>
              <a:rPr lang="es-ES" sz="1700" spc="-60" dirty="0">
                <a:solidFill>
                  <a:schemeClr val="bg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sz="1700" spc="-20" dirty="0">
                <a:solidFill>
                  <a:schemeClr val="bg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21,</a:t>
            </a:r>
            <a:r>
              <a:rPr lang="es-ES" sz="1700" spc="-55" dirty="0">
                <a:solidFill>
                  <a:schemeClr val="bg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sz="1700" spc="-20" dirty="0">
                <a:solidFill>
                  <a:schemeClr val="bg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1-7)</a:t>
            </a:r>
            <a:r>
              <a:rPr lang="es-ES" sz="1700" spc="-45" dirty="0">
                <a:solidFill>
                  <a:schemeClr val="bg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</a:p>
          <a:p>
            <a:pPr marL="228600" marR="496570" algn="ctr">
              <a:spcBef>
                <a:spcPts val="700"/>
              </a:spcBef>
              <a:buNone/>
            </a:pPr>
            <a:r>
              <a:rPr lang="es-ES" sz="1700" spc="-20" dirty="0">
                <a:solidFill>
                  <a:schemeClr val="bg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Jesús entra triunfante</a:t>
            </a:r>
            <a:r>
              <a:rPr lang="es-ES" sz="1700" spc="-45" dirty="0">
                <a:solidFill>
                  <a:schemeClr val="bg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sz="1700" spc="-20" dirty="0">
                <a:solidFill>
                  <a:schemeClr val="bg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en</a:t>
            </a:r>
            <a:r>
              <a:rPr lang="es-ES" sz="1700" spc="-35" dirty="0">
                <a:solidFill>
                  <a:schemeClr val="bg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sz="1700" spc="-20" dirty="0">
                <a:solidFill>
                  <a:schemeClr val="bg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Jerusalén </a:t>
            </a:r>
            <a:r>
              <a:rPr lang="es-ES" sz="1700" spc="-10" dirty="0">
                <a:solidFill>
                  <a:schemeClr val="bg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sobre</a:t>
            </a:r>
            <a:r>
              <a:rPr lang="es-ES" sz="1700" spc="-50" dirty="0">
                <a:solidFill>
                  <a:schemeClr val="bg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sz="1700" spc="-10" dirty="0">
                <a:solidFill>
                  <a:schemeClr val="bg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una</a:t>
            </a:r>
            <a:r>
              <a:rPr lang="es-ES" sz="1700" spc="-40" dirty="0">
                <a:solidFill>
                  <a:schemeClr val="bg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sz="1700" spc="-10" dirty="0">
                <a:solidFill>
                  <a:schemeClr val="bg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burra</a:t>
            </a:r>
            <a:r>
              <a:rPr lang="es-ES" sz="1700" spc="-30" dirty="0">
                <a:solidFill>
                  <a:schemeClr val="bg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sz="1700" spc="-10" dirty="0">
                <a:solidFill>
                  <a:schemeClr val="bg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y</a:t>
            </a:r>
            <a:r>
              <a:rPr lang="es-ES" sz="1700" spc="-45" dirty="0">
                <a:solidFill>
                  <a:schemeClr val="bg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sz="1700" spc="-10" dirty="0">
                <a:solidFill>
                  <a:schemeClr val="bg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fue</a:t>
            </a:r>
            <a:r>
              <a:rPr lang="es-ES" sz="1700" spc="-45" dirty="0">
                <a:solidFill>
                  <a:schemeClr val="bg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sz="1700" spc="-10" dirty="0">
                <a:solidFill>
                  <a:schemeClr val="bg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recibido</a:t>
            </a:r>
            <a:r>
              <a:rPr lang="es-ES" sz="1700" spc="-20" dirty="0">
                <a:solidFill>
                  <a:schemeClr val="bg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sz="1700" spc="-10" dirty="0">
                <a:solidFill>
                  <a:schemeClr val="bg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con</a:t>
            </a:r>
            <a:r>
              <a:rPr lang="es-ES" sz="1700" spc="-40" dirty="0">
                <a:solidFill>
                  <a:schemeClr val="bg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sz="1700" spc="-10" dirty="0">
                <a:solidFill>
                  <a:schemeClr val="bg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p</a:t>
            </a:r>
            <a:r>
              <a:rPr lang="es-ES" sz="1700" spc="-10" dirty="0">
                <a:solidFill>
                  <a:schemeClr val="bg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almas,</a:t>
            </a:r>
            <a:r>
              <a:rPr lang="es-ES" sz="1700" spc="-30" dirty="0">
                <a:solidFill>
                  <a:schemeClr val="bg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sz="1700" spc="-10" dirty="0">
                <a:solidFill>
                  <a:schemeClr val="bg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y</a:t>
            </a:r>
            <a:r>
              <a:rPr lang="es-ES" sz="1700" spc="-65" dirty="0">
                <a:solidFill>
                  <a:schemeClr val="bg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sz="1700" spc="-10" dirty="0">
                <a:solidFill>
                  <a:schemeClr val="bg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aclamaciones.</a:t>
            </a:r>
            <a:r>
              <a:rPr lang="es-ES" sz="1700" spc="-50" dirty="0">
                <a:solidFill>
                  <a:schemeClr val="bg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sz="1700" spc="-10" dirty="0">
                <a:solidFill>
                  <a:schemeClr val="bg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'¡Hosanna</a:t>
            </a:r>
            <a:r>
              <a:rPr lang="es-ES" sz="1700" spc="-40" dirty="0">
                <a:solidFill>
                  <a:schemeClr val="bg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sz="1700" spc="-10" dirty="0">
                <a:solidFill>
                  <a:schemeClr val="bg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al</a:t>
            </a:r>
            <a:r>
              <a:rPr lang="es-ES" sz="1700" spc="-40" dirty="0">
                <a:solidFill>
                  <a:schemeClr val="bg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sz="1700" spc="-10" dirty="0">
                <a:solidFill>
                  <a:schemeClr val="bg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hijo</a:t>
            </a:r>
            <a:r>
              <a:rPr lang="es-ES" sz="1700" spc="-20" dirty="0">
                <a:solidFill>
                  <a:schemeClr val="bg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sz="1700" spc="-10" dirty="0">
                <a:solidFill>
                  <a:schemeClr val="bg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de</a:t>
            </a:r>
            <a:r>
              <a:rPr lang="es-ES" sz="1700" spc="-50" dirty="0">
                <a:solidFill>
                  <a:schemeClr val="bg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sz="1700" spc="-10" dirty="0">
                <a:solidFill>
                  <a:schemeClr val="bg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David!</a:t>
            </a:r>
            <a:endParaRPr lang="en-US" sz="1700" dirty="0">
              <a:solidFill>
                <a:schemeClr val="bg1"/>
              </a:solidFill>
              <a:effectLst/>
              <a:latin typeface="Microsoft Sans Serif" panose="020B0604020202020204" pitchFamily="34" charset="0"/>
              <a:ea typeface="Microsoft Sans Serif" panose="020B0604020202020204" pitchFamily="34" charset="0"/>
            </a:endParaRPr>
          </a:p>
          <a:p>
            <a:pPr marL="228600" marR="0" algn="ctr"/>
            <a:r>
              <a:rPr lang="es-ES" sz="1700" spc="-10" dirty="0">
                <a:solidFill>
                  <a:schemeClr val="bg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¡Bendito</a:t>
            </a:r>
            <a:r>
              <a:rPr lang="es-ES" sz="1700" spc="-65" dirty="0">
                <a:solidFill>
                  <a:schemeClr val="bg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sz="1700" spc="-10" dirty="0">
                <a:solidFill>
                  <a:schemeClr val="bg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el</a:t>
            </a:r>
            <a:r>
              <a:rPr lang="es-ES" sz="1700" spc="-60" dirty="0">
                <a:solidFill>
                  <a:schemeClr val="bg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sz="1700" spc="-10" dirty="0">
                <a:solidFill>
                  <a:schemeClr val="bg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que</a:t>
            </a:r>
            <a:r>
              <a:rPr lang="es-ES" sz="1700" spc="-65" dirty="0">
                <a:solidFill>
                  <a:schemeClr val="bg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sz="1700" spc="-10" dirty="0">
                <a:solidFill>
                  <a:schemeClr val="bg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viene</a:t>
            </a:r>
            <a:r>
              <a:rPr lang="es-ES" sz="1700" spc="-70" dirty="0">
                <a:solidFill>
                  <a:schemeClr val="bg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sz="1700" spc="-10" dirty="0">
                <a:solidFill>
                  <a:schemeClr val="bg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en</a:t>
            </a:r>
            <a:r>
              <a:rPr lang="es-ES" sz="1700" spc="-40" dirty="0">
                <a:solidFill>
                  <a:schemeClr val="bg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sz="1700" spc="-10" dirty="0">
                <a:solidFill>
                  <a:schemeClr val="bg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el</a:t>
            </a:r>
            <a:r>
              <a:rPr lang="es-ES" sz="1700" spc="-60" dirty="0">
                <a:solidFill>
                  <a:schemeClr val="bg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sz="1700" spc="-10" dirty="0">
                <a:solidFill>
                  <a:schemeClr val="bg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nombre</a:t>
            </a:r>
            <a:r>
              <a:rPr lang="es-ES" sz="1700" spc="-70" dirty="0">
                <a:solidFill>
                  <a:schemeClr val="bg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sz="1700" spc="-10" dirty="0">
                <a:solidFill>
                  <a:schemeClr val="bg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del</a:t>
            </a:r>
            <a:r>
              <a:rPr lang="es-ES" sz="1700" spc="-60" dirty="0">
                <a:solidFill>
                  <a:schemeClr val="bg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sz="1700" spc="-10" dirty="0">
                <a:solidFill>
                  <a:schemeClr val="bg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Señor!</a:t>
            </a:r>
            <a:r>
              <a:rPr lang="es-ES" sz="1700" spc="-60" dirty="0">
                <a:solidFill>
                  <a:schemeClr val="bg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</a:p>
          <a:p>
            <a:pPr marL="228600" marR="0" algn="ctr"/>
            <a:r>
              <a:rPr lang="es-ES" sz="1700" spc="-10" dirty="0">
                <a:solidFill>
                  <a:schemeClr val="bg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¡Hosanna</a:t>
            </a:r>
            <a:r>
              <a:rPr lang="es-ES" sz="1700" spc="-60" dirty="0">
                <a:solidFill>
                  <a:schemeClr val="bg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sz="1700" spc="-10" dirty="0">
                <a:solidFill>
                  <a:schemeClr val="bg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en</a:t>
            </a:r>
            <a:r>
              <a:rPr lang="es-ES" sz="1700" spc="-65" dirty="0">
                <a:solidFill>
                  <a:schemeClr val="bg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sz="1700" spc="-10" dirty="0">
                <a:solidFill>
                  <a:schemeClr val="bg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los</a:t>
            </a:r>
            <a:r>
              <a:rPr lang="es-ES" sz="1700" spc="-50" dirty="0">
                <a:solidFill>
                  <a:schemeClr val="bg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sz="1700" spc="-10" dirty="0">
                <a:solidFill>
                  <a:schemeClr val="bg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cielos!'</a:t>
            </a:r>
            <a:endParaRPr lang="en-US" sz="1700" dirty="0">
              <a:solidFill>
                <a:schemeClr val="bg1"/>
              </a:solidFill>
              <a:effectLst/>
              <a:latin typeface="Microsoft Sans Serif" panose="020B0604020202020204" pitchFamily="34" charset="0"/>
              <a:ea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5997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images-na.ssl-images-amazon.com/images/I/617wXt02IPL._AC_SL1000_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78" t="13161" r="66803" b="49908"/>
          <a:stretch/>
        </p:blipFill>
        <p:spPr bwMode="auto">
          <a:xfrm>
            <a:off x="423754" y="0"/>
            <a:ext cx="2150159" cy="2101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/>
          <p:cNvSpPr txBox="1"/>
          <p:nvPr/>
        </p:nvSpPr>
        <p:spPr>
          <a:xfrm>
            <a:off x="0" y="2136077"/>
            <a:ext cx="2997667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2000" dirty="0">
                <a:latin typeface="Chalkboard" charset="0"/>
                <a:ea typeface="Chalkboard" charset="0"/>
                <a:cs typeface="Chalkboard" charset="0"/>
              </a:rPr>
              <a:t>TRAICIÓN DE JUDAS. </a:t>
            </a:r>
          </a:p>
          <a:p>
            <a:pPr algn="ctr"/>
            <a:r>
              <a:rPr lang="es-ES_tradnl" sz="2000" dirty="0">
                <a:latin typeface="Chalkboard" charset="0"/>
                <a:ea typeface="Chalkboard" charset="0"/>
                <a:cs typeface="Chalkboard" charset="0"/>
              </a:rPr>
              <a:t>VENDE A JESÚS POR 30 MONEDAS DE PLATA</a:t>
            </a:r>
          </a:p>
        </p:txBody>
      </p:sp>
      <p:pic>
        <p:nvPicPr>
          <p:cNvPr id="4098" name="Picture 2" descr="a muerte de Judas Iscariote - Monografias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667" y="0"/>
            <a:ext cx="6146333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E557294-D8F2-8120-9091-967D7F81A5D7}"/>
              </a:ext>
            </a:extLst>
          </p:cNvPr>
          <p:cNvSpPr txBox="1"/>
          <p:nvPr/>
        </p:nvSpPr>
        <p:spPr>
          <a:xfrm>
            <a:off x="-165370" y="3513274"/>
            <a:ext cx="3657600" cy="2675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marR="496570" algn="ctr">
              <a:spcBef>
                <a:spcPts val="690"/>
              </a:spcBef>
            </a:pPr>
            <a:r>
              <a:rPr lang="es-ES" sz="1800" spc="-10" dirty="0">
                <a:solidFill>
                  <a:schemeClr val="bg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(Mateo</a:t>
            </a:r>
            <a:r>
              <a:rPr lang="es-ES" sz="1800" spc="-55" dirty="0">
                <a:solidFill>
                  <a:schemeClr val="bg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sz="1800" spc="-10" dirty="0">
                <a:solidFill>
                  <a:schemeClr val="bg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26,</a:t>
            </a:r>
            <a:r>
              <a:rPr lang="es-ES" sz="1800" spc="-45" dirty="0">
                <a:solidFill>
                  <a:schemeClr val="bg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sz="1800" spc="-10" dirty="0">
                <a:solidFill>
                  <a:schemeClr val="bg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14-15)</a:t>
            </a:r>
          </a:p>
          <a:p>
            <a:pPr marL="228600" marR="496570" algn="ctr">
              <a:spcBef>
                <a:spcPts val="690"/>
              </a:spcBef>
            </a:pPr>
            <a:r>
              <a:rPr lang="es-ES" sz="1800" dirty="0">
                <a:solidFill>
                  <a:schemeClr val="bg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Entonces</a:t>
            </a:r>
            <a:r>
              <a:rPr lang="es-ES" sz="1800" spc="-75" dirty="0">
                <a:solidFill>
                  <a:schemeClr val="bg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sz="1800" dirty="0">
                <a:solidFill>
                  <a:schemeClr val="bg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uno</a:t>
            </a:r>
            <a:r>
              <a:rPr lang="es-ES" sz="1800" spc="-65" dirty="0">
                <a:solidFill>
                  <a:schemeClr val="bg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sz="1800" dirty="0">
                <a:solidFill>
                  <a:schemeClr val="bg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de</a:t>
            </a:r>
            <a:r>
              <a:rPr lang="es-ES" sz="1800" spc="-75" dirty="0">
                <a:solidFill>
                  <a:schemeClr val="bg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sz="1800" dirty="0">
                <a:solidFill>
                  <a:schemeClr val="bg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los</a:t>
            </a:r>
            <a:r>
              <a:rPr lang="es-ES" sz="1800" spc="-80" dirty="0">
                <a:solidFill>
                  <a:schemeClr val="bg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sz="1800" dirty="0">
                <a:solidFill>
                  <a:schemeClr val="bg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Doce,</a:t>
            </a:r>
            <a:r>
              <a:rPr lang="es-ES" sz="1800" spc="-75" dirty="0">
                <a:solidFill>
                  <a:schemeClr val="bg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sz="1800" dirty="0">
                <a:solidFill>
                  <a:schemeClr val="bg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que</a:t>
            </a:r>
            <a:r>
              <a:rPr lang="es-ES" sz="1800" spc="-75" dirty="0">
                <a:solidFill>
                  <a:schemeClr val="bg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sz="1800" dirty="0">
                <a:solidFill>
                  <a:schemeClr val="bg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se</a:t>
            </a:r>
            <a:r>
              <a:rPr lang="es-ES" sz="1800" spc="-75" dirty="0">
                <a:solidFill>
                  <a:schemeClr val="bg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sz="1800" dirty="0">
                <a:solidFill>
                  <a:schemeClr val="bg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llamaba</a:t>
            </a:r>
            <a:r>
              <a:rPr lang="es-ES" sz="1800" spc="-75" dirty="0">
                <a:solidFill>
                  <a:schemeClr val="bg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sz="1800" dirty="0">
                <a:solidFill>
                  <a:schemeClr val="bg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Judas</a:t>
            </a:r>
            <a:r>
              <a:rPr lang="es-ES" sz="1800" spc="-75" dirty="0">
                <a:solidFill>
                  <a:schemeClr val="bg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sz="1800" dirty="0">
                <a:solidFill>
                  <a:schemeClr val="bg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Iscariote,</a:t>
            </a:r>
            <a:r>
              <a:rPr lang="es-ES" sz="1800" spc="-75" dirty="0">
                <a:solidFill>
                  <a:schemeClr val="bg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sz="1800" dirty="0">
                <a:solidFill>
                  <a:schemeClr val="bg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se</a:t>
            </a:r>
            <a:r>
              <a:rPr lang="es-ES" sz="1800" spc="-75" dirty="0">
                <a:solidFill>
                  <a:schemeClr val="bg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sz="1800" dirty="0">
                <a:solidFill>
                  <a:schemeClr val="bg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presentó</a:t>
            </a:r>
            <a:r>
              <a:rPr lang="es-ES" sz="1800" spc="-75" dirty="0">
                <a:solidFill>
                  <a:schemeClr val="bg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sz="1800" dirty="0">
                <a:solidFill>
                  <a:schemeClr val="bg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a</a:t>
            </a:r>
            <a:r>
              <a:rPr lang="es-ES" sz="1800" spc="-75" dirty="0">
                <a:solidFill>
                  <a:schemeClr val="bg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sz="1800" dirty="0">
                <a:solidFill>
                  <a:schemeClr val="bg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los</a:t>
            </a:r>
            <a:r>
              <a:rPr lang="es-ES" sz="1800" spc="-80" dirty="0">
                <a:solidFill>
                  <a:schemeClr val="bg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sz="1800" dirty="0">
                <a:solidFill>
                  <a:schemeClr val="bg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jefes</a:t>
            </a:r>
            <a:r>
              <a:rPr lang="es-ES" sz="1800" spc="-75" dirty="0">
                <a:solidFill>
                  <a:schemeClr val="bg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sz="1800" dirty="0">
                <a:solidFill>
                  <a:schemeClr val="bg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de los</a:t>
            </a:r>
            <a:r>
              <a:rPr lang="es-ES" sz="1800" spc="-80" dirty="0">
                <a:solidFill>
                  <a:schemeClr val="bg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sz="1800" dirty="0">
                <a:solidFill>
                  <a:schemeClr val="bg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sacerdotes</a:t>
            </a:r>
            <a:r>
              <a:rPr lang="es-ES" sz="1800" spc="-55" dirty="0">
                <a:solidFill>
                  <a:schemeClr val="bg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sz="1800" dirty="0">
                <a:solidFill>
                  <a:schemeClr val="bg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y</a:t>
            </a:r>
            <a:r>
              <a:rPr lang="es-ES" sz="1800" spc="-80" dirty="0">
                <a:solidFill>
                  <a:schemeClr val="bg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sz="1800" dirty="0">
                <a:solidFill>
                  <a:schemeClr val="bg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les</a:t>
            </a:r>
            <a:r>
              <a:rPr lang="es-ES" sz="1800" spc="-50" dirty="0">
                <a:solidFill>
                  <a:schemeClr val="bg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sz="1800" dirty="0">
                <a:solidFill>
                  <a:schemeClr val="bg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dijo:</a:t>
            </a:r>
            <a:r>
              <a:rPr lang="es-ES" sz="1800" spc="-55" dirty="0">
                <a:solidFill>
                  <a:schemeClr val="bg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sz="1800" dirty="0">
                <a:solidFill>
                  <a:schemeClr val="bg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'¿Cuánto</a:t>
            </a:r>
            <a:r>
              <a:rPr lang="es-ES" sz="1800" spc="-60" dirty="0">
                <a:solidFill>
                  <a:schemeClr val="bg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sz="1800" dirty="0">
                <a:solidFill>
                  <a:schemeClr val="bg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me</a:t>
            </a:r>
            <a:r>
              <a:rPr lang="es-ES" sz="1800" spc="-70" dirty="0">
                <a:solidFill>
                  <a:schemeClr val="bg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dirty="0">
                <a:solidFill>
                  <a:schemeClr val="bg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darán si se lo entrego?' Ellos prometieron darle treinta monedas de plata.</a:t>
            </a:r>
            <a:endParaRPr lang="en-US" dirty="0">
              <a:solidFill>
                <a:schemeClr val="bg1"/>
              </a:solidFill>
              <a:latin typeface="Microsoft Sans Serif" panose="020B0604020202020204" pitchFamily="34" charset="0"/>
              <a:ea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0030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images-na.ssl-images-amazon.com/images/I/617wXt02IPL._AC_SL1000_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47" t="12132" r="50934" b="50937"/>
          <a:stretch/>
        </p:blipFill>
        <p:spPr bwMode="auto">
          <a:xfrm>
            <a:off x="504575" y="27719"/>
            <a:ext cx="2072354" cy="2025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/>
          <p:cNvSpPr txBox="1"/>
          <p:nvPr/>
        </p:nvSpPr>
        <p:spPr>
          <a:xfrm>
            <a:off x="23689" y="2191258"/>
            <a:ext cx="3176714" cy="16312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2000" dirty="0">
                <a:latin typeface="Chalkboard" charset="0"/>
                <a:ea typeface="Chalkboard" charset="0"/>
                <a:cs typeface="Chalkboard" charset="0"/>
              </a:rPr>
              <a:t>JUEVES SANTO</a:t>
            </a:r>
          </a:p>
          <a:p>
            <a:pPr algn="ctr"/>
            <a:r>
              <a:rPr lang="es-ES_tradnl" sz="2000" dirty="0">
                <a:latin typeface="Chalkboard" charset="0"/>
                <a:ea typeface="Chalkboard" charset="0"/>
                <a:cs typeface="Chalkboard" charset="0"/>
              </a:rPr>
              <a:t>ULTIMA CENA</a:t>
            </a:r>
          </a:p>
          <a:p>
            <a:pPr algn="ctr"/>
            <a:r>
              <a:rPr lang="es-ES_tradnl" sz="2000" dirty="0">
                <a:latin typeface="Chalkboard" charset="0"/>
                <a:ea typeface="Chalkboard" charset="0"/>
                <a:cs typeface="Chalkboard" charset="0"/>
              </a:rPr>
              <a:t>INSTITUCIÓN DE LA EUCARISTIA Y EL ORDEN SACERDOTAL</a:t>
            </a:r>
          </a:p>
        </p:txBody>
      </p:sp>
      <p:grpSp>
        <p:nvGrpSpPr>
          <p:cNvPr id="3" name="Agrupar 2"/>
          <p:cNvGrpSpPr/>
          <p:nvPr/>
        </p:nvGrpSpPr>
        <p:grpSpPr>
          <a:xfrm>
            <a:off x="3200400" y="27719"/>
            <a:ext cx="5943600" cy="6830281"/>
            <a:chOff x="2285999" y="27719"/>
            <a:chExt cx="6858001" cy="6830281"/>
          </a:xfrm>
        </p:grpSpPr>
        <p:pic>
          <p:nvPicPr>
            <p:cNvPr id="6146" name="Picture 2" descr="a Última Cena fue un miércoles?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2" y="27719"/>
              <a:ext cx="6857998" cy="34204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50" name="Picture 6" descr="l lavatorio de pies, hoy Jueves Santo - Crisol F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5999" y="2924923"/>
              <a:ext cx="6858001" cy="39330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721C15F-CB5E-7382-F45B-7B707F983202}"/>
              </a:ext>
            </a:extLst>
          </p:cNvPr>
          <p:cNvSpPr txBox="1"/>
          <p:nvPr/>
        </p:nvSpPr>
        <p:spPr>
          <a:xfrm>
            <a:off x="-223736" y="3878191"/>
            <a:ext cx="4085617" cy="2952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marR="650875" algn="ctr">
              <a:spcBef>
                <a:spcPts val="695"/>
              </a:spcBef>
            </a:pPr>
            <a:r>
              <a:rPr lang="es-ES" sz="1800" spc="-10" dirty="0">
                <a:solidFill>
                  <a:schemeClr val="bg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(Mateo</a:t>
            </a:r>
            <a:r>
              <a:rPr lang="es-ES" sz="1800" spc="-65" dirty="0">
                <a:solidFill>
                  <a:schemeClr val="bg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sz="1800" spc="-10" dirty="0">
                <a:solidFill>
                  <a:schemeClr val="bg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26,</a:t>
            </a:r>
            <a:r>
              <a:rPr lang="es-ES" sz="1800" spc="-65" dirty="0">
                <a:solidFill>
                  <a:schemeClr val="bg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sz="1800" spc="-10" dirty="0">
                <a:solidFill>
                  <a:schemeClr val="bg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26)</a:t>
            </a:r>
            <a:r>
              <a:rPr lang="es-ES" sz="1800" spc="-65" dirty="0">
                <a:solidFill>
                  <a:schemeClr val="bg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</a:p>
          <a:p>
            <a:pPr marL="228600" marR="650875" algn="ctr">
              <a:spcBef>
                <a:spcPts val="695"/>
              </a:spcBef>
            </a:pPr>
            <a:r>
              <a:rPr lang="es-ES" sz="1800" spc="-75" dirty="0">
                <a:solidFill>
                  <a:schemeClr val="bg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sz="1800" dirty="0">
                <a:solidFill>
                  <a:schemeClr val="bg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Mientras</a:t>
            </a:r>
            <a:r>
              <a:rPr lang="es-ES" sz="1800" spc="-75" dirty="0">
                <a:solidFill>
                  <a:schemeClr val="bg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sz="1800" dirty="0">
                <a:solidFill>
                  <a:schemeClr val="bg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comían,</a:t>
            </a:r>
            <a:r>
              <a:rPr lang="es-ES" sz="1800" spc="-75" dirty="0">
                <a:solidFill>
                  <a:schemeClr val="bg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sz="1800" dirty="0">
                <a:solidFill>
                  <a:schemeClr val="bg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Jesús</a:t>
            </a:r>
            <a:r>
              <a:rPr lang="es-ES" sz="1800" spc="-80" dirty="0">
                <a:solidFill>
                  <a:schemeClr val="bg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sz="1800" dirty="0">
                <a:solidFill>
                  <a:schemeClr val="bg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tomó</a:t>
            </a:r>
            <a:r>
              <a:rPr lang="es-ES" sz="1800" spc="-75" dirty="0">
                <a:solidFill>
                  <a:schemeClr val="bg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sz="1800" dirty="0">
                <a:solidFill>
                  <a:schemeClr val="bg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pan,</a:t>
            </a:r>
            <a:r>
              <a:rPr lang="es-ES" sz="1800" spc="-75" dirty="0">
                <a:solidFill>
                  <a:schemeClr val="bg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sz="1800" dirty="0">
                <a:solidFill>
                  <a:schemeClr val="bg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pronunció</a:t>
            </a:r>
            <a:r>
              <a:rPr lang="es-ES" sz="1800" spc="-75" dirty="0">
                <a:solidFill>
                  <a:schemeClr val="bg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sz="1800" dirty="0">
                <a:solidFill>
                  <a:schemeClr val="bg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la </a:t>
            </a:r>
            <a:r>
              <a:rPr lang="es-ES" sz="1800" spc="-10" dirty="0">
                <a:solidFill>
                  <a:schemeClr val="bg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bendición,</a:t>
            </a:r>
            <a:r>
              <a:rPr lang="es-ES" sz="1800" spc="-65" dirty="0">
                <a:solidFill>
                  <a:schemeClr val="bg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sz="1800" spc="-10" dirty="0">
                <a:solidFill>
                  <a:schemeClr val="bg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lo</a:t>
            </a:r>
            <a:r>
              <a:rPr lang="es-ES" sz="1800" spc="-55" dirty="0">
                <a:solidFill>
                  <a:schemeClr val="bg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sz="1800" spc="-10" dirty="0">
                <a:solidFill>
                  <a:schemeClr val="bg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partió</a:t>
            </a:r>
            <a:r>
              <a:rPr lang="es-ES" sz="1800" spc="-40" dirty="0">
                <a:solidFill>
                  <a:schemeClr val="bg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sz="1800" spc="-10" dirty="0">
                <a:solidFill>
                  <a:schemeClr val="bg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y</a:t>
            </a:r>
            <a:r>
              <a:rPr lang="es-ES" sz="1800" spc="-65" dirty="0">
                <a:solidFill>
                  <a:schemeClr val="bg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sz="1800" spc="-10" dirty="0">
                <a:solidFill>
                  <a:schemeClr val="bg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lo</a:t>
            </a:r>
            <a:r>
              <a:rPr lang="es-ES" sz="1800" spc="-40" dirty="0">
                <a:solidFill>
                  <a:schemeClr val="bg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sz="1800" spc="-10" dirty="0">
                <a:solidFill>
                  <a:schemeClr val="bg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dio</a:t>
            </a:r>
            <a:r>
              <a:rPr lang="es-ES" sz="1800" spc="-55" dirty="0">
                <a:solidFill>
                  <a:schemeClr val="bg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sz="1800" spc="-10" dirty="0">
                <a:solidFill>
                  <a:schemeClr val="bg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a</a:t>
            </a:r>
            <a:r>
              <a:rPr lang="es-ES" sz="1800" spc="-55" dirty="0">
                <a:solidFill>
                  <a:schemeClr val="bg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sz="1800" spc="-10" dirty="0">
                <a:solidFill>
                  <a:schemeClr val="bg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sus</a:t>
            </a:r>
            <a:r>
              <a:rPr lang="es-ES" sz="1800" spc="-50" dirty="0">
                <a:solidFill>
                  <a:schemeClr val="bg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sz="1800" spc="-10" dirty="0">
                <a:solidFill>
                  <a:schemeClr val="bg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discípulos,</a:t>
            </a:r>
            <a:r>
              <a:rPr lang="es-ES" sz="1800" spc="-50" dirty="0">
                <a:solidFill>
                  <a:schemeClr val="bg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sz="1800" spc="-10" dirty="0">
                <a:solidFill>
                  <a:schemeClr val="bg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diciendo:</a:t>
            </a:r>
            <a:r>
              <a:rPr lang="es-ES" sz="1800" spc="-70" dirty="0">
                <a:solidFill>
                  <a:schemeClr val="bg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sz="1800" spc="-10" dirty="0">
                <a:solidFill>
                  <a:schemeClr val="bg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'Tomen</a:t>
            </a:r>
            <a:r>
              <a:rPr lang="es-ES" sz="1800" spc="-55" dirty="0">
                <a:solidFill>
                  <a:schemeClr val="bg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sz="1800" spc="-10" dirty="0">
                <a:solidFill>
                  <a:schemeClr val="bg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y</a:t>
            </a:r>
            <a:r>
              <a:rPr lang="es-ES" sz="1800" spc="-65" dirty="0">
                <a:solidFill>
                  <a:schemeClr val="bg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sz="1800" spc="-10" dirty="0">
                <a:solidFill>
                  <a:schemeClr val="bg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coman;</a:t>
            </a:r>
            <a:r>
              <a:rPr lang="es-ES" sz="1800" spc="-50" dirty="0">
                <a:solidFill>
                  <a:schemeClr val="bg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sz="1800" spc="-10" dirty="0">
                <a:solidFill>
                  <a:schemeClr val="bg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esto</a:t>
            </a:r>
            <a:r>
              <a:rPr lang="es-ES" sz="1800" spc="-40" dirty="0">
                <a:solidFill>
                  <a:schemeClr val="bg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sz="1800" spc="-10" dirty="0">
                <a:solidFill>
                  <a:schemeClr val="bg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es</a:t>
            </a:r>
            <a:r>
              <a:rPr lang="es-ES" sz="1800" spc="-70" dirty="0">
                <a:solidFill>
                  <a:schemeClr val="bg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sz="1800" spc="-10" dirty="0">
                <a:solidFill>
                  <a:schemeClr val="bg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mi</a:t>
            </a:r>
            <a:r>
              <a:rPr lang="es-ES" sz="1800" spc="-40" dirty="0">
                <a:solidFill>
                  <a:schemeClr val="bg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sz="1800" spc="-10" dirty="0">
                <a:solidFill>
                  <a:schemeClr val="bg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cuerpo.</a:t>
            </a:r>
            <a:r>
              <a:rPr lang="es-ES" sz="1800" spc="-70" dirty="0">
                <a:solidFill>
                  <a:schemeClr val="bg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sz="1800" spc="-10" dirty="0">
                <a:solidFill>
                  <a:schemeClr val="bg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Después</a:t>
            </a:r>
            <a:r>
              <a:rPr lang="es-ES" sz="1800" spc="-45" dirty="0">
                <a:solidFill>
                  <a:schemeClr val="bg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sz="1800" spc="-10" dirty="0">
                <a:solidFill>
                  <a:schemeClr val="bg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tomó </a:t>
            </a:r>
            <a:r>
              <a:rPr lang="es-ES" sz="1800" dirty="0">
                <a:solidFill>
                  <a:schemeClr val="bg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una</a:t>
            </a:r>
            <a:r>
              <a:rPr lang="es-ES" sz="1800" spc="-25" dirty="0">
                <a:solidFill>
                  <a:schemeClr val="bg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sz="1800" dirty="0">
                <a:solidFill>
                  <a:schemeClr val="bg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copa,</a:t>
            </a:r>
            <a:r>
              <a:rPr lang="es-ES" sz="1800" spc="-50" dirty="0">
                <a:solidFill>
                  <a:schemeClr val="bg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sz="1800" dirty="0">
                <a:solidFill>
                  <a:schemeClr val="bg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dio</a:t>
            </a:r>
            <a:r>
              <a:rPr lang="es-ES" sz="1800" spc="-40" dirty="0">
                <a:solidFill>
                  <a:schemeClr val="bg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sz="1800" dirty="0">
                <a:solidFill>
                  <a:schemeClr val="bg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gracias</a:t>
            </a:r>
            <a:r>
              <a:rPr lang="es-ES" sz="1800" spc="-30" dirty="0">
                <a:solidFill>
                  <a:schemeClr val="bg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sz="1800" dirty="0">
                <a:solidFill>
                  <a:schemeClr val="bg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y</a:t>
            </a:r>
            <a:r>
              <a:rPr lang="es-ES" sz="1800" spc="-50" dirty="0">
                <a:solidFill>
                  <a:schemeClr val="bg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sz="1800" dirty="0">
                <a:solidFill>
                  <a:schemeClr val="bg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se</a:t>
            </a:r>
            <a:r>
              <a:rPr lang="es-ES" sz="1800" spc="-50" dirty="0">
                <a:solidFill>
                  <a:schemeClr val="bg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sz="1800" dirty="0">
                <a:solidFill>
                  <a:schemeClr val="bg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la</a:t>
            </a:r>
            <a:r>
              <a:rPr lang="es-ES" sz="1800" spc="-40" dirty="0">
                <a:solidFill>
                  <a:schemeClr val="bg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sz="1800" dirty="0">
                <a:solidFill>
                  <a:schemeClr val="bg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pasó</a:t>
            </a:r>
            <a:r>
              <a:rPr lang="es-ES" sz="1800" spc="-40" dirty="0">
                <a:solidFill>
                  <a:schemeClr val="bg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sz="1800" dirty="0">
                <a:solidFill>
                  <a:schemeClr val="bg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diciendo:</a:t>
            </a:r>
            <a:r>
              <a:rPr lang="es-ES" sz="1800" spc="-30" dirty="0">
                <a:solidFill>
                  <a:schemeClr val="bg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sz="1800" dirty="0">
                <a:solidFill>
                  <a:schemeClr val="bg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Tomen y beban; esta es mi sangre.'</a:t>
            </a:r>
            <a:endParaRPr lang="en-US" sz="1800" dirty="0">
              <a:solidFill>
                <a:schemeClr val="bg1"/>
              </a:solidFill>
              <a:effectLst/>
              <a:latin typeface="Microsoft Sans Serif" panose="020B0604020202020204" pitchFamily="34" charset="0"/>
              <a:ea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1144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images-na.ssl-images-amazon.com/images/I/617wXt02IPL._AC_SL1000_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52" t="9613" r="36029" b="53456"/>
          <a:stretch/>
        </p:blipFill>
        <p:spPr bwMode="auto">
          <a:xfrm>
            <a:off x="12096" y="-1"/>
            <a:ext cx="2714774" cy="2653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/>
          <p:cNvSpPr txBox="1"/>
          <p:nvPr/>
        </p:nvSpPr>
        <p:spPr>
          <a:xfrm>
            <a:off x="12095" y="2653892"/>
            <a:ext cx="2714774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2000" dirty="0">
                <a:latin typeface="Chalkboard" charset="0"/>
                <a:ea typeface="Chalkboard" charset="0"/>
                <a:cs typeface="Chalkboard" charset="0"/>
              </a:rPr>
              <a:t>JUEVES SANTO</a:t>
            </a:r>
          </a:p>
          <a:p>
            <a:pPr algn="ctr"/>
            <a:r>
              <a:rPr lang="es-ES_tradnl" sz="2000" dirty="0">
                <a:latin typeface="Chalkboard" charset="0"/>
                <a:ea typeface="Chalkboard" charset="0"/>
                <a:cs typeface="Chalkboard" charset="0"/>
              </a:rPr>
              <a:t>LA AGONÍA DE JESÚS EN EL HERTO DE OLIVOS EN GETSEMANÍ.</a:t>
            </a:r>
          </a:p>
        </p:txBody>
      </p:sp>
      <p:pic>
        <p:nvPicPr>
          <p:cNvPr id="9220" name="Picture 4" descr="a agonía de Jesús en el huerto de Getsemaní - Católicos - Hello Foros - La 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6871" y="0"/>
            <a:ext cx="6417128" cy="371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ía 22: La oración de Jesús en el huerto - Podcast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14"/>
          <a:stretch/>
        </p:blipFill>
        <p:spPr bwMode="auto">
          <a:xfrm>
            <a:off x="2726870" y="3712062"/>
            <a:ext cx="6417129" cy="314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218D4D6-5538-D203-35C5-E83D7A35906D}"/>
              </a:ext>
            </a:extLst>
          </p:cNvPr>
          <p:cNvSpPr txBox="1"/>
          <p:nvPr/>
        </p:nvSpPr>
        <p:spPr>
          <a:xfrm>
            <a:off x="-111764" y="3986504"/>
            <a:ext cx="316309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marR="496570" algn="ctr">
              <a:lnSpc>
                <a:spcPct val="100000"/>
              </a:lnSpc>
              <a:spcBef>
                <a:spcPts val="675"/>
              </a:spcBef>
            </a:pPr>
            <a:r>
              <a:rPr lang="es-ES" sz="1800" spc="-20" dirty="0">
                <a:solidFill>
                  <a:schemeClr val="bg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(Mateo</a:t>
            </a:r>
            <a:r>
              <a:rPr lang="es-ES" sz="1800" spc="-30" dirty="0">
                <a:solidFill>
                  <a:schemeClr val="bg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sz="1800" spc="-20" dirty="0">
                <a:solidFill>
                  <a:schemeClr val="bg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26,</a:t>
            </a:r>
            <a:r>
              <a:rPr lang="es-ES" sz="1800" spc="-55" dirty="0">
                <a:solidFill>
                  <a:schemeClr val="bg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sz="1800" spc="-20" dirty="0">
                <a:solidFill>
                  <a:schemeClr val="bg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36)</a:t>
            </a:r>
            <a:r>
              <a:rPr lang="es-ES" sz="1800" spc="-60" dirty="0">
                <a:solidFill>
                  <a:schemeClr val="bg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sz="1800" spc="-20" dirty="0">
                <a:solidFill>
                  <a:schemeClr val="bg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Jesús</a:t>
            </a:r>
            <a:r>
              <a:rPr lang="es-ES" sz="1800" spc="-60" dirty="0">
                <a:solidFill>
                  <a:schemeClr val="bg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sz="1800" spc="-20" dirty="0">
                <a:solidFill>
                  <a:schemeClr val="bg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en</a:t>
            </a:r>
            <a:r>
              <a:rPr lang="es-ES" sz="1800" spc="-30" dirty="0">
                <a:solidFill>
                  <a:schemeClr val="bg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sz="1800" spc="-20" dirty="0">
                <a:solidFill>
                  <a:schemeClr val="bg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el</a:t>
            </a:r>
            <a:r>
              <a:rPr lang="es-ES" sz="1800" spc="-50" dirty="0">
                <a:solidFill>
                  <a:schemeClr val="bg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sz="1800" spc="-20" dirty="0">
                <a:solidFill>
                  <a:schemeClr val="bg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Huerto </a:t>
            </a:r>
            <a:r>
              <a:rPr lang="es-ES" sz="1800" spc="-30" dirty="0">
                <a:solidFill>
                  <a:schemeClr val="bg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sz="1800" spc="-20" dirty="0">
                <a:solidFill>
                  <a:schemeClr val="bg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de </a:t>
            </a:r>
            <a:r>
              <a:rPr lang="es-ES" sz="1800" spc="-10" dirty="0" err="1">
                <a:solidFill>
                  <a:schemeClr val="bg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Getsemani</a:t>
            </a:r>
            <a:r>
              <a:rPr lang="es-ES" sz="1800" spc="-10" dirty="0">
                <a:solidFill>
                  <a:schemeClr val="bg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,</a:t>
            </a:r>
            <a:r>
              <a:rPr lang="es-ES" spc="-10" dirty="0">
                <a:solidFill>
                  <a:schemeClr val="bg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 ora por la conversión de los pecadores y pide,</a:t>
            </a:r>
            <a:r>
              <a:rPr lang="es-ES" b="0" i="0" dirty="0">
                <a:solidFill>
                  <a:srgbClr val="444444"/>
                </a:solidFill>
                <a:effectLst/>
                <a:latin typeface="google_sansregular"/>
              </a:rPr>
              <a:t> </a:t>
            </a:r>
            <a:r>
              <a:rPr lang="es-ES" spc="-10" dirty="0">
                <a:solidFill>
                  <a:schemeClr val="bg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«Padre, si esta copa no puede ser apartada de mí sin que yo la beba, que se haga tu voluntad.»</a:t>
            </a:r>
            <a:endParaRPr lang="en-US" spc="-10" dirty="0">
              <a:solidFill>
                <a:schemeClr val="bg1"/>
              </a:solidFill>
              <a:latin typeface="Microsoft Sans Serif" panose="020B0604020202020204" pitchFamily="34" charset="0"/>
              <a:ea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5766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images-na.ssl-images-amazon.com/images/I/617wXt02IPL._AC_SL1000_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83" t="7313" r="3352" b="52318"/>
          <a:stretch/>
        </p:blipFill>
        <p:spPr bwMode="auto">
          <a:xfrm>
            <a:off x="337931" y="0"/>
            <a:ext cx="2279610" cy="2337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/>
          <p:cNvSpPr txBox="1"/>
          <p:nvPr/>
        </p:nvSpPr>
        <p:spPr>
          <a:xfrm>
            <a:off x="-36206" y="2337959"/>
            <a:ext cx="2955470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2000" dirty="0">
                <a:latin typeface="Chalkboard" charset="0"/>
                <a:ea typeface="Chalkboard" charset="0"/>
                <a:cs typeface="Chalkboard" charset="0"/>
              </a:rPr>
              <a:t>JUEVES SANTO</a:t>
            </a:r>
          </a:p>
          <a:p>
            <a:pPr algn="ctr"/>
            <a:r>
              <a:rPr lang="es-ES_tradnl" sz="2000" dirty="0">
                <a:latin typeface="Chalkboard" charset="0"/>
                <a:ea typeface="Chalkboard" charset="0"/>
                <a:cs typeface="Chalkboard" charset="0"/>
              </a:rPr>
              <a:t>EL GALLO CANTA TRES VECES. PEDRO NIEGA A JESÚS 3 VECES. </a:t>
            </a:r>
          </a:p>
        </p:txBody>
      </p:sp>
      <p:pic>
        <p:nvPicPr>
          <p:cNvPr id="10244" name="Picture 4" descr="a vida de Jesús: Capítulo VII: El ministerio y la muerte de Jesús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18" b="8175"/>
          <a:stretch/>
        </p:blipFill>
        <p:spPr bwMode="auto">
          <a:xfrm>
            <a:off x="2919264" y="655983"/>
            <a:ext cx="6220320" cy="57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A7AAED1-27C4-E437-2C41-275F53586CBA}"/>
              </a:ext>
            </a:extLst>
          </p:cNvPr>
          <p:cNvSpPr txBox="1"/>
          <p:nvPr/>
        </p:nvSpPr>
        <p:spPr>
          <a:xfrm>
            <a:off x="69574" y="3763463"/>
            <a:ext cx="2753139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800" spc="-10" dirty="0">
                <a:solidFill>
                  <a:schemeClr val="bg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(</a:t>
            </a:r>
            <a:r>
              <a:rPr lang="es-ES" sz="1900" b="1" spc="-10" dirty="0">
                <a:solidFill>
                  <a:schemeClr val="bg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Mateo 26, 34)</a:t>
            </a:r>
          </a:p>
          <a:p>
            <a:pPr algn="ctr"/>
            <a:r>
              <a:rPr lang="es-ES" sz="1900" b="1" spc="-10" dirty="0">
                <a:solidFill>
                  <a:schemeClr val="bg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Pedro</a:t>
            </a:r>
            <a:r>
              <a:rPr lang="es-ES" sz="1900" b="1" spc="-70" dirty="0">
                <a:solidFill>
                  <a:schemeClr val="bg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sz="1900" b="1" spc="-10" dirty="0">
                <a:solidFill>
                  <a:schemeClr val="bg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acompañaba</a:t>
            </a:r>
            <a:r>
              <a:rPr lang="es-ES" sz="1900" b="1" spc="-45" dirty="0">
                <a:solidFill>
                  <a:schemeClr val="bg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de lejos </a:t>
            </a:r>
            <a:r>
              <a:rPr lang="es-ES" sz="1900" b="1" spc="-10" dirty="0">
                <a:solidFill>
                  <a:schemeClr val="bg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a Jesús</a:t>
            </a:r>
            <a:r>
              <a:rPr lang="es-ES" sz="1900" b="1" spc="-70" dirty="0">
                <a:solidFill>
                  <a:schemeClr val="bg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sz="1900" b="1" spc="-10" dirty="0">
                <a:solidFill>
                  <a:schemeClr val="bg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mientras</a:t>
            </a:r>
            <a:r>
              <a:rPr lang="es-ES" sz="1900" b="1" spc="-65" dirty="0">
                <a:solidFill>
                  <a:schemeClr val="bg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sz="1900" b="1" spc="-10" dirty="0">
                <a:solidFill>
                  <a:schemeClr val="bg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era</a:t>
            </a:r>
            <a:r>
              <a:rPr lang="es-ES" sz="1900" b="1" spc="-65" dirty="0">
                <a:solidFill>
                  <a:schemeClr val="bg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sz="1900" b="1" spc="-10" dirty="0">
                <a:solidFill>
                  <a:schemeClr val="bg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llevado</a:t>
            </a:r>
            <a:r>
              <a:rPr lang="es-ES" sz="1900" b="1" spc="-70" dirty="0">
                <a:solidFill>
                  <a:schemeClr val="bg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sz="1900" b="1" spc="-10" dirty="0">
                <a:solidFill>
                  <a:schemeClr val="bg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a</a:t>
            </a:r>
            <a:r>
              <a:rPr lang="es-ES" sz="1900" b="1" spc="-65" dirty="0">
                <a:solidFill>
                  <a:schemeClr val="bg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sz="1900" b="1" spc="-10" dirty="0">
                <a:solidFill>
                  <a:schemeClr val="bg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la</a:t>
            </a:r>
            <a:r>
              <a:rPr lang="es-ES" sz="1900" b="1" spc="-65" dirty="0">
                <a:solidFill>
                  <a:schemeClr val="bg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sz="1900" b="1" spc="-10" dirty="0">
                <a:solidFill>
                  <a:schemeClr val="bg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casa</a:t>
            </a:r>
            <a:r>
              <a:rPr lang="es-ES" sz="1900" b="1" spc="-65" dirty="0">
                <a:solidFill>
                  <a:schemeClr val="bg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sz="1900" b="1" spc="-10" dirty="0">
                <a:solidFill>
                  <a:schemeClr val="bg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de</a:t>
            </a:r>
            <a:r>
              <a:rPr lang="es-ES" sz="1900" b="1" spc="-70" dirty="0">
                <a:solidFill>
                  <a:schemeClr val="bg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sz="1900" b="1" spc="-10" dirty="0">
                <a:solidFill>
                  <a:schemeClr val="bg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los</a:t>
            </a:r>
            <a:r>
              <a:rPr lang="es-ES" sz="1900" b="1" spc="-65" dirty="0">
                <a:solidFill>
                  <a:schemeClr val="bg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sz="1900" b="1" spc="-10" dirty="0">
                <a:solidFill>
                  <a:schemeClr val="bg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sumos</a:t>
            </a:r>
            <a:r>
              <a:rPr lang="es-ES" sz="1900" b="1" spc="-65" dirty="0">
                <a:solidFill>
                  <a:schemeClr val="bg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sz="1900" b="1" spc="-10" dirty="0">
                <a:solidFill>
                  <a:schemeClr val="bg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sacerdotes:</a:t>
            </a:r>
            <a:r>
              <a:rPr lang="es-ES" sz="1900" b="1" spc="-65" dirty="0">
                <a:solidFill>
                  <a:schemeClr val="bg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sz="1900" b="1" spc="-10" dirty="0">
                <a:solidFill>
                  <a:schemeClr val="bg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Anás</a:t>
            </a:r>
            <a:r>
              <a:rPr lang="es-ES" sz="1900" b="1" spc="-70" dirty="0">
                <a:solidFill>
                  <a:schemeClr val="bg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sz="1900" b="1" spc="-10" dirty="0">
                <a:solidFill>
                  <a:schemeClr val="bg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Y</a:t>
            </a:r>
            <a:r>
              <a:rPr lang="es-ES" sz="1900" b="1" spc="-65" dirty="0">
                <a:solidFill>
                  <a:schemeClr val="bg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sz="1900" b="1" spc="-10" dirty="0">
                <a:solidFill>
                  <a:schemeClr val="bg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Caifás. Pedro</a:t>
            </a:r>
            <a:r>
              <a:rPr lang="es-ES" sz="1900" b="1" spc="-50" dirty="0">
                <a:solidFill>
                  <a:schemeClr val="bg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sz="1900" b="1" spc="-10" dirty="0">
                <a:solidFill>
                  <a:schemeClr val="bg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niega</a:t>
            </a:r>
            <a:r>
              <a:rPr lang="es-ES" sz="1900" b="1" spc="-35" dirty="0">
                <a:solidFill>
                  <a:schemeClr val="bg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que conoce a Jesús 3 veces cuando canta el gallo como había predijo </a:t>
            </a:r>
            <a:r>
              <a:rPr lang="es-ES" sz="1900" b="1" spc="-10" dirty="0">
                <a:solidFill>
                  <a:schemeClr val="bg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Jesús.</a:t>
            </a:r>
            <a:r>
              <a:rPr lang="es-ES" sz="1900" b="1" spc="-60" dirty="0">
                <a:solidFill>
                  <a:schemeClr val="bg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endParaRPr lang="en-US" sz="19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6713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2868">
            <a:alpha val="9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images-na.ssl-images-amazon.com/images/I/617wXt02IPL._AC_SL1000_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56" t="2476" r="19325" b="54214"/>
          <a:stretch/>
        </p:blipFill>
        <p:spPr bwMode="auto">
          <a:xfrm>
            <a:off x="343056" y="0"/>
            <a:ext cx="2269357" cy="2601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/>
          <p:cNvSpPr txBox="1"/>
          <p:nvPr/>
        </p:nvSpPr>
        <p:spPr>
          <a:xfrm rot="10800000" flipV="1">
            <a:off x="0" y="2601657"/>
            <a:ext cx="2965835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2000" dirty="0">
                <a:latin typeface="Chalkboard" charset="0"/>
                <a:ea typeface="Chalkboard" charset="0"/>
                <a:cs typeface="Chalkboard" charset="0"/>
              </a:rPr>
              <a:t>VIERNES SANTO</a:t>
            </a:r>
          </a:p>
          <a:p>
            <a:pPr algn="ctr"/>
            <a:r>
              <a:rPr lang="es-ES_tradnl" sz="2000" dirty="0">
                <a:latin typeface="Chalkboard" charset="0"/>
                <a:ea typeface="Chalkboard" charset="0"/>
                <a:cs typeface="Chalkboard" charset="0"/>
              </a:rPr>
              <a:t>LA FLAGELACIÓN DE NUESTRO SEÑOR ATADO A LA COLUMNA. </a:t>
            </a:r>
          </a:p>
        </p:txBody>
      </p:sp>
      <p:pic>
        <p:nvPicPr>
          <p:cNvPr id="10242" name="Picture 2" descr="mágenes de la Pasión de Cristo 🧡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5470" y="0"/>
            <a:ext cx="6188529" cy="3465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ofradía de la Flagelación de Jesús (@flagelacionlog) | Twit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834" y="3439362"/>
            <a:ext cx="3418637" cy="3418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91BE414-B604-B19C-1F27-85ECD0270ABC}"/>
              </a:ext>
            </a:extLst>
          </p:cNvPr>
          <p:cNvSpPr txBox="1"/>
          <p:nvPr/>
        </p:nvSpPr>
        <p:spPr>
          <a:xfrm>
            <a:off x="-10364" y="4502668"/>
            <a:ext cx="29554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>
                <a:solidFill>
                  <a:schemeClr val="bg1"/>
                </a:solidFill>
                <a:latin typeface="google_sansregular"/>
              </a:rPr>
              <a:t>(San Mateo 27:26)</a:t>
            </a:r>
          </a:p>
          <a:p>
            <a:pPr algn="ctr"/>
            <a:r>
              <a:rPr lang="es-ES" sz="2000" dirty="0">
                <a:solidFill>
                  <a:schemeClr val="bg1"/>
                </a:solidFill>
                <a:latin typeface="google_sansregular"/>
              </a:rPr>
              <a:t>Pilato m</a:t>
            </a:r>
            <a:r>
              <a:rPr lang="es-ES" sz="2000" b="0" i="0" dirty="0">
                <a:solidFill>
                  <a:schemeClr val="bg1"/>
                </a:solidFill>
                <a:effectLst/>
                <a:latin typeface="google_sansregular"/>
              </a:rPr>
              <a:t>andó azotar a Jesús y lo entregó a los que debían crucificarlo.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3955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images-na.ssl-images-amazon.com/images/I/617wXt02IPL._AC_SL1000_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t="51810" r="81811" b="7821"/>
          <a:stretch/>
        </p:blipFill>
        <p:spPr bwMode="auto">
          <a:xfrm>
            <a:off x="290265" y="0"/>
            <a:ext cx="2132037" cy="218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/>
          <p:cNvSpPr txBox="1"/>
          <p:nvPr/>
        </p:nvSpPr>
        <p:spPr>
          <a:xfrm>
            <a:off x="0" y="2186609"/>
            <a:ext cx="2710543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2000" dirty="0">
                <a:latin typeface="Chalkboard" charset="0"/>
                <a:ea typeface="Chalkboard" charset="0"/>
                <a:cs typeface="Chalkboard" charset="0"/>
              </a:rPr>
              <a:t>VIERNES SANTO</a:t>
            </a:r>
          </a:p>
          <a:p>
            <a:pPr algn="ctr"/>
            <a:r>
              <a:rPr lang="es-ES_tradnl" sz="2000" dirty="0">
                <a:latin typeface="Chalkboard" charset="0"/>
                <a:ea typeface="Chalkboard" charset="0"/>
                <a:cs typeface="Chalkboard" charset="0"/>
              </a:rPr>
              <a:t>LA CORONACIÓN DE ESPINAS.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EA53028-CB0F-AAAE-C386-7EFA89EF3F94}"/>
              </a:ext>
            </a:extLst>
          </p:cNvPr>
          <p:cNvSpPr txBox="1"/>
          <p:nvPr/>
        </p:nvSpPr>
        <p:spPr>
          <a:xfrm>
            <a:off x="89452" y="3339548"/>
            <a:ext cx="262109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marR="496570" algn="ctr">
              <a:lnSpc>
                <a:spcPct val="100000"/>
              </a:lnSpc>
              <a:spcBef>
                <a:spcPts val="680"/>
              </a:spcBef>
            </a:pPr>
            <a:r>
              <a:rPr lang="es-ES" sz="2000" b="1" spc="-20" dirty="0">
                <a:solidFill>
                  <a:schemeClr val="bg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(Mateo</a:t>
            </a:r>
            <a:r>
              <a:rPr lang="es-ES" sz="2000" b="1" spc="-30" dirty="0">
                <a:solidFill>
                  <a:schemeClr val="bg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sz="2000" b="1" spc="-20" dirty="0">
                <a:solidFill>
                  <a:schemeClr val="bg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27,</a:t>
            </a:r>
            <a:r>
              <a:rPr lang="es-ES" sz="2000" b="1" spc="-55" dirty="0">
                <a:solidFill>
                  <a:schemeClr val="bg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sz="2000" b="1" spc="-20" dirty="0">
                <a:solidFill>
                  <a:schemeClr val="bg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29)</a:t>
            </a:r>
            <a:r>
              <a:rPr lang="es-ES" sz="2000" b="1" spc="-60" dirty="0">
                <a:solidFill>
                  <a:schemeClr val="bg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L</a:t>
            </a:r>
            <a:r>
              <a:rPr lang="es-ES" sz="2000" b="1" spc="-45" dirty="0">
                <a:solidFill>
                  <a:schemeClr val="bg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os soldados romanos colocaron l</a:t>
            </a:r>
            <a:r>
              <a:rPr lang="es-ES" sz="2000" b="1" spc="-20" dirty="0">
                <a:solidFill>
                  <a:schemeClr val="bg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a</a:t>
            </a:r>
            <a:r>
              <a:rPr lang="es-ES" sz="2000" b="1" spc="-35" dirty="0">
                <a:solidFill>
                  <a:schemeClr val="bg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sz="2000" b="1" spc="-20" dirty="0">
                <a:solidFill>
                  <a:schemeClr val="bg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corona</a:t>
            </a:r>
            <a:r>
              <a:rPr lang="es-ES" sz="2000" b="1" spc="-35" dirty="0">
                <a:solidFill>
                  <a:schemeClr val="bg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sz="2000" b="1" spc="-20" dirty="0">
                <a:solidFill>
                  <a:schemeClr val="bg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de</a:t>
            </a:r>
            <a:r>
              <a:rPr lang="es-ES" sz="2000" b="1" spc="-40" dirty="0">
                <a:solidFill>
                  <a:schemeClr val="bg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sz="2000" b="1" spc="-20" dirty="0">
                <a:solidFill>
                  <a:schemeClr val="bg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espinas</a:t>
            </a:r>
            <a:r>
              <a:rPr lang="es-ES" sz="2000" b="1" spc="-40" dirty="0">
                <a:solidFill>
                  <a:schemeClr val="bg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sz="2000" b="1" dirty="0">
                <a:solidFill>
                  <a:schemeClr val="bg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sobre</a:t>
            </a:r>
            <a:r>
              <a:rPr lang="es-ES" sz="2000" b="1" spc="-75" dirty="0">
                <a:solidFill>
                  <a:schemeClr val="bg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sz="2000" b="1" dirty="0">
                <a:solidFill>
                  <a:schemeClr val="bg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la</a:t>
            </a:r>
            <a:r>
              <a:rPr lang="es-ES" sz="2000" b="1" spc="-80" dirty="0">
                <a:solidFill>
                  <a:schemeClr val="bg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sz="2000" b="1" dirty="0">
                <a:solidFill>
                  <a:schemeClr val="bg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cabeza</a:t>
            </a:r>
            <a:r>
              <a:rPr lang="es-ES" sz="2000" b="1" spc="-65" dirty="0">
                <a:solidFill>
                  <a:schemeClr val="bg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sz="2000" b="1" dirty="0">
                <a:solidFill>
                  <a:schemeClr val="bg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de</a:t>
            </a:r>
            <a:r>
              <a:rPr lang="es-ES" sz="2000" b="1" spc="-75" dirty="0">
                <a:solidFill>
                  <a:schemeClr val="bg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sz="2000" b="1" dirty="0">
                <a:solidFill>
                  <a:schemeClr val="bg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Jesús y se burlaban de él.</a:t>
            </a:r>
            <a:endParaRPr lang="en-US" sz="2000" b="1" dirty="0">
              <a:solidFill>
                <a:schemeClr val="bg1"/>
              </a:solidFill>
              <a:effectLst/>
              <a:latin typeface="Microsoft Sans Serif" panose="020B0604020202020204" pitchFamily="34" charset="0"/>
              <a:ea typeface="Microsoft Sans Serif" panose="020B0604020202020204" pitchFamily="34" charset="0"/>
            </a:endParaRPr>
          </a:p>
        </p:txBody>
      </p:sp>
      <p:pic>
        <p:nvPicPr>
          <p:cNvPr id="1028" name="Picture 4" descr="Retrato, Rostro, Jesús, Espinas">
            <a:extLst>
              <a:ext uri="{FF2B5EF4-FFF2-40B4-BE49-F238E27FC236}">
                <a16:creationId xmlns:a16="http://schemas.microsoft.com/office/drawing/2014/main" id="{E98160BD-6DF4-F4E6-3A0C-09676EA881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0543" y="0"/>
            <a:ext cx="643345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8768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images-na.ssl-images-amazon.com/images/I/617wXt02IPL._AC_SL1000_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81" t="50000" r="65654" b="9631"/>
          <a:stretch/>
        </p:blipFill>
        <p:spPr bwMode="auto">
          <a:xfrm>
            <a:off x="353069" y="0"/>
            <a:ext cx="2170801" cy="222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/>
          <p:cNvSpPr txBox="1"/>
          <p:nvPr/>
        </p:nvSpPr>
        <p:spPr>
          <a:xfrm>
            <a:off x="1" y="2405514"/>
            <a:ext cx="2876936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2000" dirty="0">
                <a:latin typeface="Chalkboard" charset="0"/>
                <a:ea typeface="Chalkboard" charset="0"/>
                <a:cs typeface="Chalkboard" charset="0"/>
              </a:rPr>
              <a:t>VIERNES SANTO</a:t>
            </a:r>
          </a:p>
          <a:p>
            <a:pPr algn="ctr"/>
            <a:r>
              <a:rPr lang="es-ES_tradnl" sz="2000" dirty="0">
                <a:latin typeface="Chalkboard" charset="0"/>
                <a:ea typeface="Chalkboard" charset="0"/>
                <a:cs typeface="Chalkboard" charset="0"/>
              </a:rPr>
              <a:t>JESÚS CARGA SU CRUZ, CAMINO DEL CALVARIO.</a:t>
            </a:r>
          </a:p>
        </p:txBody>
      </p:sp>
      <p:pic>
        <p:nvPicPr>
          <p:cNvPr id="13314" name="Picture 2" descr="l Proceso de Jesús – Escritura_Sagr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937" y="0"/>
            <a:ext cx="6267063" cy="3290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l terremoto y la Crucifixión de Cristo ¿se pueden datar? | ArqueHist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937" y="3290208"/>
            <a:ext cx="6267062" cy="3567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0900570-0E32-8F8C-6E13-9E168C559542}"/>
              </a:ext>
            </a:extLst>
          </p:cNvPr>
          <p:cNvSpPr txBox="1"/>
          <p:nvPr/>
        </p:nvSpPr>
        <p:spPr>
          <a:xfrm>
            <a:off x="0" y="3776075"/>
            <a:ext cx="2876936" cy="797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marR="0" algn="ctr">
              <a:spcBef>
                <a:spcPts val="660"/>
              </a:spcBef>
            </a:pPr>
            <a:r>
              <a:rPr lang="es-ES" sz="2000" spc="-20" dirty="0">
                <a:solidFill>
                  <a:schemeClr val="bg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(Mateo</a:t>
            </a:r>
            <a:r>
              <a:rPr lang="es-ES" sz="2000" spc="-30" dirty="0">
                <a:solidFill>
                  <a:schemeClr val="bg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s-ES" sz="2000" spc="-20" dirty="0">
                <a:solidFill>
                  <a:schemeClr val="bg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25,35)</a:t>
            </a:r>
            <a:r>
              <a:rPr lang="es-ES" sz="2000" spc="-55" dirty="0">
                <a:solidFill>
                  <a:schemeClr val="bg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</a:p>
          <a:p>
            <a:pPr marL="228600" marR="0" algn="ctr">
              <a:spcBef>
                <a:spcPts val="660"/>
              </a:spcBef>
            </a:pPr>
            <a:r>
              <a:rPr lang="es-ES" sz="2000" spc="-55" dirty="0">
                <a:solidFill>
                  <a:schemeClr val="bg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Y lo crucifican</a:t>
            </a:r>
            <a:r>
              <a:rPr lang="es-ES" sz="2000" spc="-20" dirty="0">
                <a:solidFill>
                  <a:schemeClr val="bg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.</a:t>
            </a:r>
            <a:endParaRPr lang="en-US" sz="2000" dirty="0">
              <a:solidFill>
                <a:schemeClr val="bg1"/>
              </a:solidFill>
              <a:effectLst/>
              <a:latin typeface="Microsoft Sans Serif" panose="020B0604020202020204" pitchFamily="34" charset="0"/>
              <a:ea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148810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1285</TotalTime>
  <Words>489</Words>
  <Application>Microsoft Office PowerPoint</Application>
  <PresentationFormat>On-screen Show (4:3)</PresentationFormat>
  <Paragraphs>47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Bradley Hand</vt:lpstr>
      <vt:lpstr>Calibri</vt:lpstr>
      <vt:lpstr>Calibri Light</vt:lpstr>
      <vt:lpstr>Chalkboard</vt:lpstr>
      <vt:lpstr>google_sansregular</vt:lpstr>
      <vt:lpstr>Microsoft Sans Serif</vt:lpstr>
      <vt:lpstr>system-ui</vt:lpstr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Burguete, Jaime (Contractor)</dc:creator>
  <cp:lastModifiedBy>Maria Varona</cp:lastModifiedBy>
  <cp:revision>20</cp:revision>
  <dcterms:created xsi:type="dcterms:W3CDTF">2021-03-19T03:47:58Z</dcterms:created>
  <dcterms:modified xsi:type="dcterms:W3CDTF">2025-04-19T01:42:17Z</dcterms:modified>
</cp:coreProperties>
</file>