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341" r:id="rId3"/>
    <p:sldId id="266" r:id="rId4"/>
    <p:sldId id="267" r:id="rId5"/>
    <p:sldId id="268" r:id="rId6"/>
    <p:sldId id="342" r:id="rId7"/>
    <p:sldId id="345" r:id="rId8"/>
    <p:sldId id="348" r:id="rId9"/>
    <p:sldId id="347" r:id="rId10"/>
    <p:sldId id="346" r:id="rId11"/>
    <p:sldId id="273" r:id="rId12"/>
    <p:sldId id="32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21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9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5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2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30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9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5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8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9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1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37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9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AF53C-E56C-44AE-A30F-67985FDF6A90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6CA58-ADE9-4AF4-AF41-419728224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8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201349" y="952101"/>
            <a:ext cx="4990651" cy="3125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latin typeface="Comic Sans MS" panose="030F0702030302020204" pitchFamily="66" charset="0"/>
              </a:rPr>
              <a:t>Coronilla</a:t>
            </a:r>
            <a:r>
              <a:rPr lang="en-US" sz="4000" dirty="0">
                <a:latin typeface="Comic Sans MS" panose="030F0702030302020204" pitchFamily="66" charset="0"/>
              </a:rPr>
              <a:t> a la Divina Misericordia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CBFB152-674D-425B-B6DC-C9B2F6A92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49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10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992" y="53418"/>
            <a:ext cx="49086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Comic Sans MS" panose="030F0702030302020204" pitchFamily="66" charset="0"/>
              </a:rPr>
              <a:t>Padre eterno, yo te ofrezco el Cuerpo, la Sangre, el Alma y la Divinidad de tu Amadísimo Hijo, Nuestro Señor Jesucristo, </a:t>
            </a:r>
          </a:p>
          <a:p>
            <a:pPr algn="ctr"/>
            <a:endParaRPr lang="es-ES" sz="1500" b="1" dirty="0">
              <a:latin typeface="Comic Sans MS" panose="030F0702030302020204" pitchFamily="66" charset="0"/>
            </a:endParaRPr>
          </a:p>
          <a:p>
            <a:pPr algn="ctr"/>
            <a:r>
              <a:rPr lang="es-E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R.- Para el perdón de nuestros pecados y los del mundo entero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3E44A02-D087-4C61-9939-1C882E53B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013" y="1685948"/>
            <a:ext cx="1767607" cy="220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B6A204-5BE3-4C25-9C90-509341A141F4}"/>
              </a:ext>
            </a:extLst>
          </p:cNvPr>
          <p:cNvSpPr txBox="1"/>
          <p:nvPr/>
        </p:nvSpPr>
        <p:spPr>
          <a:xfrm>
            <a:off x="6960013" y="3989807"/>
            <a:ext cx="3710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    </a:t>
            </a:r>
            <a:r>
              <a:rPr lang="en-US" sz="2000" b="1" dirty="0">
                <a:latin typeface="Comic Sans MS" panose="030F0702030302020204" pitchFamily="66" charset="0"/>
              </a:rPr>
              <a:t>Por </a:t>
            </a:r>
            <a:r>
              <a:rPr lang="en-US" sz="2000" b="1" dirty="0" err="1">
                <a:latin typeface="Comic Sans MS" panose="030F0702030302020204" pitchFamily="66" charset="0"/>
              </a:rPr>
              <a:t>Su</a:t>
            </a:r>
            <a:r>
              <a:rPr lang="en-US" sz="2000" b="1" dirty="0">
                <a:latin typeface="Comic Sans MS" panose="030F0702030302020204" pitchFamily="66" charset="0"/>
              </a:rPr>
              <a:t> dolorosa </a:t>
            </a:r>
            <a:r>
              <a:rPr lang="en-US" sz="2000" b="1" dirty="0" err="1">
                <a:latin typeface="Comic Sans MS" panose="030F0702030302020204" pitchFamily="66" charset="0"/>
              </a:rPr>
              <a:t>Pasión</a:t>
            </a:r>
            <a:endParaRPr lang="en-US" sz="2000" b="1" dirty="0">
              <a:latin typeface="Comic Sans MS" panose="030F0702030302020204" pitchFamily="66" charset="0"/>
            </a:endParaRPr>
          </a:p>
          <a:p>
            <a:pPr algn="ctr"/>
            <a:r>
              <a:rPr lang="en-US" b="1" dirty="0">
                <a:latin typeface="Comic Sans MS" panose="030F0702030302020204" pitchFamily="66" charset="0"/>
              </a:rPr>
              <a:t>R. 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Ten misericordia de </a:t>
            </a:r>
            <a:r>
              <a:rPr lang="en-U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nosotros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y del </a:t>
            </a:r>
            <a:r>
              <a:rPr lang="en-U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mundo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entero</a:t>
            </a:r>
            <a:endParaRPr lang="en-US" sz="2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58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7AF19BF5-52FC-4DDB-8E65-696EFF8F7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890" y="614019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66FB795C-27D5-48BB-BC5C-BD144CE83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779" y="-56839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03A8FECD-8F6B-4D85-BE52-F3BAC847D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386" y="626766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84D5BC1E-1BDC-49B2-85D0-4CB65DD7D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321" y="1980017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55639AD4-46F3-4E4F-BD43-B15095149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813" y="3616585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0ED26D85-0EF1-4196-B008-7D42C0B20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703" y="4911491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96956B72-68FB-42E6-B739-0A6884A87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211" y="5149870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A46887FC-4F7C-4F00-9C30-1F35DF6F6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126" y="4914204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63C1D8CA-2E75-4024-BCFA-C29049C87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437" y="3751355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836B3E47-F43C-4686-8F3B-5E16F5CCB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817" y="2083301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ED1FD4C-85BA-442D-975B-86E0A3CEA4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427" y="2280929"/>
            <a:ext cx="2577878" cy="440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4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y be an image of 1 person and text that says 'Santo Dios, Santo fuerte, Santo inmortal, ten misericordia de nosotros y del mundo entero.'">
            <a:extLst>
              <a:ext uri="{FF2B5EF4-FFF2-40B4-BE49-F238E27FC236}">
                <a16:creationId xmlns:a16="http://schemas.microsoft.com/office/drawing/2014/main" id="{C061A8BB-A30A-4801-9C8B-552F98309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732" y="0"/>
            <a:ext cx="7210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387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39" y="207294"/>
            <a:ext cx="7652824" cy="654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59687" y="2200173"/>
            <a:ext cx="29148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En nombre del Padre, del Hijo, y del Espíritu Santo. Amen.</a:t>
            </a:r>
          </a:p>
        </p:txBody>
      </p:sp>
    </p:spTree>
    <p:extLst>
      <p:ext uri="{BB962C8B-B14F-4D97-AF65-F5344CB8AC3E}">
        <p14:creationId xmlns:p14="http://schemas.microsoft.com/office/powerpoint/2010/main" val="276652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358231" y="646141"/>
            <a:ext cx="3349825" cy="8498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Comic Sans MS" panose="030F0702030302020204" pitchFamily="66" charset="0"/>
              </a:rPr>
              <a:t>1.- </a:t>
            </a:r>
            <a:r>
              <a:rPr lang="en-US" sz="3200" dirty="0" err="1">
                <a:latin typeface="Comic Sans MS" panose="030F0702030302020204" pitchFamily="66" charset="0"/>
              </a:rPr>
              <a:t>Padrenuestro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CBFB152-674D-425B-B6DC-C9B2F6A92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49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58D370D-F0E4-4A91-90FE-CD2264AF2CD9}"/>
              </a:ext>
            </a:extLst>
          </p:cNvPr>
          <p:cNvSpPr txBox="1">
            <a:spLocks/>
          </p:cNvSpPr>
          <p:nvPr/>
        </p:nvSpPr>
        <p:spPr>
          <a:xfrm>
            <a:off x="7358231" y="2664097"/>
            <a:ext cx="2868982" cy="8498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Comic Sans MS" panose="030F0702030302020204" pitchFamily="66" charset="0"/>
              </a:rPr>
              <a:t>2.- Ave María</a:t>
            </a:r>
          </a:p>
        </p:txBody>
      </p:sp>
      <p:pic>
        <p:nvPicPr>
          <p:cNvPr id="10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5C07B396-271A-4A49-9909-3AD3EE40F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771" y="317939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C442CA01-006C-4951-BDA1-713EE179E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502" y="2207970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58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0" y="922648"/>
            <a:ext cx="1554716" cy="17294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670" y="0"/>
            <a:ext cx="3171730" cy="3461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153" y="0"/>
            <a:ext cx="3193088" cy="3461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995" y="-1158"/>
            <a:ext cx="3138083" cy="3461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9" y="3459963"/>
            <a:ext cx="2928678" cy="3298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750" y="3459963"/>
            <a:ext cx="2977842" cy="32988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995" y="3429000"/>
            <a:ext cx="3020252" cy="32988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650" y="3429000"/>
            <a:ext cx="2977842" cy="327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5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096755" cy="33762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754" y="0"/>
            <a:ext cx="3084610" cy="33762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09" y="0"/>
            <a:ext cx="3127322" cy="33762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831" y="0"/>
            <a:ext cx="2894378" cy="33762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6246"/>
            <a:ext cx="3096755" cy="3382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117" y="3376246"/>
            <a:ext cx="3131883" cy="33824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872" y="3376246"/>
            <a:ext cx="3108245" cy="3368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117" y="3376244"/>
            <a:ext cx="2927932" cy="336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9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20930" cy="34203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930" y="-6081"/>
            <a:ext cx="3112147" cy="34325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318" y="-6081"/>
            <a:ext cx="3120930" cy="3418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853" y="0"/>
            <a:ext cx="3112147" cy="34313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75050" y="4369553"/>
            <a:ext cx="403742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0" b="1" dirty="0">
                <a:latin typeface="Aharoni" panose="02010803020104030203" pitchFamily="2" charset="-79"/>
                <a:cs typeface="Aharoni" panose="02010803020104030203" pitchFamily="2" charset="-79"/>
              </a:rPr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278534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992" y="53418"/>
            <a:ext cx="49086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Comic Sans MS" panose="030F0702030302020204" pitchFamily="66" charset="0"/>
              </a:rPr>
              <a:t>Padre eterno, yo te ofrezco el Cuerpo, la Sangre, el Alma y la Divinidad de tu Amadísimo Hijo, Nuestro Señor Jesucristo, </a:t>
            </a:r>
          </a:p>
          <a:p>
            <a:pPr algn="ctr"/>
            <a:endParaRPr lang="es-ES" sz="1500" b="1" dirty="0">
              <a:latin typeface="Comic Sans MS" panose="030F0702030302020204" pitchFamily="66" charset="0"/>
            </a:endParaRPr>
          </a:p>
          <a:p>
            <a:pPr algn="ctr"/>
            <a:r>
              <a:rPr lang="es-E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R.- Para el perdón de nuestros pecados y los del mundo entero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3E44A02-D087-4C61-9939-1C882E53B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013" y="1685948"/>
            <a:ext cx="1767607" cy="220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B6A204-5BE3-4C25-9C90-509341A141F4}"/>
              </a:ext>
            </a:extLst>
          </p:cNvPr>
          <p:cNvSpPr txBox="1"/>
          <p:nvPr/>
        </p:nvSpPr>
        <p:spPr>
          <a:xfrm>
            <a:off x="6960013" y="3989807"/>
            <a:ext cx="3710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    </a:t>
            </a:r>
            <a:r>
              <a:rPr lang="en-US" sz="2000" b="1" dirty="0">
                <a:latin typeface="Comic Sans MS" panose="030F0702030302020204" pitchFamily="66" charset="0"/>
              </a:rPr>
              <a:t>Por </a:t>
            </a:r>
            <a:r>
              <a:rPr lang="en-US" sz="2000" b="1" dirty="0" err="1">
                <a:latin typeface="Comic Sans MS" panose="030F0702030302020204" pitchFamily="66" charset="0"/>
              </a:rPr>
              <a:t>Su</a:t>
            </a:r>
            <a:r>
              <a:rPr lang="en-US" sz="2000" b="1" dirty="0">
                <a:latin typeface="Comic Sans MS" panose="030F0702030302020204" pitchFamily="66" charset="0"/>
              </a:rPr>
              <a:t> dolorosa </a:t>
            </a:r>
            <a:r>
              <a:rPr lang="en-US" sz="2000" b="1" dirty="0" err="1">
                <a:latin typeface="Comic Sans MS" panose="030F0702030302020204" pitchFamily="66" charset="0"/>
              </a:rPr>
              <a:t>Pasión</a:t>
            </a:r>
            <a:endParaRPr lang="en-US" sz="2000" b="1" dirty="0">
              <a:latin typeface="Comic Sans MS" panose="030F0702030302020204" pitchFamily="66" charset="0"/>
            </a:endParaRPr>
          </a:p>
          <a:p>
            <a:pPr algn="ctr"/>
            <a:r>
              <a:rPr lang="en-US" b="1" dirty="0">
                <a:latin typeface="Comic Sans MS" panose="030F0702030302020204" pitchFamily="66" charset="0"/>
              </a:rPr>
              <a:t>R. 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Ten misericordia de </a:t>
            </a:r>
            <a:r>
              <a:rPr lang="en-U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nosotros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y del </a:t>
            </a:r>
            <a:r>
              <a:rPr lang="en-U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mundo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entero</a:t>
            </a:r>
            <a:endParaRPr lang="en-US" sz="2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58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7AF19BF5-52FC-4DDB-8E65-696EFF8F7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890" y="614019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66FB795C-27D5-48BB-BC5C-BD144CE83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779" y="-56839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03A8FECD-8F6B-4D85-BE52-F3BAC847D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386" y="626766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84D5BC1E-1BDC-49B2-85D0-4CB65DD7D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321" y="1980017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55639AD4-46F3-4E4F-BD43-B15095149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813" y="3616585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0ED26D85-0EF1-4196-B008-7D42C0B20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703" y="4911491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96956B72-68FB-42E6-B739-0A6884A87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211" y="5149870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A46887FC-4F7C-4F00-9C30-1F35DF6F6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126" y="4914204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63C1D8CA-2E75-4024-BCFA-C29049C87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437" y="3751355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836B3E47-F43C-4686-8F3B-5E16F5CCB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817" y="2083301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E6479AB-AF8A-4076-9514-D057C673ED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32" y="2325145"/>
            <a:ext cx="2626014" cy="448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9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992" y="53418"/>
            <a:ext cx="49086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Comic Sans MS" panose="030F0702030302020204" pitchFamily="66" charset="0"/>
              </a:rPr>
              <a:t>Padre eterno, yo te ofrezco el Cuerpo, la Sangre, el Alma y la Divinidad de tu Amadísimo Hijo, Nuestro Señor Jesucristo, </a:t>
            </a:r>
          </a:p>
          <a:p>
            <a:pPr algn="ctr"/>
            <a:endParaRPr lang="es-ES" sz="1500" b="1" dirty="0">
              <a:latin typeface="Comic Sans MS" panose="030F0702030302020204" pitchFamily="66" charset="0"/>
            </a:endParaRPr>
          </a:p>
          <a:p>
            <a:pPr algn="ctr"/>
            <a:r>
              <a:rPr lang="es-E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R.- Para el perdón de nuestros pecados y los del mundo entero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3E44A02-D087-4C61-9939-1C882E53B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013" y="1685948"/>
            <a:ext cx="1767607" cy="220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B6A204-5BE3-4C25-9C90-509341A141F4}"/>
              </a:ext>
            </a:extLst>
          </p:cNvPr>
          <p:cNvSpPr txBox="1"/>
          <p:nvPr/>
        </p:nvSpPr>
        <p:spPr>
          <a:xfrm>
            <a:off x="6960013" y="3989807"/>
            <a:ext cx="3710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    </a:t>
            </a:r>
            <a:r>
              <a:rPr lang="en-US" sz="2000" b="1" dirty="0">
                <a:latin typeface="Comic Sans MS" panose="030F0702030302020204" pitchFamily="66" charset="0"/>
              </a:rPr>
              <a:t>Por </a:t>
            </a:r>
            <a:r>
              <a:rPr lang="en-US" sz="2000" b="1" dirty="0" err="1">
                <a:latin typeface="Comic Sans MS" panose="030F0702030302020204" pitchFamily="66" charset="0"/>
              </a:rPr>
              <a:t>Su</a:t>
            </a:r>
            <a:r>
              <a:rPr lang="en-US" sz="2000" b="1" dirty="0">
                <a:latin typeface="Comic Sans MS" panose="030F0702030302020204" pitchFamily="66" charset="0"/>
              </a:rPr>
              <a:t> dolorosa </a:t>
            </a:r>
            <a:r>
              <a:rPr lang="en-US" sz="2000" b="1" dirty="0" err="1">
                <a:latin typeface="Comic Sans MS" panose="030F0702030302020204" pitchFamily="66" charset="0"/>
              </a:rPr>
              <a:t>Pasión</a:t>
            </a:r>
            <a:endParaRPr lang="en-US" sz="2000" b="1" dirty="0">
              <a:latin typeface="Comic Sans MS" panose="030F0702030302020204" pitchFamily="66" charset="0"/>
            </a:endParaRPr>
          </a:p>
          <a:p>
            <a:pPr algn="ctr"/>
            <a:r>
              <a:rPr lang="en-US" b="1" dirty="0">
                <a:latin typeface="Comic Sans MS" panose="030F0702030302020204" pitchFamily="66" charset="0"/>
              </a:rPr>
              <a:t>R. 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Ten misericordia de </a:t>
            </a:r>
            <a:r>
              <a:rPr lang="en-U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nosotros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y del </a:t>
            </a:r>
            <a:r>
              <a:rPr lang="en-U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mundo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entero</a:t>
            </a:r>
            <a:endParaRPr lang="en-US" sz="2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58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7AF19BF5-52FC-4DDB-8E65-696EFF8F7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890" y="614019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66FB795C-27D5-48BB-BC5C-BD144CE83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779" y="-56839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03A8FECD-8F6B-4D85-BE52-F3BAC847D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386" y="626766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84D5BC1E-1BDC-49B2-85D0-4CB65DD7D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321" y="1980017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55639AD4-46F3-4E4F-BD43-B15095149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813" y="3616585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0ED26D85-0EF1-4196-B008-7D42C0B20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703" y="4911491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96956B72-68FB-42E6-B739-0A6884A87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211" y="5149870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A46887FC-4F7C-4F00-9C30-1F35DF6F6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126" y="4914204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63C1D8CA-2E75-4024-BCFA-C29049C87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437" y="3751355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836B3E47-F43C-4686-8F3B-5E16F5CCB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817" y="2083301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38F18C4-E72F-4616-95C2-8087CBCD0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94" y="2363670"/>
            <a:ext cx="2587867" cy="44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9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992" y="53418"/>
            <a:ext cx="49086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Comic Sans MS" panose="030F0702030302020204" pitchFamily="66" charset="0"/>
              </a:rPr>
              <a:t>Padre eterno, yo te ofrezco el Cuerpo, la Sangre, el Alma y la Divinidad de tu Amadísimo Hijo, Nuestro Señor Jesucristo, </a:t>
            </a:r>
          </a:p>
          <a:p>
            <a:pPr algn="ctr"/>
            <a:endParaRPr lang="es-ES" sz="1500" b="1" dirty="0">
              <a:latin typeface="Comic Sans MS" panose="030F0702030302020204" pitchFamily="66" charset="0"/>
            </a:endParaRPr>
          </a:p>
          <a:p>
            <a:pPr algn="ctr"/>
            <a:r>
              <a:rPr lang="es-E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R.- Para el perdón de nuestros pecados y los del mundo entero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3E44A02-D087-4C61-9939-1C882E53B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013" y="1685948"/>
            <a:ext cx="1767607" cy="220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B6A204-5BE3-4C25-9C90-509341A141F4}"/>
              </a:ext>
            </a:extLst>
          </p:cNvPr>
          <p:cNvSpPr txBox="1"/>
          <p:nvPr/>
        </p:nvSpPr>
        <p:spPr>
          <a:xfrm>
            <a:off x="6960013" y="3989807"/>
            <a:ext cx="3710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    </a:t>
            </a:r>
            <a:r>
              <a:rPr lang="en-US" sz="2000" b="1" dirty="0">
                <a:latin typeface="Comic Sans MS" panose="030F0702030302020204" pitchFamily="66" charset="0"/>
              </a:rPr>
              <a:t>Por </a:t>
            </a:r>
            <a:r>
              <a:rPr lang="en-US" sz="2000" b="1" dirty="0" err="1">
                <a:latin typeface="Comic Sans MS" panose="030F0702030302020204" pitchFamily="66" charset="0"/>
              </a:rPr>
              <a:t>Su</a:t>
            </a:r>
            <a:r>
              <a:rPr lang="en-US" sz="2000" b="1" dirty="0">
                <a:latin typeface="Comic Sans MS" panose="030F0702030302020204" pitchFamily="66" charset="0"/>
              </a:rPr>
              <a:t> dolorosa </a:t>
            </a:r>
            <a:r>
              <a:rPr lang="en-US" sz="2000" b="1" dirty="0" err="1">
                <a:latin typeface="Comic Sans MS" panose="030F0702030302020204" pitchFamily="66" charset="0"/>
              </a:rPr>
              <a:t>Pasión</a:t>
            </a:r>
            <a:endParaRPr lang="en-US" sz="2000" b="1" dirty="0">
              <a:latin typeface="Comic Sans MS" panose="030F0702030302020204" pitchFamily="66" charset="0"/>
            </a:endParaRPr>
          </a:p>
          <a:p>
            <a:pPr algn="ctr"/>
            <a:r>
              <a:rPr lang="en-US" b="1" dirty="0">
                <a:latin typeface="Comic Sans MS" panose="030F0702030302020204" pitchFamily="66" charset="0"/>
              </a:rPr>
              <a:t>R. 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Ten misericordia de </a:t>
            </a:r>
            <a:r>
              <a:rPr lang="en-U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nosotros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y del </a:t>
            </a:r>
            <a:r>
              <a:rPr lang="en-U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mundo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entero</a:t>
            </a:r>
            <a:endParaRPr lang="en-US" sz="2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58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7AF19BF5-52FC-4DDB-8E65-696EFF8F7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890" y="614019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66FB795C-27D5-48BB-BC5C-BD144CE83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779" y="-56839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03A8FECD-8F6B-4D85-BE52-F3BAC847D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386" y="626766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84D5BC1E-1BDC-49B2-85D0-4CB65DD7D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321" y="1980017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55639AD4-46F3-4E4F-BD43-B15095149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813" y="3616585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0ED26D85-0EF1-4196-B008-7D42C0B20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703" y="4911491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96956B72-68FB-42E6-B739-0A6884A87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211" y="5149870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A46887FC-4F7C-4F00-9C30-1F35DF6F6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126" y="4914204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63C1D8CA-2E75-4024-BCFA-C29049C87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437" y="3751355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836B3E47-F43C-4686-8F3B-5E16F5CCB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817" y="2083301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F1A6B4E-FDDF-48F9-B09C-55CA3C76E7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703" y="2300187"/>
            <a:ext cx="2645999" cy="452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992" y="53418"/>
            <a:ext cx="49086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Comic Sans MS" panose="030F0702030302020204" pitchFamily="66" charset="0"/>
              </a:rPr>
              <a:t>Padre eterno, yo te ofrezco el Cuerpo, la Sangre, el Alma y la Divinidad de tu Amadísimo Hijo, Nuestro Señor Jesucristo, </a:t>
            </a:r>
          </a:p>
          <a:p>
            <a:pPr algn="ctr"/>
            <a:endParaRPr lang="es-ES" sz="1500" b="1" dirty="0">
              <a:latin typeface="Comic Sans MS" panose="030F0702030302020204" pitchFamily="66" charset="0"/>
            </a:endParaRPr>
          </a:p>
          <a:p>
            <a:pPr algn="ctr"/>
            <a:r>
              <a:rPr lang="es-E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R.- Para el perdón de nuestros pecados y los del mundo entero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3E44A02-D087-4C61-9939-1C882E53B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013" y="1685948"/>
            <a:ext cx="1767607" cy="220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B6A204-5BE3-4C25-9C90-509341A141F4}"/>
              </a:ext>
            </a:extLst>
          </p:cNvPr>
          <p:cNvSpPr txBox="1"/>
          <p:nvPr/>
        </p:nvSpPr>
        <p:spPr>
          <a:xfrm>
            <a:off x="6960013" y="3989807"/>
            <a:ext cx="3710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    </a:t>
            </a:r>
            <a:r>
              <a:rPr lang="en-US" sz="2000" b="1" dirty="0">
                <a:latin typeface="Comic Sans MS" panose="030F0702030302020204" pitchFamily="66" charset="0"/>
              </a:rPr>
              <a:t>Por </a:t>
            </a:r>
            <a:r>
              <a:rPr lang="en-US" sz="2000" b="1" dirty="0" err="1">
                <a:latin typeface="Comic Sans MS" panose="030F0702030302020204" pitchFamily="66" charset="0"/>
              </a:rPr>
              <a:t>Su</a:t>
            </a:r>
            <a:r>
              <a:rPr lang="en-US" sz="2000" b="1" dirty="0">
                <a:latin typeface="Comic Sans MS" panose="030F0702030302020204" pitchFamily="66" charset="0"/>
              </a:rPr>
              <a:t> dolorosa </a:t>
            </a:r>
            <a:r>
              <a:rPr lang="en-US" sz="2000" b="1" dirty="0" err="1">
                <a:latin typeface="Comic Sans MS" panose="030F0702030302020204" pitchFamily="66" charset="0"/>
              </a:rPr>
              <a:t>Pasión</a:t>
            </a:r>
            <a:endParaRPr lang="en-US" sz="2000" b="1" dirty="0">
              <a:latin typeface="Comic Sans MS" panose="030F0702030302020204" pitchFamily="66" charset="0"/>
            </a:endParaRPr>
          </a:p>
          <a:p>
            <a:pPr algn="ctr"/>
            <a:r>
              <a:rPr lang="en-US" b="1" dirty="0">
                <a:latin typeface="Comic Sans MS" panose="030F0702030302020204" pitchFamily="66" charset="0"/>
              </a:rPr>
              <a:t>R. 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Ten misericordia de </a:t>
            </a:r>
            <a:r>
              <a:rPr lang="en-U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nosotros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y del </a:t>
            </a:r>
            <a:r>
              <a:rPr lang="en-U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mundo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entero</a:t>
            </a:r>
            <a:endParaRPr lang="en-US" sz="2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58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7AF19BF5-52FC-4DDB-8E65-696EFF8F7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890" y="614019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66FB795C-27D5-48BB-BC5C-BD144CE83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779" y="-56839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03A8FECD-8F6B-4D85-BE52-F3BAC847D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386" y="626766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84D5BC1E-1BDC-49B2-85D0-4CB65DD7D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321" y="1980017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55639AD4-46F3-4E4F-BD43-B15095149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813" y="3616585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0ED26D85-0EF1-4196-B008-7D42C0B20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703" y="4911491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96956B72-68FB-42E6-B739-0A6884A87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211" y="5149870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A46887FC-4F7C-4F00-9C30-1F35DF6F6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126" y="4914204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63C1D8CA-2E75-4024-BCFA-C29049C87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437" y="3751355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836B3E47-F43C-4686-8F3B-5E16F5CCB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817" y="2083301"/>
            <a:ext cx="1249383" cy="17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33E689-1536-482E-B91B-D1D5C67CCF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996" y="2300187"/>
            <a:ext cx="2606768" cy="446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5506</TotalTime>
  <Words>298</Words>
  <Application>Microsoft Office PowerPoint</Application>
  <PresentationFormat>Widescreen</PresentationFormat>
  <Paragraphs>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Aharoni</vt:lpstr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Varona</dc:creator>
  <cp:lastModifiedBy>Maria Varona</cp:lastModifiedBy>
  <cp:revision>84</cp:revision>
  <dcterms:created xsi:type="dcterms:W3CDTF">2020-05-11T13:21:03Z</dcterms:created>
  <dcterms:modified xsi:type="dcterms:W3CDTF">2024-04-11T01:52:55Z</dcterms:modified>
</cp:coreProperties>
</file>