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EmceTYysa2lug/bOpqHRDqXn8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youtu.be/3GzqPjWh7KU?si=qnkLUzQUjoLYJM1W%20" TargetMode="External"/><Relationship Id="rId7" Type="http://schemas.openxmlformats.org/officeDocument/2006/relationships/hyperlink" Target="http://www.youtube.com/watch?v=3GzqPjWh7K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Cya-dR4dyXk" TargetMode="External"/><Relationship Id="rId3" Type="http://schemas.openxmlformats.org/officeDocument/2006/relationships/hyperlink" Target="https://www.youtube.com/@kikojuandi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7.png"/><Relationship Id="rId4" Type="http://schemas.openxmlformats.org/officeDocument/2006/relationships/hyperlink" Target="https://youtu.be/Cya-dR4dyXk?si=rWiCocEbxxlXAt57%20" TargetMode="External"/><Relationship Id="rId9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527576" y="5000600"/>
            <a:ext cx="73221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Grupo de Oración para Niños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C-V Domingo de Cuaresma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Evangelio según San Juan 8, 1-11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Mujer Adúltera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</a:rPr>
              <a:t>www.fcpeace.org</a:t>
            </a:r>
            <a:endParaRPr sz="1800" b="1">
              <a:solidFill>
                <a:schemeClr val="lt1"/>
              </a:solidFill>
            </a:endParaRPr>
          </a:p>
          <a:p>
            <a:pPr marL="342900" marR="0" lvl="0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18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20" y="214290"/>
            <a:ext cx="1606200" cy="16062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91" name="Google Shape;91;p1" descr="1er Domingo de Cuaresma • 6 marz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7826" y="1884902"/>
            <a:ext cx="6572400" cy="3051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" name="Google Shape;92;p1"/>
          <p:cNvSpPr/>
          <p:nvPr/>
        </p:nvSpPr>
        <p:spPr>
          <a:xfrm>
            <a:off x="1789825" y="529350"/>
            <a:ext cx="5995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1F8"/>
              </a:buClr>
              <a:buSzPts val="3300"/>
              <a:buFont typeface="Arial"/>
              <a:buNone/>
            </a:pPr>
            <a:r>
              <a:rPr lang="en-US" sz="3300" b="1">
                <a:solidFill>
                  <a:srgbClr val="F1F1F8"/>
                </a:solidFill>
                <a:highlight>
                  <a:srgbClr val="D5A6BD"/>
                </a:highlight>
              </a:rPr>
              <a:t>Ministerio </a:t>
            </a:r>
            <a:endParaRPr sz="3300" b="1">
              <a:solidFill>
                <a:srgbClr val="F1F1F8"/>
              </a:solidFill>
              <a:highlight>
                <a:srgbClr val="D5A6BD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F1F8"/>
              </a:buClr>
              <a:buSzPts val="3300"/>
              <a:buFont typeface="Arial"/>
              <a:buNone/>
            </a:pPr>
            <a:r>
              <a:rPr lang="en-US" sz="3300" b="1">
                <a:solidFill>
                  <a:srgbClr val="F1F1F8"/>
                </a:solidFill>
                <a:highlight>
                  <a:srgbClr val="D5A6BD"/>
                </a:highlight>
              </a:rPr>
              <a:t>Amigos de Jesus y Maria</a:t>
            </a:r>
            <a:endParaRPr sz="1400" b="0" i="0" u="none" strike="noStrike" cap="none">
              <a:solidFill>
                <a:srgbClr val="000000"/>
              </a:solidFill>
              <a:highlight>
                <a:srgbClr val="D5A6BD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500062" y="0"/>
            <a:ext cx="82296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Arial"/>
              <a:buNone/>
            </a:pPr>
            <a:r>
              <a:rPr lang="en-US" sz="25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¿Qué le preguntan a Jesús?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Arial"/>
              <a:buNone/>
            </a:pPr>
            <a:r>
              <a:rPr lang="en-US" sz="2500" b="1" i="1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5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“Moisés nos manda en la ley apedrear a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estas mujeres.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5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¿Tú qué dices? </a:t>
            </a: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 Jesús dice que si, matarían a la mujer, algo que Jesús no quería; si dice que no, Jesús estaría contra la ley de Moisés.</a:t>
            </a:r>
            <a:endParaRPr/>
          </a:p>
        </p:txBody>
      </p:sp>
      <p:pic>
        <p:nvPicPr>
          <p:cNvPr id="163" name="Google Shape;163;p10" descr="Thinking boy and girl: fotos, imágenes y otros productos fotográficos de  stock | Shutterstock"/>
          <p:cNvPicPr preferRelativeResize="0"/>
          <p:nvPr/>
        </p:nvPicPr>
        <p:blipFill rotWithShape="1">
          <a:blip r:embed="rId3">
            <a:alphaModFix/>
          </a:blip>
          <a:srcRect b="6022"/>
          <a:stretch/>
        </p:blipFill>
        <p:spPr>
          <a:xfrm>
            <a:off x="4286248" y="2714620"/>
            <a:ext cx="4559931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 descr="214 Personaje De La Biblia Moisés Imágenes y Fotos - 123R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00" y="2643182"/>
            <a:ext cx="2705700" cy="4071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65" name="Google Shape;1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66" name="Google Shape;166;p10" descr="LOGO FC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428625" y="2143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5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¿Cómo responde Jesús? </a:t>
            </a: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Jesús se agachó y se puso a escribir en el suelo con el dedo. Después les dice, </a:t>
            </a:r>
            <a:r>
              <a:rPr lang="en-US" sz="2500" b="0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“Aquel de ustedes que no tenga pecado, que le tire la primera piedra”.</a:t>
            </a:r>
            <a:endParaRPr/>
          </a:p>
        </p:txBody>
      </p:sp>
      <p:pic>
        <p:nvPicPr>
          <p:cNvPr id="172" name="Google Shape;172;p11" descr="1.-5-T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56" y="2000240"/>
            <a:ext cx="5240850" cy="464344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74" name="Google Shape;174;p11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5837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428625" y="428625"/>
            <a:ext cx="822960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00"/>
              <a:buFont typeface="Arial"/>
              <a:buNone/>
            </a:pPr>
            <a:r>
              <a:rPr lang="en-US" sz="25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¿Qué hacen los escribas y fariseos</a:t>
            </a:r>
            <a:r>
              <a:rPr lang="en-US" sz="2500" b="1" i="0" u="none">
                <a:solidFill>
                  <a:srgbClr val="6B6BC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25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 fueron porque todos habían pecado. Jesús les hizo saber que todos pecamos y por eso solo Dios puede juzgar a los pecados de otros.</a:t>
            </a:r>
            <a:endParaRPr/>
          </a:p>
        </p:txBody>
      </p:sp>
      <p:pic>
        <p:nvPicPr>
          <p:cNvPr id="180" name="Google Shape;180;p12" descr="EXPLICANDO LO QUE ES EL PECADO PARA LOS NIÑOS – Santiago 4:17 | Caminando  con Yeshua (Jesús) – Historias bíblicas para los Ni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10" y="2428868"/>
            <a:ext cx="8065800" cy="29289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82" name="Google Shape;182;p12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428625" y="142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BCF"/>
              </a:buClr>
              <a:buSzPts val="2500"/>
              <a:buFont typeface="Arial"/>
              <a:buNone/>
            </a:pPr>
            <a:r>
              <a:rPr lang="en-US" sz="2500" b="1" i="0" u="none">
                <a:solidFill>
                  <a:srgbClr val="6B6BC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500" b="1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¿Qué le dice Jesús a la mujer pecadora? </a:t>
            </a:r>
            <a:br>
              <a:rPr lang="en-US" sz="25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“Mujer, ¿dónde están los que te acusaban?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¿Nadie te ha condenado?… Tampoco yo te condeno.</a:t>
            </a:r>
            <a:b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Vete y ya no vuelvas a pecar”.</a:t>
            </a:r>
            <a:endParaRPr/>
          </a:p>
          <a:p>
            <a:pPr marL="342900" marR="0" lvl="0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3" descr="jesus-y-adulteraj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984" y="2000240"/>
            <a:ext cx="4716462" cy="453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90" name="Google Shape;190;p13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634212" y="142862"/>
            <a:ext cx="8229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Vemos como Jesús, por amor, quiere perdonar a pecadores y que dejen de pecar para que sientan el gran amor y gozo de Dios en sus corazones</a:t>
            </a:r>
            <a:r>
              <a:rPr lang="en-US" sz="32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96" name="Google Shape;196;p14" descr="Calaméo - Jesús Nos Perdo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1000" y="1646951"/>
            <a:ext cx="7076000" cy="398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98" name="Google Shape;198;p14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1147800" y="5830875"/>
            <a:ext cx="72024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Pero, de igual manera, quiere que nos perdonemos unos a otros.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 descr="Actividades - Fundación Española del Corazón"/>
          <p:cNvPicPr preferRelativeResize="0"/>
          <p:nvPr/>
        </p:nvPicPr>
        <p:blipFill rotWithShape="1">
          <a:blip r:embed="rId3">
            <a:alphaModFix/>
          </a:blip>
          <a:srcRect b="28570"/>
          <a:stretch/>
        </p:blipFill>
        <p:spPr>
          <a:xfrm>
            <a:off x="142875" y="0"/>
            <a:ext cx="839152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06" name="Google Shape;206;p15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 txBox="1"/>
          <p:nvPr/>
        </p:nvSpPr>
        <p:spPr>
          <a:xfrm>
            <a:off x="928687" y="3554412"/>
            <a:ext cx="8143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130561" y="1022684"/>
            <a:ext cx="2214531" cy="28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300"/>
              <a:buFont typeface="Arial"/>
              <a:buNone/>
            </a:pPr>
            <a:r>
              <a:rPr lang="en-US" sz="2300" b="0" i="0" u="none">
                <a:solidFill>
                  <a:srgbClr val="0E1E20"/>
                </a:solidFill>
                <a:latin typeface="Arial"/>
                <a:ea typeface="Arial"/>
                <a:cs typeface="Arial"/>
                <a:sym typeface="Arial"/>
              </a:rPr>
              <a:t>Colorea el dibujo y escribir las letras en la forma que le        corresponde para ver el mensaje de Jesús.</a:t>
            </a:r>
            <a:endParaRPr/>
          </a:p>
        </p:txBody>
      </p:sp>
      <p:pic>
        <p:nvPicPr>
          <p:cNvPr id="213" name="Google Shape;213;p16" descr="230 ideas de Juegosbiblicos | escuela dominical para niños, biblia para  niños, lecciones bíblicas para niñ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2411" y="0"/>
            <a:ext cx="670159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 descr="fondo para pinta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75" y="4143375"/>
            <a:ext cx="2681287" cy="302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16" name="Google Shape;216;p16" descr="LOGO FC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3013911" y="5017168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3571626" y="5025189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3855652" y="5349279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4406566" y="5358788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3013911" y="5783695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3534402" y="5776055"/>
            <a:ext cx="4053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4101045" y="5800617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4604839" y="5800617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225" name="Google Shape;225;p16"/>
          <p:cNvSpPr txBox="1"/>
          <p:nvPr/>
        </p:nvSpPr>
        <p:spPr>
          <a:xfrm>
            <a:off x="5188179" y="5800617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26" name="Google Shape;226;p16"/>
          <p:cNvSpPr txBox="1"/>
          <p:nvPr/>
        </p:nvSpPr>
        <p:spPr>
          <a:xfrm>
            <a:off x="5800961" y="5805352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6376425" y="5800617"/>
            <a:ext cx="3308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7" descr="Pin en Religios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4625" y="1039812"/>
            <a:ext cx="4978400" cy="581818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714375" y="214312"/>
            <a:ext cx="785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E1E20"/>
                </a:solidFill>
                <a:latin typeface="Arial"/>
                <a:ea typeface="Arial"/>
                <a:cs typeface="Arial"/>
                <a:sym typeface="Arial"/>
              </a:rPr>
              <a:t>Haz la tarjeta del perdón y escribe adentro personas que tienes que perdonar. Pídele a Dios ayuda para perdonarlos.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7" descr="6737f355a6551830a18499ae981e7ed4__1_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875" y="4572000"/>
            <a:ext cx="2609850" cy="216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37" name="Google Shape;237;p17" descr="LOGO FC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8" descr="ARTE_ORACION_FINAL-removebg-previe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539750"/>
            <a:ext cx="8221661" cy="6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5786437" y="3211512"/>
            <a:ext cx="2428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1000125" y="2286000"/>
            <a:ext cx="3786300" cy="4143300"/>
          </a:xfrm>
          <a:prstGeom prst="rect">
            <a:avLst/>
          </a:prstGeom>
          <a:solidFill>
            <a:srgbClr val="FEF4D6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1071562" y="2428875"/>
            <a:ext cx="36432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E1E20"/>
                </a:solidFill>
                <a:latin typeface="Arial"/>
                <a:ea typeface="Arial"/>
                <a:cs typeface="Arial"/>
                <a:sym typeface="Arial"/>
              </a:rPr>
              <a:t>Señor, a veces juzgamos duramente a las personas de nuestro alrededor y no vemos nuestros errores. Tú quieres perdonarnos, pero quieres que nosotros nos perdonemos unos a otros. Ayúdame a siempre arrepentirme y a siempre perdonar a los que me ofenden. Amén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E1E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47" name="Google Shape;247;p18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914400" y="142847"/>
            <a:ext cx="82296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US" sz="3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Perdón, Explora la Biblia (Ctrl Click)</a:t>
            </a:r>
            <a:r>
              <a:rPr lang="en-US" sz="18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18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https://youtu.be/3GzqPjWh7KU?si=qnkLUzQUjoLYJM1W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 (3-6 años)</a:t>
            </a:r>
            <a:r>
              <a:rPr lang="en-US" sz="18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(Peques)</a:t>
            </a:r>
            <a:endParaRPr sz="1800"/>
          </a:p>
        </p:txBody>
      </p:sp>
      <p:pic>
        <p:nvPicPr>
          <p:cNvPr id="253" name="Google Shape;253;p19" descr="LAPTO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1357312"/>
            <a:ext cx="6800850" cy="618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1428750" y="1643062"/>
            <a:ext cx="6286500" cy="3929100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56" name="Google Shape;256;p19" descr="LOGO FC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 descr="Coreografía y danza de la canción &quot;El Perdón.&quot; Canción del segundo CD de Exploradores del curriculum educativo cristiano para niños Explora. http://exploralabiblia.com &#10;&#10;Con estas canciones, los más pequeños podrán aprender y conocer la vida de los grandes heroes de la Bíblia.&#10;&#10;Baila con esta nueva colección de música cristiana para niños.&#10;Coreografía y danza creada e interpretada por “Entre niños” de la Unión Bíblica de España. &#10;http://unionbiblica.com&#10;&#10; ---- ¿Te gustó el vídeo? &#10;&#10;¡SUSCRÍBETE para más videos de canciones y danzas!&#10;&#10;Síguenos en Facebook: https://www.facebook.com/cantayrie/ &#10;&#10;Contacto: http://www.exploralabiblia.com/contacto/" title="EL PERDÓN | Explora la Biblia | Coreografías y danzas cristianas para niños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1775" y="1404450"/>
            <a:ext cx="6643300" cy="44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357187" y="714375"/>
            <a:ext cx="85725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aquel tiempo, Jesús se retiró al monte de los Olivos y al amanecer se presentó de nuevo en el templo, donde la multitud se le acercaba; y él, sentado entre ellos, les enseñaba. 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6405" t="20876" r="40212" b="33571"/>
          <a:stretch/>
        </p:blipFill>
        <p:spPr>
          <a:xfrm>
            <a:off x="1000100" y="2500306"/>
            <a:ext cx="6548400" cy="3143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00" name="Google Shape;100;p2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body" idx="1"/>
          </p:nvPr>
        </p:nvSpPr>
        <p:spPr>
          <a:xfrm>
            <a:off x="914400" y="242812"/>
            <a:ext cx="82296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Solo el Amor Solo el Perdón,</a:t>
            </a:r>
            <a:r>
              <a:rPr lang="en-US" sz="20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2000">
                <a:solidFill>
                  <a:schemeClr val="hlink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3"/>
              </a:rPr>
              <a:t>kikojuandi</a:t>
            </a: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en-US" sz="2000"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4"/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https://youtu.be/Cya-dR4dyXk?si=rWiCocEbxxlXAt57</a:t>
            </a: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 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US" sz="2000" b="0" i="0" u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(Grandes)</a:t>
            </a:r>
            <a:endParaRPr sz="2000"/>
          </a:p>
        </p:txBody>
      </p:sp>
      <p:pic>
        <p:nvPicPr>
          <p:cNvPr id="263" name="Google Shape;263;p20" descr="LAPTO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1357312"/>
            <a:ext cx="6800850" cy="61833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1428750" y="1643062"/>
            <a:ext cx="6286500" cy="3929100"/>
          </a:xfrm>
          <a:prstGeom prst="rect">
            <a:avLst/>
          </a:prstGeom>
          <a:solidFill>
            <a:srgbClr val="FFCC99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266" name="Google Shape;266;p20" descr="LOGO FC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0" descr="Canción del grupo Ixcís que trata sobre el amor y el perdón. Imágenes de Fano. La segunda semana de Cuaresma trata el tema del amor y el perdón en los Evangelios: La parávola del hijo pródigo, amad al enemigo, sed compasivos ...&#10;&#10;Espero que sirva para rezar y meditar." title="Solo el amor solo el  perdón.mp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55725" y="1357300"/>
            <a:ext cx="6688125" cy="452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57187" y="50006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Entonces los escribas y fariseos le llevaron a una mujer sorprendida en adulterio, y poniéndola frente a él, le dijeron: “Maestro, esta mujer ha sido sorprendida en flagrante adulterio. 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l="6882" t="22022" r="40822" b="36378"/>
          <a:stretch/>
        </p:blipFill>
        <p:spPr>
          <a:xfrm>
            <a:off x="928687" y="2143125"/>
            <a:ext cx="7505700" cy="335756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08" name="Google Shape;108;p3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0" y="71437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l="8242" t="20508" r="40658" b="32615"/>
          <a:stretch/>
        </p:blipFill>
        <p:spPr>
          <a:xfrm>
            <a:off x="1428728" y="2285992"/>
            <a:ext cx="5997300" cy="32862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sp>
        <p:nvSpPr>
          <p:cNvPr id="114" name="Google Shape;114;p4"/>
          <p:cNvSpPr txBox="1"/>
          <p:nvPr/>
        </p:nvSpPr>
        <p:spPr>
          <a:xfrm>
            <a:off x="928687" y="428625"/>
            <a:ext cx="65007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Moisés nos manda en la ley apedrear a estas mujeres. ¿Tú que dices?”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preguntaban esto para ponerle una trampa y poder acusarlo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16" name="Google Shape;116;p4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285750" y="357187"/>
            <a:ext cx="8229600" cy="2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Pero Jesús se agachó y se puso a escribir en el suelo con el dedo. Como insistían en su pregunta, se incorporó y les dijo: “Aquel de ustedes que no tenga pecado, que le tire la primera piedra”. Se volvió a agachar y siguió escribiendo en el suelo.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23" name="Google Shape;123;p5" descr="LOGO FC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l="14647" t="20833" r="49021" b="24998"/>
          <a:stretch/>
        </p:blipFill>
        <p:spPr>
          <a:xfrm>
            <a:off x="1928812" y="2571750"/>
            <a:ext cx="4714874" cy="395446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500062" y="571500"/>
            <a:ext cx="8229600" cy="25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Al oír aquellas palabras, los acusadores comenzaron a irse uno tras otro, empezando por los más viejos, hasta que dejaron solos a Jesús y a la mujer, que estaba de pie, junto a él.</a:t>
            </a:r>
            <a:endParaRPr/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l="5582" t="22326" r="39997" b="33020"/>
          <a:stretch/>
        </p:blipFill>
        <p:spPr>
          <a:xfrm>
            <a:off x="857224" y="2143116"/>
            <a:ext cx="7584334" cy="350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32" name="Google Shape;132;p6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2500" y="71437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342900" y="357187"/>
            <a:ext cx="82296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Entonces Jesús se enderezó y le preguntó: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“Mujer, ¿dónde están los que te acusaban? ¿Nadie te ha condenado?” Ella le contestó: “Nadie, Señor”. Y Jesús le dijo: “Tampoco yo te condeno. Vete y ya no vuelvas a pecar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5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Palabra del Señor. </a:t>
            </a:r>
            <a:br>
              <a:rPr lang="en-US" sz="25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Gloria a Ti, Señor Jesús. </a:t>
            </a:r>
            <a:endParaRPr/>
          </a:p>
          <a:p>
            <a:pPr marL="342900" marR="0" lvl="0" indent="-184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0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l="16011" t="23314" r="49938" b="32966"/>
          <a:stretch/>
        </p:blipFill>
        <p:spPr>
          <a:xfrm>
            <a:off x="571472" y="3571876"/>
            <a:ext cx="3857700" cy="278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fadeDir="5400012" sy="-100000" algn="bl" rotWithShape="0"/>
          </a:effectLst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40" name="Google Shape;140;p7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6">
            <a:alphaModFix/>
          </a:blip>
          <a:srcRect l="16993" t="21876" r="51951" b="32289"/>
          <a:stretch/>
        </p:blipFill>
        <p:spPr>
          <a:xfrm>
            <a:off x="4857752" y="3286124"/>
            <a:ext cx="3786300" cy="3143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" descr="Imágenes de Nino Pensando | Vectores, fotos de stock y PSD gratuit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1571625"/>
            <a:ext cx="5962800" cy="4524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47" name="Google Shape;147;p8"/>
          <p:cNvSpPr/>
          <p:nvPr/>
        </p:nvSpPr>
        <p:spPr>
          <a:xfrm>
            <a:off x="2285984" y="285728"/>
            <a:ext cx="4956900" cy="10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DB"/>
              </a:buClr>
              <a:buSzPts val="6500"/>
              <a:buFont typeface="Arial"/>
              <a:buNone/>
            </a:pPr>
            <a:r>
              <a:rPr lang="en-US" sz="6500" b="1" i="0" u="none" strike="noStrike" cap="none">
                <a:solidFill>
                  <a:srgbClr val="7B7BDB"/>
                </a:solidFill>
                <a:latin typeface="Arial"/>
                <a:ea typeface="Arial"/>
                <a:cs typeface="Arial"/>
                <a:sym typeface="Arial"/>
              </a:rPr>
              <a:t>REFLEXIÓN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49" name="Google Shape;149;p8" descr="LOGO FC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285750" y="428625"/>
            <a:ext cx="8229600" cy="4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5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Jesús enseñaba a la multitud, cuando los escribas y fariseos le llevan a una mujer sorprendida en pecado. Los escribas y fariseos eran los superiores de los judíos. Su intención era de poner a Jesús en trampa para acusarlo porque no querían aceptar que Él era </a:t>
            </a:r>
            <a:r>
              <a:rPr lang="en-US" sz="25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 Salvador.</a:t>
            </a:r>
            <a:endParaRPr/>
          </a:p>
        </p:txBody>
      </p:sp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142852"/>
            <a:ext cx="571500" cy="5715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  <p:pic>
        <p:nvPicPr>
          <p:cNvPr id="156" name="Google Shape;156;p9" descr="LOGO FC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062" y="142875"/>
            <a:ext cx="466725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jaloerse priesters toneel bybel die pasen verhaal priesters fariseërs nuw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662" y="2714620"/>
            <a:ext cx="7858181" cy="392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On-screen Show (4:3)</PresentationFormat>
  <Paragraphs>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Times New Roman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Colorea el dibujo y escribir las letras en la forma que le        corresponde para ver el mensaje de Jesús.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Varona</dc:creator>
  <cp:lastModifiedBy>Maria Varona</cp:lastModifiedBy>
  <cp:revision>1</cp:revision>
  <dcterms:modified xsi:type="dcterms:W3CDTF">2025-03-30T22:01:42Z</dcterms:modified>
</cp:coreProperties>
</file>