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B70E70-FF1E-460B-9DA1-3D414322E8ED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9948A-86FF-4A87-B3C7-1D3B9E528DD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47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993474F-C938-4FF8-BC9E-AD95E67D4F3D}" type="datetime1">
              <a:rPr lang="en-US" smtClean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/>
              <a:t>Amigos de Jesús y María El Salvador / FLORIDA CENTER FOR PEACE,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5734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689-20E9-4D0A-9DF3-FA21A82A314C}" type="datetime1">
              <a:rPr lang="en-US" smtClean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51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3502-6E6A-4F60-B0FC-8321DA73ED4D}" type="datetime1">
              <a:rPr lang="en-US" smtClean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1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882C3-6291-4A8E-94D4-E7B5D3573D82}" type="datetime1">
              <a:rPr lang="en-US" smtClean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586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20ABED4-1546-4905-AB0E-7A5D3C166810}" type="datetime1">
              <a:rPr lang="en-US" smtClean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Amigos de Jesús y María El Salvador / FLORIDA CENTER FOR PEACE,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88802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0E83-710D-4695-B975-59EB6193FED4}" type="datetime1">
              <a:rPr lang="en-US" smtClean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9577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F75E-0576-436D-B733-CCD9CBAA7439}" type="datetime1">
              <a:rPr lang="en-US" smtClean="0"/>
              <a:t>5/4/2020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66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6331-52ED-4B0B-9313-05AB16DCAD39}" type="datetime1">
              <a:rPr lang="en-US" smtClean="0"/>
              <a:t>5/4/2020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57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B656D-F061-48C6-B7DF-86BC97AD51E4}" type="datetime1">
              <a:rPr lang="en-US" smtClean="0"/>
              <a:t>5/4/2020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69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8496F5AA-48E2-4883-AB66-91DB3392CEFA}" type="datetime1">
              <a:rPr lang="en-US" smtClean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3433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5168CC63-ADAA-4623-916A-0826BD8C7C9C}" type="datetime1">
              <a:rPr lang="en-US" smtClean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890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1D269EC-7403-43D1-B5E4-64E51A45762D}" type="datetime1">
              <a:rPr lang="en-US" smtClean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Amigos de Jesús y María El Salvador / FLORIDA CENTER FOR PEACE,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10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9.mp3"/><Relationship Id="rId18" Type="http://schemas.openxmlformats.org/officeDocument/2006/relationships/audio" Target="../media/media11.mp3"/><Relationship Id="rId26" Type="http://schemas.openxmlformats.org/officeDocument/2006/relationships/image" Target="../media/image8.png"/><Relationship Id="rId3" Type="http://schemas.microsoft.com/office/2007/relationships/media" Target="../media/media4.mp3"/><Relationship Id="rId21" Type="http://schemas.microsoft.com/office/2007/relationships/hdphoto" Target="../media/hdphoto1.wdp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microsoft.com/office/2007/relationships/media" Target="../media/media11.mp3"/><Relationship Id="rId25" Type="http://schemas.microsoft.com/office/2007/relationships/hdphoto" Target="../media/hdphoto2.wdp"/><Relationship Id="rId2" Type="http://schemas.openxmlformats.org/officeDocument/2006/relationships/audio" Target="../media/media3.mp3"/><Relationship Id="rId16" Type="http://schemas.openxmlformats.org/officeDocument/2006/relationships/audio" Target="../media/media10.mp3"/><Relationship Id="rId20" Type="http://schemas.openxmlformats.org/officeDocument/2006/relationships/image" Target="../media/image4.png"/><Relationship Id="rId29" Type="http://schemas.openxmlformats.org/officeDocument/2006/relationships/image" Target="../media/image3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24" Type="http://schemas.openxmlformats.org/officeDocument/2006/relationships/image" Target="../media/image7.png"/><Relationship Id="rId5" Type="http://schemas.microsoft.com/office/2007/relationships/media" Target="../media/media5.mp3"/><Relationship Id="rId15" Type="http://schemas.microsoft.com/office/2007/relationships/media" Target="../media/media10.mp3"/><Relationship Id="rId23" Type="http://schemas.openxmlformats.org/officeDocument/2006/relationships/image" Target="../media/image6.png"/><Relationship Id="rId28" Type="http://schemas.openxmlformats.org/officeDocument/2006/relationships/image" Target="../media/image10.png"/><Relationship Id="rId10" Type="http://schemas.openxmlformats.org/officeDocument/2006/relationships/audio" Target="../media/media7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Relationship Id="rId22" Type="http://schemas.openxmlformats.org/officeDocument/2006/relationships/image" Target="../media/image5.png"/><Relationship Id="rId27" Type="http://schemas.openxmlformats.org/officeDocument/2006/relationships/image" Target="../media/image9.png"/><Relationship Id="rId30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SV" dirty="0"/>
              <a:t>dia2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15045" y="5620421"/>
            <a:ext cx="8045373" cy="742279"/>
          </a:xfrm>
        </p:spPr>
        <p:txBody>
          <a:bodyPr>
            <a:normAutofit fontScale="85000" lnSpcReduction="20000"/>
          </a:bodyPr>
          <a:lstStyle/>
          <a:p>
            <a:r>
              <a:rPr lang="es-SV" dirty="0"/>
              <a:t>Consagración de tu memoria, tu imaginación, tus palabras y todos tus dones</a:t>
            </a:r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689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1. Breve historia de un santo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14659" y="3505550"/>
            <a:ext cx="4685098" cy="1226116"/>
          </a:xfrm>
        </p:spPr>
        <p:txBody>
          <a:bodyPr>
            <a:normAutofit fontScale="92500" lnSpcReduction="20000"/>
          </a:bodyPr>
          <a:lstStyle/>
          <a:p>
            <a:r>
              <a:rPr lang="es-SV" dirty="0"/>
              <a:t>La verdadera historia de San Domingo </a:t>
            </a:r>
            <a:r>
              <a:rPr lang="es-SV" dirty="0" err="1"/>
              <a:t>Savio</a:t>
            </a:r>
            <a:endParaRPr lang="es-SV" dirty="0"/>
          </a:p>
          <a:p>
            <a:r>
              <a:rPr lang="es-SV" dirty="0"/>
              <a:t>La verdadera historia de San Juan María </a:t>
            </a:r>
            <a:r>
              <a:rPr lang="es-SV" dirty="0" err="1"/>
              <a:t>Vianney</a:t>
            </a:r>
            <a:r>
              <a:rPr lang="es-SV" dirty="0"/>
              <a:t> </a:t>
            </a:r>
            <a:endParaRPr lang="en-US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760332" y="1859030"/>
            <a:ext cx="519375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dirty="0"/>
              <a:t>Entremos en la sabiduría de dios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8387" y="1615002"/>
            <a:ext cx="1964434" cy="43121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1661" y="1666989"/>
            <a:ext cx="2118285" cy="4208200"/>
          </a:xfrm>
          <a:prstGeom prst="rect">
            <a:avLst/>
          </a:prstGeom>
        </p:spPr>
      </p:pic>
      <p:pic>
        <p:nvPicPr>
          <p:cNvPr id="6" name="SEGUNDO DIA SANTO DOMINGO SAVIO MA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90604" y="5875189"/>
            <a:ext cx="609600" cy="609600"/>
          </a:xfrm>
          <a:prstGeom prst="rect">
            <a:avLst/>
          </a:prstGeom>
        </p:spPr>
      </p:pic>
      <p:pic>
        <p:nvPicPr>
          <p:cNvPr id="10" name="san juan maria vianney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60803" y="5841706"/>
            <a:ext cx="609600" cy="609600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55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2. Un tiempo de oración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F16799-0C7E-47C0-99AB-8E4366BD13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2167" y="801095"/>
            <a:ext cx="2469095" cy="24690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4DAC76A-A015-499D-A88E-9D80A4EFC3F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5436" t="-1" r="14573" b="832"/>
          <a:stretch/>
        </p:blipFill>
        <p:spPr>
          <a:xfrm>
            <a:off x="3747377" y="1262737"/>
            <a:ext cx="1813371" cy="17118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5A0A448-B0C4-4448-98B8-1E5A9CC474B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65737" y="3100441"/>
            <a:ext cx="1503183" cy="171182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523" b="99497" l="9843" r="897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9199" y="3016768"/>
            <a:ext cx="2399481" cy="18799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10749" y="5071631"/>
            <a:ext cx="1698620" cy="16677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13383" y="3100441"/>
            <a:ext cx="1793551" cy="170995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80920" y="4744847"/>
            <a:ext cx="1520201" cy="169019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542167" y="2521754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2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379981" y="2548855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1</a:t>
            </a:r>
            <a:endParaRPr lang="en-U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863351" y="4468163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3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734056" y="444126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4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8216058" y="4444830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5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863351" y="603839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6</a:t>
            </a:r>
            <a:endParaRPr lang="en-U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946450" y="6065707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7</a:t>
            </a:r>
            <a:endParaRPr lang="en-US" dirty="0"/>
          </a:p>
        </p:txBody>
      </p:sp>
      <p:pic>
        <p:nvPicPr>
          <p:cNvPr id="19" name="es-como-un-rio-alabanz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663836" y="1912154"/>
            <a:ext cx="609600" cy="609600"/>
          </a:xfrm>
          <a:prstGeom prst="rect">
            <a:avLst/>
          </a:prstGeom>
        </p:spPr>
      </p:pic>
      <p:pic>
        <p:nvPicPr>
          <p:cNvPr id="23" name="jess_yo_creo_en_t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873362" y="5613465"/>
            <a:ext cx="609600" cy="609600"/>
          </a:xfrm>
          <a:prstGeom prst="rect">
            <a:avLst/>
          </a:prstGeom>
        </p:spPr>
      </p:pic>
      <p:pic>
        <p:nvPicPr>
          <p:cNvPr id="10" name="SEGUNDO DIA SEÑAL DE LA CRUZ DIEGO CASTR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560748" y="1893335"/>
            <a:ext cx="609600" cy="609600"/>
          </a:xfrm>
          <a:prstGeom prst="rect">
            <a:avLst/>
          </a:prstGeom>
        </p:spPr>
      </p:pic>
      <p:pic>
        <p:nvPicPr>
          <p:cNvPr id="25" name="SEGUNDO DIA REFLEXIÓN RAFAELL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747377" y="3909201"/>
            <a:ext cx="609600" cy="609600"/>
          </a:xfrm>
          <a:prstGeom prst="rect">
            <a:avLst/>
          </a:prstGeom>
        </p:spPr>
      </p:pic>
      <p:pic>
        <p:nvPicPr>
          <p:cNvPr id="26" name="SEGUNDO DIA CONSAGRACIÓN MARIA JIMEN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449228" y="4943739"/>
            <a:ext cx="609600" cy="609600"/>
          </a:xfrm>
          <a:prstGeom prst="rect">
            <a:avLst/>
          </a:prstGeom>
        </p:spPr>
      </p:pic>
      <p:pic>
        <p:nvPicPr>
          <p:cNvPr id="27" name="SEGUNDO DIA INVOCACIÓN ANA LUCIA ELIA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386942" y="5689389"/>
            <a:ext cx="609600" cy="609600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8199691" y="5929657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8</a:t>
            </a:r>
            <a:endParaRPr lang="en-US" dirty="0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0"/>
          <a:srcRect b="7655"/>
          <a:stretch/>
        </p:blipFill>
        <p:spPr>
          <a:xfrm>
            <a:off x="8462563" y="5092844"/>
            <a:ext cx="1621746" cy="1625311"/>
          </a:xfrm>
          <a:prstGeom prst="rect">
            <a:avLst/>
          </a:prstGeom>
        </p:spPr>
      </p:pic>
      <p:pic>
        <p:nvPicPr>
          <p:cNvPr id="29" name="08_mamita_mari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347181" y="5612367"/>
            <a:ext cx="609600" cy="609600"/>
          </a:xfrm>
          <a:prstGeom prst="rect">
            <a:avLst/>
          </a:prstGeom>
        </p:spPr>
      </p:pic>
      <p:pic>
        <p:nvPicPr>
          <p:cNvPr id="21" name="SEGUNDO DÍA MENSAJE MARIELLA AGUILAR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033793" y="3909201"/>
            <a:ext cx="609600" cy="609600"/>
          </a:xfrm>
          <a:prstGeom prst="rect">
            <a:avLst/>
          </a:prstGeom>
        </p:spPr>
      </p:pic>
      <p:sp>
        <p:nvSpPr>
          <p:cNvPr id="22" name="Marcador de pie de pá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 dirty="0"/>
          </a:p>
        </p:txBody>
      </p:sp>
      <p:pic>
        <p:nvPicPr>
          <p:cNvPr id="30" name="mix_53s (audio-joiner.com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347181" y="3785702"/>
            <a:ext cx="733099" cy="73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7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90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592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387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65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082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56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35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3. Para los más grandes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993" y="2286000"/>
            <a:ext cx="2464860" cy="3084286"/>
          </a:xfrm>
        </p:spPr>
      </p:pic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5795683" y="4232462"/>
            <a:ext cx="4800600" cy="1673038"/>
          </a:xfrm>
          <a:ln>
            <a:solidFill>
              <a:schemeClr val="accent1"/>
            </a:solidFill>
          </a:ln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s-SV" dirty="0"/>
              <a:t>“Proclama mi alma la grandeza del Señor, se alegra mi espíritu en Dios, mi Salvador…</a:t>
            </a:r>
          </a:p>
          <a:p>
            <a:pPr marL="0" indent="0" algn="ctr">
              <a:buNone/>
            </a:pPr>
            <a:r>
              <a:rPr lang="es-SV" dirty="0"/>
              <a:t>Porque el Poderoso ha hecho obras grandes en mí,</a:t>
            </a:r>
          </a:p>
          <a:p>
            <a:pPr marL="0" indent="0" algn="ctr">
              <a:buNone/>
            </a:pPr>
            <a:r>
              <a:rPr lang="es-SV" dirty="0"/>
              <a:t>¡Santo es Su Nombre!”</a:t>
            </a:r>
          </a:p>
          <a:p>
            <a:pPr marL="0" indent="0" algn="ctr">
              <a:buNone/>
            </a:pPr>
            <a:r>
              <a:rPr lang="es-SV" dirty="0"/>
              <a:t>Lucas 1/46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9054354" y="951187"/>
            <a:ext cx="2375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Nota:  estos audios son para niños de 0 hasta 100 años de edad!!!</a:t>
            </a:r>
            <a:endParaRPr lang="en-US" dirty="0"/>
          </a:p>
        </p:txBody>
      </p:sp>
      <p:pic>
        <p:nvPicPr>
          <p:cNvPr id="3" name="grandes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6113" y="2593619"/>
            <a:ext cx="1142927" cy="1142927"/>
          </a:xfrm>
          <a:prstGeom prst="rect">
            <a:avLst/>
          </a:prstGeom>
        </p:spPr>
      </p:pic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56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TM10001106[[fn=Distintivo]]</Template>
  <TotalTime>146</TotalTime>
  <Words>171</Words>
  <Application>Microsoft Office PowerPoint</Application>
  <PresentationFormat>Panorámica</PresentationFormat>
  <Paragraphs>25</Paragraphs>
  <Slides>4</Slides>
  <Notes>0</Notes>
  <HiddenSlides>0</HiddenSlides>
  <MMClips>12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Arial</vt:lpstr>
      <vt:lpstr>Calibri</vt:lpstr>
      <vt:lpstr>Gill Sans MT</vt:lpstr>
      <vt:lpstr>Impact</vt:lpstr>
      <vt:lpstr>Badge</vt:lpstr>
      <vt:lpstr>dia2</vt:lpstr>
      <vt:lpstr>1. Breve historia de un santo</vt:lpstr>
      <vt:lpstr>2. Un tiempo de oración</vt:lpstr>
      <vt:lpstr>3. Para los más grandes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dia1</dc:title>
  <dc:creator>HP</dc:creator>
  <cp:lastModifiedBy>HP</cp:lastModifiedBy>
  <cp:revision>21</cp:revision>
  <dcterms:created xsi:type="dcterms:W3CDTF">2020-05-03T23:54:43Z</dcterms:created>
  <dcterms:modified xsi:type="dcterms:W3CDTF">2020-05-05T00:04:15Z</dcterms:modified>
</cp:coreProperties>
</file>