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2" r:id="rId3"/>
    <p:sldId id="283" r:id="rId4"/>
    <p:sldId id="311" r:id="rId5"/>
    <p:sldId id="312" r:id="rId6"/>
    <p:sldId id="313" r:id="rId7"/>
    <p:sldId id="314" r:id="rId8"/>
    <p:sldId id="315" r:id="rId9"/>
    <p:sldId id="316" r:id="rId10"/>
    <p:sldId id="298" r:id="rId11"/>
    <p:sldId id="317" r:id="rId12"/>
    <p:sldId id="268" r:id="rId13"/>
    <p:sldId id="318" r:id="rId14"/>
    <p:sldId id="270" r:id="rId15"/>
    <p:sldId id="309" r:id="rId16"/>
    <p:sldId id="31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D33"/>
    <a:srgbClr val="FFCC66"/>
    <a:srgbClr val="FFFF99"/>
    <a:srgbClr val="FFFF66"/>
    <a:srgbClr val="CC1C9E"/>
    <a:srgbClr val="21E534"/>
    <a:srgbClr val="6C9FA6"/>
    <a:srgbClr val="F4FA0C"/>
    <a:srgbClr val="13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8AANuzDT72E&amp;feature=youtu.b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C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D2C1-7269-47B4-8169-0177E1B2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5" y="16164"/>
            <a:ext cx="7774709" cy="6876842"/>
          </a:xfrm>
          <a:prstGeom prst="rect">
            <a:avLst/>
          </a:prstGeom>
        </p:spPr>
      </p:pic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22860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</a:t>
            </a:r>
            <a:r>
              <a:rPr lang="en-US" dirty="0" err="1">
                <a:latin typeface="Arial Black" pitchFamily="34" charset="0"/>
              </a:rPr>
              <a:t>Jesús</a:t>
            </a:r>
            <a:r>
              <a:rPr lang="en-US" dirty="0">
                <a:latin typeface="Arial Black" pitchFamily="34" charset="0"/>
              </a:rPr>
              <a:t> y </a:t>
            </a:r>
            <a:r>
              <a:rPr lang="en-US" dirty="0" err="1">
                <a:latin typeface="Arial Black" pitchFamily="34" charset="0"/>
              </a:rPr>
              <a:t>María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 b="1" dirty="0" err="1"/>
              <a:t>Cuarta</a:t>
            </a:r>
            <a:r>
              <a:rPr lang="en-US" b="1" dirty="0"/>
              <a:t> </a:t>
            </a:r>
            <a:r>
              <a:rPr lang="en-US" b="1" dirty="0" err="1"/>
              <a:t>Semana</a:t>
            </a:r>
            <a:r>
              <a:rPr lang="en-US" b="1" dirty="0"/>
              <a:t> de </a:t>
            </a:r>
            <a:r>
              <a:rPr lang="en-US" b="1" dirty="0" err="1"/>
              <a:t>Enero</a:t>
            </a:r>
            <a:r>
              <a:rPr lang="en-US" b="1" dirty="0"/>
              <a:t> 2021</a:t>
            </a:r>
          </a:p>
          <a:p>
            <a:pPr algn="ctr"/>
            <a:r>
              <a:rPr lang="en-US" b="1" dirty="0"/>
              <a:t>Jesús, Pescador de Hombres</a:t>
            </a:r>
          </a:p>
          <a:p>
            <a:pPr algn="ctr"/>
            <a:r>
              <a:rPr lang="en-US" dirty="0"/>
              <a:t>Marcos 1, 14-20</a:t>
            </a:r>
          </a:p>
        </p:txBody>
      </p:sp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4038599" y="641230"/>
            <a:ext cx="4949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Juan El Bautista, primo de Jesús que tanto </a:t>
            </a:r>
            <a:r>
              <a:rPr lang="en-US" sz="2000" dirty="0" err="1"/>
              <a:t>habia</a:t>
            </a:r>
            <a:r>
              <a:rPr lang="en-US" sz="2000" dirty="0"/>
              <a:t> </a:t>
            </a:r>
            <a:r>
              <a:rPr lang="en-US" sz="2000" dirty="0" err="1"/>
              <a:t>predicado</a:t>
            </a:r>
            <a:r>
              <a:rPr lang="en-US" sz="2000" dirty="0"/>
              <a:t> para </a:t>
            </a:r>
            <a:r>
              <a:rPr lang="en-US" sz="2000" dirty="0" err="1"/>
              <a:t>preparar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camino</a:t>
            </a:r>
            <a:r>
              <a:rPr lang="en-US" sz="2000" dirty="0"/>
              <a:t>, </a:t>
            </a:r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dirty="0" err="1"/>
              <a:t>arrestado</a:t>
            </a:r>
            <a:r>
              <a:rPr lang="en-US" sz="2000" dirty="0"/>
              <a:t> por </a:t>
            </a:r>
            <a:r>
              <a:rPr lang="en-US" sz="2000" dirty="0" err="1"/>
              <a:t>Herodes</a:t>
            </a:r>
            <a:r>
              <a:rPr lang="en-US" sz="2000" dirty="0"/>
              <a:t>. Pero la </a:t>
            </a:r>
            <a:r>
              <a:rPr lang="en-US" sz="2000" dirty="0" err="1"/>
              <a:t>prisión</a:t>
            </a:r>
            <a:r>
              <a:rPr lang="en-US" sz="2000" dirty="0"/>
              <a:t> de Juan El Bautista no </a:t>
            </a:r>
            <a:r>
              <a:rPr lang="en-US" sz="2000" dirty="0" err="1"/>
              <a:t>asustó</a:t>
            </a:r>
            <a:r>
              <a:rPr lang="en-US" sz="2000" dirty="0"/>
              <a:t> a Jesús!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215900" y="2646563"/>
            <a:ext cx="854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Jesús se </a:t>
            </a:r>
            <a:r>
              <a:rPr lang="en-US" sz="2000" dirty="0" err="1"/>
              <a:t>va</a:t>
            </a:r>
            <a:r>
              <a:rPr lang="en-US" sz="2000" dirty="0"/>
              <a:t> al Norte de Israel, a la </a:t>
            </a:r>
            <a:r>
              <a:rPr lang="en-US" sz="2000" dirty="0" err="1"/>
              <a:t>región</a:t>
            </a:r>
            <a:r>
              <a:rPr lang="en-US" sz="2000" dirty="0"/>
              <a:t> de Galilea. </a:t>
            </a:r>
            <a:r>
              <a:rPr lang="en-US" sz="2000" dirty="0" err="1"/>
              <a:t>Allí</a:t>
            </a:r>
            <a:r>
              <a:rPr lang="en-US" sz="2000" dirty="0"/>
              <a:t> hay un Lago </a:t>
            </a:r>
            <a:r>
              <a:rPr lang="en-US" sz="2000" dirty="0" err="1"/>
              <a:t>grandísimo</a:t>
            </a:r>
            <a:r>
              <a:rPr lang="en-US" sz="2000" dirty="0"/>
              <a:t>, </a:t>
            </a:r>
            <a:r>
              <a:rPr lang="en-US" sz="2000" dirty="0" err="1"/>
              <a:t>algunos</a:t>
            </a:r>
            <a:r>
              <a:rPr lang="en-US" sz="2000" dirty="0"/>
              <a:t> lo </a:t>
            </a:r>
            <a:r>
              <a:rPr lang="en-US" sz="2000" dirty="0" err="1"/>
              <a:t>llamaban</a:t>
            </a:r>
            <a:r>
              <a:rPr lang="en-US" sz="2000" dirty="0"/>
              <a:t> El Mar de Galilea. Los </a:t>
            </a:r>
            <a:r>
              <a:rPr lang="en-US" sz="2000" dirty="0" err="1"/>
              <a:t>habitantes</a:t>
            </a:r>
            <a:r>
              <a:rPr lang="en-US" sz="2000" dirty="0"/>
              <a:t> de </a:t>
            </a:r>
            <a:r>
              <a:rPr lang="en-US" sz="2000" dirty="0" err="1"/>
              <a:t>esa</a:t>
            </a:r>
            <a:r>
              <a:rPr lang="en-US" sz="2000" dirty="0"/>
              <a:t> zona </a:t>
            </a:r>
            <a:r>
              <a:rPr lang="en-US" sz="2000" dirty="0" err="1"/>
              <a:t>trabajaban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Pesca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2" descr="Juan el Bautista sentado a solas en la prisión">
            <a:extLst>
              <a:ext uri="{FF2B5EF4-FFF2-40B4-BE49-F238E27FC236}">
                <a16:creationId xmlns:a16="http://schemas.microsoft.com/office/drawing/2014/main" id="{7D07695A-105E-4FD2-8662-C543375F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" y="758892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855915" y="16827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REFLEXION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F7C2A-BABE-4569-AE74-F3890C57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934" y="3438531"/>
            <a:ext cx="5935149" cy="3289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15607" y="4016509"/>
            <a:ext cx="2966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Jesús </a:t>
            </a:r>
            <a:r>
              <a:rPr lang="en-US" sz="2000" dirty="0" err="1"/>
              <a:t>atraía</a:t>
            </a:r>
            <a:r>
              <a:rPr lang="en-US" sz="2000" dirty="0"/>
              <a:t> </a:t>
            </a:r>
            <a:r>
              <a:rPr lang="en-US" sz="2000" dirty="0" err="1"/>
              <a:t>fuertemente</a:t>
            </a:r>
            <a:r>
              <a:rPr lang="en-US" sz="2000" dirty="0"/>
              <a:t> a </a:t>
            </a:r>
            <a:r>
              <a:rPr lang="en-US" sz="2000" dirty="0" err="1"/>
              <a:t>quienes</a:t>
            </a:r>
            <a:r>
              <a:rPr lang="en-US" sz="2000" dirty="0"/>
              <a:t> lo </a:t>
            </a:r>
            <a:r>
              <a:rPr lang="en-US" sz="2000" dirty="0" err="1"/>
              <a:t>encontraban</a:t>
            </a:r>
            <a:r>
              <a:rPr lang="en-US" sz="2000" dirty="0"/>
              <a:t>. </a:t>
            </a:r>
            <a:r>
              <a:rPr lang="en-US" sz="2000" dirty="0" err="1"/>
              <a:t>Tenía</a:t>
            </a:r>
            <a:r>
              <a:rPr lang="en-US" sz="2000" dirty="0"/>
              <a:t> una </a:t>
            </a:r>
            <a:r>
              <a:rPr lang="en-US" sz="2000" dirty="0" err="1"/>
              <a:t>mirada</a:t>
            </a:r>
            <a:r>
              <a:rPr lang="en-US" sz="2000" dirty="0"/>
              <a:t> </a:t>
            </a:r>
            <a:r>
              <a:rPr lang="en-US" sz="2000" dirty="0" err="1"/>
              <a:t>diferente</a:t>
            </a:r>
            <a:r>
              <a:rPr lang="en-US" sz="2000" dirty="0"/>
              <a:t>, </a:t>
            </a:r>
            <a:r>
              <a:rPr lang="en-US" sz="2000" dirty="0" err="1"/>
              <a:t>especialmente</a:t>
            </a:r>
            <a:r>
              <a:rPr lang="en-US" sz="2000" dirty="0"/>
              <a:t> con los </a:t>
            </a:r>
            <a:r>
              <a:rPr lang="en-US" sz="2000" dirty="0" err="1"/>
              <a:t>pobres</a:t>
            </a:r>
            <a:r>
              <a:rPr lang="en-US" sz="2000" dirty="0"/>
              <a:t>, </a:t>
            </a:r>
            <a:r>
              <a:rPr lang="en-US" sz="2000" dirty="0" err="1"/>
              <a:t>ellos</a:t>
            </a:r>
            <a:r>
              <a:rPr lang="en-US" sz="2000" dirty="0"/>
              <a:t> </a:t>
            </a:r>
            <a:r>
              <a:rPr lang="en-US" sz="2000" dirty="0" err="1"/>
              <a:t>recibían</a:t>
            </a:r>
            <a:r>
              <a:rPr lang="en-US" sz="2000" dirty="0"/>
              <a:t> el </a:t>
            </a:r>
            <a:r>
              <a:rPr lang="en-US" sz="2000" dirty="0" err="1"/>
              <a:t>calor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amor.</a:t>
            </a:r>
          </a:p>
        </p:txBody>
      </p:sp>
    </p:spTree>
    <p:extLst>
      <p:ext uri="{BB962C8B-B14F-4D97-AF65-F5344CB8AC3E}">
        <p14:creationId xmlns:p14="http://schemas.microsoft.com/office/powerpoint/2010/main" val="2932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5514820" y="509114"/>
            <a:ext cx="353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Jesús  </a:t>
            </a:r>
            <a:r>
              <a:rPr lang="en-US" sz="2000" b="1" dirty="0" err="1">
                <a:latin typeface="Arial Black" panose="020B0A04020102020204" pitchFamily="34" charset="0"/>
              </a:rPr>
              <a:t>comienza</a:t>
            </a:r>
            <a:r>
              <a:rPr lang="en-US" sz="2000" b="1" dirty="0">
                <a:latin typeface="Arial Black" panose="020B0A04020102020204" pitchFamily="34" charset="0"/>
              </a:rPr>
              <a:t> a </a:t>
            </a:r>
            <a:r>
              <a:rPr lang="en-US" sz="2000" b="1" dirty="0" err="1">
                <a:latin typeface="Arial Black" panose="020B0A04020102020204" pitchFamily="34" charset="0"/>
              </a:rPr>
              <a:t>predicar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diciendo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unas</a:t>
            </a:r>
            <a:r>
              <a:rPr lang="en-US" sz="2000" b="1" dirty="0">
                <a:latin typeface="Arial Black" panose="020B0A04020102020204" pitchFamily="34" charset="0"/>
              </a:rPr>
              <a:t> palabras, </a:t>
            </a:r>
            <a:r>
              <a:rPr lang="en-US" sz="2000" b="1" dirty="0" err="1">
                <a:latin typeface="Arial Black" panose="020B0A04020102020204" pitchFamily="34" charset="0"/>
              </a:rPr>
              <a:t>Cuáles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eran</a:t>
            </a:r>
            <a:r>
              <a:rPr lang="en-US" sz="2000" b="1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5486400" y="1617070"/>
            <a:ext cx="350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El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reino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de Jesús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está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cerca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Conviértanse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y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Crean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en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el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Evangelio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855915" y="16827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REFLEXION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A4E1C-EA03-4725-8FC9-D546360E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6" y="691456"/>
            <a:ext cx="5394799" cy="2997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B24FD2-22A2-4953-BFF5-D1B7D648F3E6}"/>
              </a:ext>
            </a:extLst>
          </p:cNvPr>
          <p:cNvSpPr txBox="1"/>
          <p:nvPr/>
        </p:nvSpPr>
        <p:spPr>
          <a:xfrm>
            <a:off x="5562567" y="2673489"/>
            <a:ext cx="3500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Jesús, </a:t>
            </a:r>
            <a:r>
              <a:rPr lang="en-US" sz="2000" dirty="0" err="1">
                <a:latin typeface="Arial Black" panose="020B0A04020102020204" pitchFamily="34" charset="0"/>
              </a:rPr>
              <a:t>está</a:t>
            </a:r>
            <a:r>
              <a:rPr lang="en-US" sz="2000" dirty="0">
                <a:latin typeface="Arial Black" panose="020B0A04020102020204" pitchFamily="34" charset="0"/>
              </a:rPr>
              <a:t> entre </a:t>
            </a:r>
            <a:r>
              <a:rPr lang="en-US" sz="2000" dirty="0" err="1">
                <a:latin typeface="Arial Black" panose="020B0A04020102020204" pitchFamily="34" charset="0"/>
              </a:rPr>
              <a:t>ellos</a:t>
            </a:r>
            <a:r>
              <a:rPr lang="en-US" sz="2000" dirty="0">
                <a:latin typeface="Arial Black" panose="020B0A04020102020204" pitchFamily="34" charset="0"/>
              </a:rPr>
              <a:t> y ha </a:t>
            </a:r>
            <a:r>
              <a:rPr lang="en-US" sz="2000" dirty="0" err="1">
                <a:latin typeface="Arial Black" panose="020B0A04020102020204" pitchFamily="34" charset="0"/>
              </a:rPr>
              <a:t>venido</a:t>
            </a:r>
            <a:r>
              <a:rPr lang="en-US" sz="2000" dirty="0">
                <a:latin typeface="Arial Black" panose="020B0A04020102020204" pitchFamily="34" charset="0"/>
              </a:rPr>
              <a:t> para que </a:t>
            </a:r>
            <a:r>
              <a:rPr lang="en-US" sz="2000" dirty="0" err="1">
                <a:latin typeface="Arial Black" panose="020B0A04020102020204" pitchFamily="34" charset="0"/>
              </a:rPr>
              <a:t>abran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su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corazón</a:t>
            </a:r>
            <a:r>
              <a:rPr lang="en-US" sz="2000" dirty="0">
                <a:latin typeface="Arial Black" panose="020B0A04020102020204" pitchFamily="34" charset="0"/>
              </a:rPr>
              <a:t> a Dios, y lo </a:t>
            </a:r>
            <a:r>
              <a:rPr lang="en-US" sz="2000" dirty="0" err="1">
                <a:latin typeface="Arial Black" panose="020B0A04020102020204" pitchFamily="34" charset="0"/>
              </a:rPr>
              <a:t>sientan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cercano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65D09-7645-45AB-9561-6CEC446D1F9B}"/>
              </a:ext>
            </a:extLst>
          </p:cNvPr>
          <p:cNvSpPr txBox="1"/>
          <p:nvPr/>
        </p:nvSpPr>
        <p:spPr>
          <a:xfrm>
            <a:off x="930872" y="3689152"/>
            <a:ext cx="7803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    </a:t>
            </a:r>
            <a:r>
              <a:rPr lang="en-US" sz="2000" dirty="0">
                <a:latin typeface="Arial Black" panose="020B0A04020102020204" pitchFamily="34" charset="0"/>
              </a:rPr>
              <a:t>La </a:t>
            </a:r>
            <a:r>
              <a:rPr lang="en-US" sz="2000" dirty="0" err="1">
                <a:latin typeface="Arial Black" panose="020B0A04020102020204" pitchFamily="34" charset="0"/>
              </a:rPr>
              <a:t>gente</a:t>
            </a:r>
            <a:r>
              <a:rPr lang="en-US" sz="2000" dirty="0">
                <a:latin typeface="Arial Black" panose="020B0A04020102020204" pitchFamily="34" charset="0"/>
              </a:rPr>
              <a:t> se </a:t>
            </a:r>
            <a:r>
              <a:rPr lang="en-US" sz="2000" dirty="0" err="1">
                <a:latin typeface="Arial Black" panose="020B0A04020102020204" pitchFamily="34" charset="0"/>
              </a:rPr>
              <a:t>aglomeraba</a:t>
            </a:r>
            <a:r>
              <a:rPr lang="en-US" sz="2000" dirty="0">
                <a:latin typeface="Arial Black" panose="020B0A04020102020204" pitchFamily="34" charset="0"/>
              </a:rPr>
              <a:t> para </a:t>
            </a:r>
            <a:r>
              <a:rPr lang="en-US" sz="2000" dirty="0" err="1">
                <a:latin typeface="Arial Black" panose="020B0A04020102020204" pitchFamily="34" charset="0"/>
              </a:rPr>
              <a:t>escuchar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su</a:t>
            </a:r>
            <a:r>
              <a:rPr lang="en-US" sz="2000" dirty="0">
                <a:latin typeface="Arial Black" panose="020B0A04020102020204" pitchFamily="34" charset="0"/>
              </a:rPr>
              <a:t> Palabra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5500CE-BC8A-43F6-B802-6F929089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" y="4196983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6357C6F-3B28-41FE-92E4-3E2BA0C7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0" y="5105044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4B5BA1-35B5-4250-B3A7-E34FC04F3326}"/>
              </a:ext>
            </a:extLst>
          </p:cNvPr>
          <p:cNvSpPr txBox="1"/>
          <p:nvPr/>
        </p:nvSpPr>
        <p:spPr>
          <a:xfrm>
            <a:off x="1187487" y="5037958"/>
            <a:ext cx="779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Jesús se </a:t>
            </a:r>
            <a:r>
              <a:rPr lang="en-US" sz="1800" dirty="0" err="1">
                <a:latin typeface="Arial Black" panose="020B0A04020102020204" pitchFamily="34" charset="0"/>
              </a:rPr>
              <a:t>compadecía</a:t>
            </a:r>
            <a:r>
              <a:rPr lang="en-US" sz="1800" dirty="0">
                <a:latin typeface="Arial Black" panose="020B0A04020102020204" pitchFamily="34" charset="0"/>
              </a:rPr>
              <a:t> del pueblo, Una </a:t>
            </a:r>
            <a:r>
              <a:rPr lang="en-US" sz="1800" dirty="0" err="1">
                <a:latin typeface="Arial Black" panose="020B0A04020102020204" pitchFamily="34" charset="0"/>
              </a:rPr>
              <a:t>vez</a:t>
            </a:r>
            <a:r>
              <a:rPr lang="en-US" sz="1800" dirty="0">
                <a:latin typeface="Arial Black" panose="020B0A04020102020204" pitchFamily="34" charset="0"/>
              </a:rPr>
              <a:t>, </a:t>
            </a:r>
            <a:r>
              <a:rPr lang="en-US" sz="1800" dirty="0" err="1">
                <a:latin typeface="Arial Black" panose="020B0A04020102020204" pitchFamily="34" charset="0"/>
              </a:rPr>
              <a:t>viendo</a:t>
            </a:r>
            <a:r>
              <a:rPr lang="en-US" sz="1800" dirty="0">
                <a:latin typeface="Arial Black" panose="020B0A04020102020204" pitchFamily="34" charset="0"/>
              </a:rPr>
              <a:t> que no </a:t>
            </a:r>
            <a:r>
              <a:rPr lang="en-US" sz="1800" dirty="0" err="1">
                <a:latin typeface="Arial Black" panose="020B0A04020102020204" pitchFamily="34" charset="0"/>
              </a:rPr>
              <a:t>pescaban</a:t>
            </a:r>
            <a:r>
              <a:rPr lang="en-US" sz="1800" dirty="0">
                <a:latin typeface="Arial Black" panose="020B0A04020102020204" pitchFamily="34" charset="0"/>
              </a:rPr>
              <a:t>, </a:t>
            </a:r>
            <a:r>
              <a:rPr lang="en-US" sz="1800" dirty="0" err="1">
                <a:latin typeface="Arial Black" panose="020B0A04020102020204" pitchFamily="34" charset="0"/>
              </a:rPr>
              <a:t>hizo</a:t>
            </a:r>
            <a:r>
              <a:rPr lang="en-US" sz="1800" dirty="0">
                <a:latin typeface="Arial Black" panose="020B0A04020102020204" pitchFamily="34" charset="0"/>
              </a:rPr>
              <a:t> el </a:t>
            </a:r>
            <a:r>
              <a:rPr lang="en-US" sz="1800" dirty="0" err="1">
                <a:latin typeface="Arial Black" panose="020B0A04020102020204" pitchFamily="34" charset="0"/>
              </a:rPr>
              <a:t>milagro</a:t>
            </a:r>
            <a:r>
              <a:rPr lang="en-US" sz="1800" dirty="0">
                <a:latin typeface="Arial Black" panose="020B0A04020102020204" pitchFamily="34" charset="0"/>
              </a:rPr>
              <a:t> de la </a:t>
            </a:r>
            <a:r>
              <a:rPr lang="en-US" sz="1800" dirty="0" err="1">
                <a:latin typeface="Arial Black" panose="020B0A04020102020204" pitchFamily="34" charset="0"/>
              </a:rPr>
              <a:t>Pesca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Milagrosa</a:t>
            </a:r>
            <a:r>
              <a:rPr lang="en-US" sz="1800" dirty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D048D91-4C59-4A17-A419-6927D9AE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" y="5973040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86C03C-A69A-48CA-A592-4391FD883FE8}"/>
              </a:ext>
            </a:extLst>
          </p:cNvPr>
          <p:cNvSpPr txBox="1"/>
          <p:nvPr/>
        </p:nvSpPr>
        <p:spPr>
          <a:xfrm>
            <a:off x="1187486" y="5909712"/>
            <a:ext cx="7875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Jesús </a:t>
            </a:r>
            <a:r>
              <a:rPr lang="en-US" sz="1800" b="1" dirty="0" err="1">
                <a:latin typeface="Arial Black" panose="020B0A04020102020204" pitchFamily="34" charset="0"/>
              </a:rPr>
              <a:t>sanaba</a:t>
            </a:r>
            <a:r>
              <a:rPr lang="en-US" sz="1800" b="1" dirty="0">
                <a:latin typeface="Arial Black" panose="020B0A04020102020204" pitchFamily="34" charset="0"/>
              </a:rPr>
              <a:t> a los </a:t>
            </a:r>
            <a:r>
              <a:rPr lang="en-US" sz="1800" b="1" dirty="0" err="1">
                <a:latin typeface="Arial Black" panose="020B0A04020102020204" pitchFamily="34" charset="0"/>
              </a:rPr>
              <a:t>leprosos</a:t>
            </a:r>
            <a:r>
              <a:rPr lang="en-US" sz="1800" b="1" dirty="0">
                <a:latin typeface="Arial Black" panose="020B0A04020102020204" pitchFamily="34" charset="0"/>
              </a:rPr>
              <a:t>, </a:t>
            </a:r>
            <a:r>
              <a:rPr lang="en-US" sz="1800" b="1" dirty="0" err="1">
                <a:latin typeface="Arial Black" panose="020B0A04020102020204" pitchFamily="34" charset="0"/>
              </a:rPr>
              <a:t>enfermos</a:t>
            </a:r>
            <a:r>
              <a:rPr lang="en-US" sz="1800" b="1" dirty="0">
                <a:latin typeface="Arial Black" panose="020B0A04020102020204" pitchFamily="34" charset="0"/>
              </a:rPr>
              <a:t>, etc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en-US" b="1" dirty="0" err="1">
                <a:latin typeface="Arial Black" panose="020B0A04020102020204" pitchFamily="34" charset="0"/>
              </a:rPr>
              <a:t>Ellos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sentían</a:t>
            </a:r>
            <a:r>
              <a:rPr lang="en-US" b="1" dirty="0">
                <a:latin typeface="Arial Black" panose="020B0A04020102020204" pitchFamily="34" charset="0"/>
              </a:rPr>
              <a:t> que Jesús era el Salvador.</a:t>
            </a:r>
          </a:p>
        </p:txBody>
      </p:sp>
    </p:spTree>
    <p:extLst>
      <p:ext uri="{BB962C8B-B14F-4D97-AF65-F5344CB8AC3E}">
        <p14:creationId xmlns:p14="http://schemas.microsoft.com/office/powerpoint/2010/main" val="39545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2331" y="174641"/>
            <a:ext cx="493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Quiénes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eran</a:t>
            </a:r>
            <a:r>
              <a:rPr lang="en-US" sz="2000" dirty="0">
                <a:latin typeface="Arial Black" pitchFamily="34" charset="0"/>
              </a:rPr>
              <a:t> Simón y Andrés?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992" y="642730"/>
            <a:ext cx="532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Eran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pescadores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98" y="3715587"/>
            <a:ext cx="4251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Jesús </a:t>
            </a:r>
            <a:r>
              <a:rPr lang="en-US" sz="2000" dirty="0" err="1">
                <a:latin typeface="Arial Black" pitchFamily="34" charset="0"/>
              </a:rPr>
              <a:t>también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encuentra</a:t>
            </a:r>
            <a:r>
              <a:rPr lang="en-US" sz="2000" dirty="0">
                <a:latin typeface="Arial Black" pitchFamily="34" charset="0"/>
              </a:rPr>
              <a:t> a Santiago y a </a:t>
            </a:r>
            <a:r>
              <a:rPr lang="en-US" sz="2000" dirty="0" err="1">
                <a:latin typeface="Arial Black" pitchFamily="34" charset="0"/>
              </a:rPr>
              <a:t>su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hermano</a:t>
            </a:r>
            <a:r>
              <a:rPr lang="en-US" sz="2000" dirty="0">
                <a:latin typeface="Arial Black" pitchFamily="34" charset="0"/>
              </a:rPr>
              <a:t> Juan, que </a:t>
            </a:r>
            <a:r>
              <a:rPr lang="en-US" sz="2000" dirty="0" err="1">
                <a:latin typeface="Arial Black" pitchFamily="34" charset="0"/>
              </a:rPr>
              <a:t>pescaban</a:t>
            </a:r>
            <a:r>
              <a:rPr lang="en-US" sz="2000" dirty="0">
                <a:latin typeface="Arial Black" pitchFamily="34" charset="0"/>
              </a:rPr>
              <a:t> con </a:t>
            </a:r>
            <a:r>
              <a:rPr lang="en-US" sz="2000" dirty="0" err="1">
                <a:latin typeface="Arial Black" pitchFamily="34" charset="0"/>
              </a:rPr>
              <a:t>su</a:t>
            </a:r>
            <a:r>
              <a:rPr lang="en-US" sz="2000" dirty="0">
                <a:latin typeface="Arial Black" pitchFamily="34" charset="0"/>
              </a:rPr>
              <a:t> padre. ¿ </a:t>
            </a:r>
            <a:r>
              <a:rPr lang="en-US" sz="2000" dirty="0" err="1">
                <a:latin typeface="Arial Black" pitchFamily="34" charset="0"/>
              </a:rPr>
              <a:t>Cómo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respondieron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72" y="5351652"/>
            <a:ext cx="404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También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dejaron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todo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y lo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siguieron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2E27A-8557-44F4-827D-A77B36EFA381}"/>
              </a:ext>
            </a:extLst>
          </p:cNvPr>
          <p:cNvSpPr txBox="1"/>
          <p:nvPr/>
        </p:nvSpPr>
        <p:spPr>
          <a:xfrm>
            <a:off x="4197682" y="2398332"/>
            <a:ext cx="465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Dejaron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todo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inmediatamente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y lo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siguieron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40509A-CDA0-4076-93A9-122B86BB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" y="671523"/>
            <a:ext cx="4037839" cy="22471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1F9A08-C2E6-4400-B2C2-682729172592}"/>
              </a:ext>
            </a:extLst>
          </p:cNvPr>
          <p:cNvSpPr txBox="1"/>
          <p:nvPr/>
        </p:nvSpPr>
        <p:spPr>
          <a:xfrm>
            <a:off x="4249479" y="1214526"/>
            <a:ext cx="487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¿Jesús los llama para que </a:t>
            </a:r>
            <a:r>
              <a:rPr lang="en-US" sz="2000" dirty="0" err="1">
                <a:latin typeface="Arial Black" pitchFamily="34" charset="0"/>
              </a:rPr>
              <a:t>sean</a:t>
            </a:r>
            <a:r>
              <a:rPr lang="en-US" sz="2000" dirty="0">
                <a:latin typeface="Arial Black" pitchFamily="34" charset="0"/>
              </a:rPr>
              <a:t> Pescadores de hombres, ¿</a:t>
            </a:r>
            <a:r>
              <a:rPr lang="en-US" sz="2000" dirty="0" err="1">
                <a:latin typeface="Arial Black" pitchFamily="34" charset="0"/>
              </a:rPr>
              <a:t>Cómo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respondieron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4370C1-4A32-42DD-B1C2-834C6D35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92" y="3751782"/>
            <a:ext cx="4655799" cy="257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 build="allAtOnce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672" y="214825"/>
            <a:ext cx="879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Jesús </a:t>
            </a:r>
            <a:r>
              <a:rPr lang="en-US" sz="2000" dirty="0" err="1">
                <a:latin typeface="Arial Black" pitchFamily="34" charset="0"/>
              </a:rPr>
              <a:t>quiere</a:t>
            </a:r>
            <a:r>
              <a:rPr lang="en-US" sz="2000" dirty="0">
                <a:latin typeface="Arial Black" pitchFamily="34" charset="0"/>
              </a:rPr>
              <a:t> que </a:t>
            </a:r>
            <a:r>
              <a:rPr lang="en-US" sz="2000" dirty="0" err="1">
                <a:latin typeface="Arial Black" pitchFamily="34" charset="0"/>
              </a:rPr>
              <a:t>nosotros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también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estemos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disponibles</a:t>
            </a:r>
            <a:r>
              <a:rPr lang="en-US" sz="2000" dirty="0">
                <a:latin typeface="Arial Black" pitchFamily="34" charset="0"/>
              </a:rPr>
              <a:t> para </a:t>
            </a:r>
            <a:r>
              <a:rPr lang="en-US" sz="2000" dirty="0" err="1">
                <a:latin typeface="Arial Black" pitchFamily="34" charset="0"/>
              </a:rPr>
              <a:t>seguirle</a:t>
            </a:r>
            <a:r>
              <a:rPr lang="en-US" sz="2000" dirty="0">
                <a:latin typeface="Arial Black" pitchFamily="34" charset="0"/>
              </a:rPr>
              <a:t> y </a:t>
            </a:r>
            <a:r>
              <a:rPr lang="en-US" sz="2000" dirty="0" err="1">
                <a:latin typeface="Arial Black" pitchFamily="34" charset="0"/>
              </a:rPr>
              <a:t>serle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fiel</a:t>
            </a:r>
            <a:r>
              <a:rPr lang="en-US" sz="2000" dirty="0">
                <a:latin typeface="Arial Black" pitchFamily="34" charset="0"/>
              </a:rPr>
              <a:t>. Jesús </a:t>
            </a:r>
            <a:r>
              <a:rPr lang="en-US" sz="2000" dirty="0" err="1">
                <a:latin typeface="Arial Black" pitchFamily="34" charset="0"/>
              </a:rPr>
              <a:t>pasa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nos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ve</a:t>
            </a:r>
            <a:r>
              <a:rPr lang="en-US" sz="2000" dirty="0">
                <a:latin typeface="Arial Black" pitchFamily="34" charset="0"/>
              </a:rPr>
              <a:t> y </a:t>
            </a:r>
            <a:r>
              <a:rPr lang="en-US" sz="2000" dirty="0" err="1">
                <a:latin typeface="Arial Black" pitchFamily="34" charset="0"/>
              </a:rPr>
              <a:t>nos</a:t>
            </a:r>
            <a:r>
              <a:rPr lang="en-US" sz="2000" dirty="0">
                <a:latin typeface="Arial Black" pitchFamily="34" charset="0"/>
              </a:rPr>
              <a:t> llama </a:t>
            </a:r>
            <a:r>
              <a:rPr lang="en-US" sz="2000" dirty="0" err="1">
                <a:latin typeface="Arial Black" pitchFamily="34" charset="0"/>
              </a:rPr>
              <a:t>siempre</a:t>
            </a:r>
            <a:r>
              <a:rPr lang="en-US" sz="2000" dirty="0">
                <a:latin typeface="Arial Black" pitchFamily="34" charset="0"/>
              </a:rPr>
              <a:t>.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187" y="5184798"/>
            <a:ext cx="893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Jesús </a:t>
            </a:r>
            <a:r>
              <a:rPr lang="en-US" sz="2000" dirty="0" err="1">
                <a:latin typeface="Arial Black" pitchFamily="34" charset="0"/>
              </a:rPr>
              <a:t>nos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invita</a:t>
            </a:r>
            <a:r>
              <a:rPr lang="en-US" sz="2000" dirty="0">
                <a:latin typeface="Arial Black" pitchFamily="34" charset="0"/>
              </a:rPr>
              <a:t> a </a:t>
            </a:r>
            <a:r>
              <a:rPr lang="en-US" sz="2000" dirty="0" err="1">
                <a:latin typeface="Arial Black" pitchFamily="34" charset="0"/>
              </a:rPr>
              <a:t>a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cumplir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nuestros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deberes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cada</a:t>
            </a:r>
            <a:r>
              <a:rPr lang="en-US" sz="2000" dirty="0">
                <a:latin typeface="Arial Black" pitchFamily="34" charset="0"/>
              </a:rPr>
              <a:t> día, con </a:t>
            </a:r>
            <a:r>
              <a:rPr lang="en-US" sz="2000" dirty="0" err="1">
                <a:latin typeface="Arial Black" pitchFamily="34" charset="0"/>
              </a:rPr>
              <a:t>esfuerzo</a:t>
            </a:r>
            <a:r>
              <a:rPr lang="en-US" sz="2000" dirty="0">
                <a:latin typeface="Arial Black" pitchFamily="34" charset="0"/>
              </a:rPr>
              <a:t> y </a:t>
            </a:r>
            <a:r>
              <a:rPr lang="en-US" sz="2000" dirty="0" err="1">
                <a:latin typeface="Arial Black" pitchFamily="34" charset="0"/>
              </a:rPr>
              <a:t>dedicación</a:t>
            </a:r>
            <a:r>
              <a:rPr lang="en-US" sz="2000" dirty="0">
                <a:latin typeface="Arial Black" pitchFamily="34" charset="0"/>
              </a:rPr>
              <a:t>. </a:t>
            </a:r>
            <a:r>
              <a:rPr lang="en-US" sz="2000" dirty="0" err="1">
                <a:latin typeface="Arial Black" pitchFamily="34" charset="0"/>
              </a:rPr>
              <a:t>Aún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aquéllas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cosas</a:t>
            </a:r>
            <a:r>
              <a:rPr lang="en-US" sz="2000" dirty="0">
                <a:latin typeface="Arial Black" pitchFamily="34" charset="0"/>
              </a:rPr>
              <a:t> que no </a:t>
            </a:r>
            <a:r>
              <a:rPr lang="en-US" sz="2000" dirty="0" err="1">
                <a:latin typeface="Arial Black" pitchFamily="34" charset="0"/>
              </a:rPr>
              <a:t>nos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gustan</a:t>
            </a:r>
            <a:r>
              <a:rPr lang="en-US" sz="2000" dirty="0">
                <a:latin typeface="Arial Black" pitchFamily="34" charset="0"/>
              </a:rPr>
              <a:t>, o me dan </a:t>
            </a:r>
            <a:r>
              <a:rPr lang="en-US" sz="2000" dirty="0" err="1">
                <a:latin typeface="Arial Black" pitchFamily="34" charset="0"/>
              </a:rPr>
              <a:t>flojera</a:t>
            </a:r>
            <a:r>
              <a:rPr lang="en-US" sz="2000" dirty="0">
                <a:latin typeface="Arial Black" pitchFamily="34" charset="0"/>
              </a:rPr>
              <a:t>.  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243065"/>
            <a:ext cx="404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Hacer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TODO POR JESUS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1BD3-6CAD-4A5E-849E-F18E9538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87" y="1187770"/>
            <a:ext cx="6858000" cy="38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304800" y="1524000"/>
            <a:ext cx="8153399" cy="45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30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A8CFD-512F-49CA-8A48-85D215E97C4F}"/>
              </a:ext>
            </a:extLst>
          </p:cNvPr>
          <p:cNvSpPr txBox="1"/>
          <p:nvPr/>
        </p:nvSpPr>
        <p:spPr>
          <a:xfrm>
            <a:off x="381000" y="1077825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 Black" pitchFamily="34" charset="0"/>
              </a:rPr>
              <a:t>Antiguamente</a:t>
            </a:r>
            <a:r>
              <a:rPr lang="en-US" sz="2400" b="1" dirty="0">
                <a:latin typeface="Arial Black" pitchFamily="34" charset="0"/>
              </a:rPr>
              <a:t> los </a:t>
            </a:r>
            <a:r>
              <a:rPr lang="en-US" sz="2400" b="1" dirty="0" err="1">
                <a:latin typeface="Arial Black" pitchFamily="34" charset="0"/>
              </a:rPr>
              <a:t>cristianos</a:t>
            </a:r>
            <a:r>
              <a:rPr lang="en-US" sz="2400" b="1" dirty="0">
                <a:latin typeface="Arial Black" pitchFamily="34" charset="0"/>
              </a:rPr>
              <a:t> se </a:t>
            </a:r>
            <a:r>
              <a:rPr lang="en-US" sz="2400" b="1" dirty="0" err="1">
                <a:latin typeface="Arial Black" pitchFamily="34" charset="0"/>
              </a:rPr>
              <a:t>reconocían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haciendo</a:t>
            </a:r>
            <a:r>
              <a:rPr lang="en-US" sz="2400" b="1" dirty="0">
                <a:latin typeface="Arial Black" pitchFamily="34" charset="0"/>
              </a:rPr>
              <a:t> el </a:t>
            </a:r>
            <a:r>
              <a:rPr lang="en-US" sz="2400" b="1" dirty="0" err="1">
                <a:latin typeface="Arial Black" pitchFamily="34" charset="0"/>
              </a:rPr>
              <a:t>símbolo</a:t>
            </a:r>
            <a:r>
              <a:rPr lang="en-US" sz="2400" b="1" dirty="0">
                <a:latin typeface="Arial Black" pitchFamily="34" charset="0"/>
              </a:rPr>
              <a:t> de un </a:t>
            </a:r>
            <a:r>
              <a:rPr lang="en-US" sz="2400" b="1" dirty="0" err="1">
                <a:latin typeface="Arial Black" pitchFamily="34" charset="0"/>
              </a:rPr>
              <a:t>pez</a:t>
            </a:r>
            <a:r>
              <a:rPr lang="en-US" sz="2400" b="1" dirty="0">
                <a:latin typeface="Arial Black" pitchFamily="34" charset="0"/>
              </a:rPr>
              <a:t>…</a:t>
            </a:r>
            <a:r>
              <a:rPr lang="en-US" sz="2400" b="1" dirty="0" err="1">
                <a:latin typeface="Arial Black" pitchFamily="34" charset="0"/>
              </a:rPr>
              <a:t>Cómo</a:t>
            </a:r>
            <a:r>
              <a:rPr lang="en-US" sz="2400" b="1" dirty="0">
                <a:latin typeface="Arial Black" pitchFamily="34" charset="0"/>
              </a:rPr>
              <a:t>? Un Cristiano </a:t>
            </a:r>
            <a:r>
              <a:rPr lang="en-US" sz="2400" b="1" dirty="0" err="1">
                <a:latin typeface="Arial Black" pitchFamily="34" charset="0"/>
              </a:rPr>
              <a:t>dibujaba</a:t>
            </a:r>
            <a:r>
              <a:rPr lang="en-US" sz="2400" b="1" dirty="0">
                <a:latin typeface="Arial Black" pitchFamily="34" charset="0"/>
              </a:rPr>
              <a:t> un arco del </a:t>
            </a:r>
            <a:r>
              <a:rPr lang="en-US" sz="2400" b="1" dirty="0" err="1">
                <a:latin typeface="Arial Black" pitchFamily="34" charset="0"/>
              </a:rPr>
              <a:t>símbolo</a:t>
            </a:r>
            <a:r>
              <a:rPr lang="en-US" sz="2400" b="1" dirty="0">
                <a:latin typeface="Arial Black" pitchFamily="34" charset="0"/>
              </a:rPr>
              <a:t> del </a:t>
            </a:r>
            <a:r>
              <a:rPr lang="en-US" sz="2400" b="1" dirty="0" err="1">
                <a:latin typeface="Arial Black" pitchFamily="34" charset="0"/>
              </a:rPr>
              <a:t>pez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en</a:t>
            </a:r>
            <a:r>
              <a:rPr lang="en-US" sz="2400" b="1" dirty="0">
                <a:latin typeface="Arial Black" pitchFamily="34" charset="0"/>
              </a:rPr>
              <a:t> la arena, </a:t>
            </a:r>
            <a:r>
              <a:rPr lang="en-US" sz="2400" b="1" dirty="0" err="1">
                <a:latin typeface="Arial Black" pitchFamily="34" charset="0"/>
              </a:rPr>
              <a:t>si</a:t>
            </a:r>
            <a:r>
              <a:rPr lang="en-US" sz="2400" b="1" dirty="0">
                <a:latin typeface="Arial Black" pitchFamily="34" charset="0"/>
              </a:rPr>
              <a:t> el </a:t>
            </a:r>
            <a:r>
              <a:rPr lang="en-US" sz="2400" b="1" dirty="0" err="1">
                <a:latin typeface="Arial Black" pitchFamily="34" charset="0"/>
              </a:rPr>
              <a:t>extraño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dibujaba</a:t>
            </a:r>
            <a:r>
              <a:rPr lang="en-US" sz="2400" b="1" dirty="0">
                <a:latin typeface="Arial Black" pitchFamily="34" charset="0"/>
              </a:rPr>
              <a:t> la </a:t>
            </a:r>
            <a:r>
              <a:rPr lang="en-US" sz="2400" b="1" dirty="0" err="1">
                <a:latin typeface="Arial Black" pitchFamily="34" charset="0"/>
              </a:rPr>
              <a:t>otra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mitad</a:t>
            </a:r>
            <a:r>
              <a:rPr lang="en-US" sz="2400" b="1" dirty="0">
                <a:latin typeface="Arial Black" pitchFamily="34" charset="0"/>
              </a:rPr>
              <a:t> del arco, </a:t>
            </a:r>
            <a:r>
              <a:rPr lang="en-US" sz="2400" b="1" dirty="0" err="1">
                <a:latin typeface="Arial Black" pitchFamily="34" charset="0"/>
              </a:rPr>
              <a:t>mostraba</a:t>
            </a:r>
            <a:r>
              <a:rPr lang="en-US" sz="2400" b="1" dirty="0">
                <a:latin typeface="Arial Black" pitchFamily="34" charset="0"/>
              </a:rPr>
              <a:t> que </a:t>
            </a:r>
            <a:r>
              <a:rPr lang="en-US" sz="2400" b="1" dirty="0" err="1">
                <a:latin typeface="Arial Black" pitchFamily="34" charset="0"/>
              </a:rPr>
              <a:t>también</a:t>
            </a:r>
            <a:r>
              <a:rPr lang="en-US" sz="2400" b="1" dirty="0">
                <a:latin typeface="Arial Black" pitchFamily="34" charset="0"/>
              </a:rPr>
              <a:t> era Cristiano. </a:t>
            </a:r>
            <a:r>
              <a:rPr lang="en-US" sz="2400" b="1" dirty="0" err="1">
                <a:latin typeface="Arial Black" pitchFamily="34" charset="0"/>
              </a:rPr>
              <a:t>En</a:t>
            </a:r>
            <a:r>
              <a:rPr lang="en-US" sz="2400" b="1" dirty="0">
                <a:latin typeface="Arial Black" pitchFamily="34" charset="0"/>
              </a:rPr>
              <a:t> la </a:t>
            </a:r>
            <a:r>
              <a:rPr lang="en-US" sz="2400" b="1" dirty="0" err="1">
                <a:latin typeface="Arial Black" pitchFamily="34" charset="0"/>
              </a:rPr>
              <a:t>siguiente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lámina</a:t>
            </a:r>
            <a:r>
              <a:rPr lang="en-US" sz="2400" b="1" dirty="0">
                <a:latin typeface="Arial Black" pitchFamily="34" charset="0"/>
              </a:rPr>
              <a:t>, </a:t>
            </a:r>
            <a:r>
              <a:rPr lang="en-US" sz="2400" b="1" dirty="0" err="1">
                <a:latin typeface="Arial Black" pitchFamily="34" charset="0"/>
              </a:rPr>
              <a:t>Identifica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quiénes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quieren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ir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hacia</a:t>
            </a:r>
            <a:r>
              <a:rPr lang="en-US" sz="2400" b="1" dirty="0">
                <a:latin typeface="Arial Black" pitchFamily="34" charset="0"/>
              </a:rPr>
              <a:t> Cristo!!!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5710F56-1B40-46E4-8DFC-0D6EF257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47157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4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0C60-C91B-4D53-958D-488DAF81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" y="1600200"/>
            <a:ext cx="1905000" cy="1459149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1FA67F6-73A7-48FD-AEE2-89C8689A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310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EF20E0-3A40-4099-9230-E407A65D2467}"/>
              </a:ext>
            </a:extLst>
          </p:cNvPr>
          <p:cNvSpPr txBox="1"/>
          <p:nvPr/>
        </p:nvSpPr>
        <p:spPr>
          <a:xfrm>
            <a:off x="2360611" y="451667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Rezo</a:t>
            </a:r>
            <a:r>
              <a:rPr lang="en-US" sz="1400" b="1" dirty="0"/>
              <a:t> </a:t>
            </a:r>
            <a:r>
              <a:rPr lang="en-US" sz="1400" b="1" dirty="0" err="1"/>
              <a:t>cada</a:t>
            </a:r>
            <a:r>
              <a:rPr lang="en-US" sz="1400" b="1" dirty="0"/>
              <a:t> </a:t>
            </a:r>
            <a:r>
              <a:rPr lang="en-US" sz="1400" b="1" dirty="0" err="1"/>
              <a:t>dia</a:t>
            </a:r>
            <a:r>
              <a:rPr lang="en-US" sz="1400" b="1" dirty="0"/>
              <a:t> al </a:t>
            </a:r>
            <a:r>
              <a:rPr lang="en-US" sz="1400" b="1" dirty="0" err="1"/>
              <a:t>acostarme</a:t>
            </a:r>
            <a:r>
              <a:rPr lang="en-US" sz="1400" b="1" dirty="0"/>
              <a:t> </a:t>
            </a:r>
            <a:r>
              <a:rPr lang="en-US" sz="1400" b="1" dirty="0" err="1"/>
              <a:t>dando</a:t>
            </a:r>
            <a:r>
              <a:rPr lang="en-US" sz="1400" b="1" dirty="0"/>
              <a:t> Gracias a Jesús.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9D3BD-DBFB-4AD1-BC98-98BD2A9B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65" y="910370"/>
            <a:ext cx="1704974" cy="13287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6B71E7-381F-4177-A67A-6AB8D57BDF4C}"/>
              </a:ext>
            </a:extLst>
          </p:cNvPr>
          <p:cNvSpPr txBox="1"/>
          <p:nvPr/>
        </p:nvSpPr>
        <p:spPr>
          <a:xfrm>
            <a:off x="2662377" y="2589316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Estudio</a:t>
            </a:r>
            <a:r>
              <a:rPr lang="en-US" sz="1400" b="1" dirty="0"/>
              <a:t> y </a:t>
            </a:r>
            <a:r>
              <a:rPr lang="en-US" sz="1400" b="1" dirty="0" err="1"/>
              <a:t>hago</a:t>
            </a:r>
            <a:r>
              <a:rPr lang="en-US" sz="1400" b="1" dirty="0"/>
              <a:t> mis </a:t>
            </a:r>
            <a:r>
              <a:rPr lang="en-US" sz="1400" b="1" dirty="0" err="1"/>
              <a:t>deberes</a:t>
            </a:r>
            <a:r>
              <a:rPr lang="en-US" sz="1400" b="1" dirty="0"/>
              <a:t> con </a:t>
            </a:r>
            <a:r>
              <a:rPr lang="en-US" sz="1400" b="1" dirty="0" err="1"/>
              <a:t>dedicación</a:t>
            </a:r>
            <a:endParaRPr lang="en-US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C04C10-83FB-4FE6-ADE4-98EB31C85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974" y="3281608"/>
            <a:ext cx="1838325" cy="11129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5E917A-EDE5-419D-A466-BD9DAB197A82}"/>
              </a:ext>
            </a:extLst>
          </p:cNvPr>
          <p:cNvSpPr txBox="1"/>
          <p:nvPr/>
        </p:nvSpPr>
        <p:spPr>
          <a:xfrm>
            <a:off x="2438399" y="4832064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Comparto</a:t>
            </a:r>
            <a:r>
              <a:rPr lang="en-US" sz="1400" b="1" dirty="0"/>
              <a:t> con mis amigos </a:t>
            </a:r>
            <a:r>
              <a:rPr lang="en-US" sz="1400" b="1" dirty="0" err="1"/>
              <a:t>sólo</a:t>
            </a:r>
            <a:r>
              <a:rPr lang="en-US" sz="1400" b="1" dirty="0"/>
              <a:t> </a:t>
            </a:r>
            <a:r>
              <a:rPr lang="en-US" sz="1400" b="1" dirty="0" err="1"/>
              <a:t>si</a:t>
            </a:r>
            <a:r>
              <a:rPr lang="en-US" sz="1400" b="1" dirty="0"/>
              <a:t> me dan algo a </a:t>
            </a:r>
            <a:r>
              <a:rPr lang="en-US" sz="1400" b="1" dirty="0" err="1"/>
              <a:t>cambio</a:t>
            </a:r>
            <a:r>
              <a:rPr lang="en-US" sz="1400" b="1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FA1A42-801C-4803-92F3-22634AD49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36" y="5334000"/>
            <a:ext cx="1715603" cy="1235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515076-5482-401B-8541-7F5A76FC8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713277"/>
            <a:ext cx="2068512" cy="13037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D97880-E22E-47E6-9E69-20919744AFFE}"/>
              </a:ext>
            </a:extLst>
          </p:cNvPr>
          <p:cNvSpPr txBox="1"/>
          <p:nvPr/>
        </p:nvSpPr>
        <p:spPr>
          <a:xfrm>
            <a:off x="5638800" y="118846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Digo</a:t>
            </a:r>
            <a:r>
              <a:rPr lang="en-US" sz="1400" b="1" dirty="0"/>
              <a:t> </a:t>
            </a:r>
            <a:r>
              <a:rPr lang="en-US" sz="1400" b="1" dirty="0" err="1"/>
              <a:t>siempre</a:t>
            </a:r>
            <a:r>
              <a:rPr lang="en-US" sz="1400" b="1" dirty="0"/>
              <a:t> la </a:t>
            </a:r>
            <a:r>
              <a:rPr lang="en-US" sz="1400" b="1" dirty="0" err="1"/>
              <a:t>verdad</a:t>
            </a:r>
            <a:r>
              <a:rPr lang="en-US" sz="1400" b="1" dirty="0"/>
              <a:t>, </a:t>
            </a:r>
            <a:r>
              <a:rPr lang="en-US" sz="1400" b="1" dirty="0" err="1"/>
              <a:t>aunque</a:t>
            </a:r>
            <a:r>
              <a:rPr lang="en-US" sz="1400" b="1" dirty="0"/>
              <a:t> </a:t>
            </a:r>
            <a:r>
              <a:rPr lang="en-US" sz="1400" b="1" dirty="0" err="1"/>
              <a:t>tenga</a:t>
            </a:r>
            <a:r>
              <a:rPr lang="en-US" sz="1400" b="1" dirty="0"/>
              <a:t> que </a:t>
            </a:r>
            <a:r>
              <a:rPr lang="en-US" sz="1400" b="1" dirty="0" err="1"/>
              <a:t>afrontar</a:t>
            </a:r>
            <a:r>
              <a:rPr lang="en-US" sz="1400" b="1" dirty="0"/>
              <a:t> las </a:t>
            </a:r>
            <a:r>
              <a:rPr lang="en-US" sz="1400" b="1" dirty="0" err="1"/>
              <a:t>consecuencias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4F6C52-5BE9-438B-AF17-EF3DA5621A37}"/>
              </a:ext>
            </a:extLst>
          </p:cNvPr>
          <p:cNvSpPr txBox="1"/>
          <p:nvPr/>
        </p:nvSpPr>
        <p:spPr>
          <a:xfrm>
            <a:off x="5807868" y="2095560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Invento</a:t>
            </a:r>
            <a:r>
              <a:rPr lang="en-US" sz="1400" b="1" dirty="0"/>
              <a:t> </a:t>
            </a:r>
            <a:r>
              <a:rPr lang="en-US" sz="1400" b="1" dirty="0" err="1"/>
              <a:t>excusas</a:t>
            </a:r>
            <a:r>
              <a:rPr lang="en-US" sz="1400" b="1" dirty="0"/>
              <a:t> para no </a:t>
            </a:r>
            <a:r>
              <a:rPr lang="en-US" sz="1400" b="1" dirty="0" err="1"/>
              <a:t>ayudar</a:t>
            </a:r>
            <a:r>
              <a:rPr lang="en-US" sz="1400" b="1" dirty="0"/>
              <a:t> a mis papas con los </a:t>
            </a:r>
            <a:r>
              <a:rPr lang="en-US" sz="1400" b="1" dirty="0" err="1"/>
              <a:t>quehaceres</a:t>
            </a:r>
            <a:r>
              <a:rPr lang="en-US" sz="1400" b="1" dirty="0"/>
              <a:t> de la casa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0EBCF5-2477-4B53-9F6A-00DD232EE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003" y="2570808"/>
            <a:ext cx="1895109" cy="15014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C366AF-4630-46FE-88FF-502950A18A9B}"/>
              </a:ext>
            </a:extLst>
          </p:cNvPr>
          <p:cNvSpPr txBox="1"/>
          <p:nvPr/>
        </p:nvSpPr>
        <p:spPr>
          <a:xfrm>
            <a:off x="5931128" y="4239221"/>
            <a:ext cx="293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Voy</a:t>
            </a:r>
            <a:r>
              <a:rPr lang="en-US" sz="1400" b="1" dirty="0"/>
              <a:t> los </a:t>
            </a:r>
            <a:r>
              <a:rPr lang="en-US" sz="1400" b="1" dirty="0" err="1"/>
              <a:t>domingos</a:t>
            </a:r>
            <a:r>
              <a:rPr lang="en-US" sz="1400" b="1" dirty="0"/>
              <a:t> a </a:t>
            </a:r>
            <a:r>
              <a:rPr lang="en-US" sz="1400" b="1" dirty="0" err="1"/>
              <a:t>misa</a:t>
            </a:r>
            <a:r>
              <a:rPr lang="en-US" sz="1400" b="1" dirty="0"/>
              <a:t>  y </a:t>
            </a:r>
            <a:r>
              <a:rPr lang="en-US" sz="1400" b="1" dirty="0" err="1"/>
              <a:t>escucho</a:t>
            </a:r>
            <a:r>
              <a:rPr lang="en-US" sz="1400" b="1" dirty="0"/>
              <a:t> con </a:t>
            </a:r>
            <a:r>
              <a:rPr lang="en-US" sz="1400" b="1" dirty="0" err="1"/>
              <a:t>atención</a:t>
            </a:r>
            <a:r>
              <a:rPr lang="en-US" sz="1400" b="1" dirty="0"/>
              <a:t> a las palabras del </a:t>
            </a:r>
            <a:r>
              <a:rPr lang="en-US" sz="1400" b="1" dirty="0" err="1"/>
              <a:t>sacerdote</a:t>
            </a:r>
            <a:endParaRPr lang="en-US" sz="1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73C316-4765-4BA2-A0C3-84CA8CA59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950" y="4984935"/>
            <a:ext cx="2062162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3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Black" pitchFamily="34" charset="0"/>
              </a:rPr>
              <a:t>Jesús, </a:t>
            </a:r>
          </a:p>
          <a:p>
            <a:endParaRPr lang="es-ES" dirty="0">
              <a:latin typeface="Arial Black" pitchFamily="34" charset="0"/>
            </a:endParaRPr>
          </a:p>
          <a:p>
            <a:pPr algn="just"/>
            <a:r>
              <a:rPr lang="es-ES" b="1" dirty="0">
                <a:latin typeface="Arial Black" panose="020B0A04020102020204" pitchFamily="34" charset="0"/>
              </a:rPr>
              <a:t>Señor, muchas veces no escuchamos o tenemos miedo de hacer lo que Tú nos pides. Danos oídos para escuchar y valentía para seguir tus caminos, sabiendo que Tú estás siempre con nosotros. Amen</a:t>
            </a:r>
          </a:p>
          <a:p>
            <a:endParaRPr lang="es-ES" dirty="0">
              <a:latin typeface="Arial Black" pitchFamily="34" charset="0"/>
            </a:endParaRP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</a:t>
            </a:r>
          </a:p>
          <a:p>
            <a:r>
              <a:rPr lang="es-ES" dirty="0"/>
              <a:t>Quiero Seguir a Jesús, Dinorah romo.</a:t>
            </a:r>
          </a:p>
          <a:p>
            <a:pPr algn="l"/>
            <a:r>
              <a:rPr lang="es-ES" b="0" i="0" dirty="0">
                <a:effectLst/>
                <a:latin typeface="Roboto"/>
                <a:hlinkClick r:id="rId2"/>
              </a:rPr>
              <a:t>https://www.youtube.com/watch?v=8AANuzDT72E&amp;feature=youtu.be</a:t>
            </a:r>
            <a:endParaRPr lang="es-ES" b="0" i="0" dirty="0">
              <a:effectLst/>
              <a:latin typeface="Roboto"/>
            </a:endParaRPr>
          </a:p>
          <a:p>
            <a:pPr algn="l"/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371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88772" cy="62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Comencemos</a:t>
            </a:r>
            <a:r>
              <a:rPr lang="en-US" b="1" dirty="0"/>
              <a:t> </a:t>
            </a:r>
            <a:r>
              <a:rPr lang="en-US" b="1" dirty="0" err="1"/>
              <a:t>Invocando</a:t>
            </a:r>
            <a:r>
              <a:rPr lang="en-US" b="1" dirty="0"/>
              <a:t> la </a:t>
            </a:r>
            <a:r>
              <a:rPr lang="en-US" b="1" dirty="0" err="1"/>
              <a:t>presencia</a:t>
            </a:r>
            <a:r>
              <a:rPr lang="en-US" b="1" dirty="0"/>
              <a:t> del </a:t>
            </a:r>
            <a:r>
              <a:rPr lang="en-US" b="1" dirty="0" err="1"/>
              <a:t>Espíritu</a:t>
            </a:r>
            <a:r>
              <a:rPr lang="en-US" b="1" dirty="0"/>
              <a:t> Santo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an el Bautista sentado a solas en la prisión">
            <a:extLst>
              <a:ext uri="{FF2B5EF4-FFF2-40B4-BE49-F238E27FC236}">
                <a16:creationId xmlns:a16="http://schemas.microsoft.com/office/drawing/2014/main" id="{4BB1AD09-294A-4EF3-80ED-7D073770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76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que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arrestaron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Juan el Bautista, Jesús se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Galilea para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predicar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</a:t>
            </a:r>
          </a:p>
        </p:txBody>
      </p:sp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E2A98-F49B-40CA-BB04-9287D400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95"/>
            <a:ext cx="9144000" cy="506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“Se ha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cumplido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convertíos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creed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Jesús por la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orilla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Galilea,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Simón y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hermano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Andrés,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redes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B42D4-F7FB-46BE-9191-CB359C5E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37"/>
            <a:ext cx="9144000" cy="5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Jesús les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Venid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conmigo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Pescadores de hombres”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550DA-E317-49FA-AE78-DA9BFB0E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015"/>
            <a:ext cx="9144000" cy="50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Inmediatamente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dejaron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redes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siguieron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949E7-DDA5-4ACC-A4A6-5C93BA1B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924"/>
            <a:ext cx="9144000" cy="50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61875"/>
            <a:ext cx="9144000" cy="1754326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poco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Santiago y a Juan,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hijos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Zebedeo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remendando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 redes..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27036-07BD-4E05-8383-1C2C8416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728"/>
            <a:ext cx="9144000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61875"/>
            <a:ext cx="9144000" cy="1754326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padre con los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Jesús.                   </a:t>
            </a:r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PALABRA DEL SEÑOR.  </a:t>
            </a:r>
            <a:r>
              <a:rPr lang="en-US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GLORIA A TI SEÑOR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538C-C9B2-4C56-AD85-33752DBD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201"/>
            <a:ext cx="9144000" cy="50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681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Miguel Angel Di Geronimo O</cp:lastModifiedBy>
  <cp:revision>400</cp:revision>
  <dcterms:created xsi:type="dcterms:W3CDTF">2020-09-13T23:55:02Z</dcterms:created>
  <dcterms:modified xsi:type="dcterms:W3CDTF">2021-01-18T17:12:19Z</dcterms:modified>
</cp:coreProperties>
</file>