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Overlock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dl89e6P3o+NCCh/FZ8DL3tQ+T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37" autoAdjust="0"/>
  </p:normalViewPr>
  <p:slideViewPr>
    <p:cSldViewPr snapToGrid="0"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472ffddd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472ffddd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3472ffddd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472ffdddf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472ffdddf2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3472ffdddf2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hzaq8s-o1S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Q8WjAFz-7mu3Syh-ObdjWfKpso-0uzg0/edit?usp=drive_link&amp;ouid=115268475267556305384&amp;rtpof=true&amp;sd=tru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PcAF7M9ap0?si=6v-J9cNE6HmraVrv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caMYQxW31g?si=O5UE7yoyWY5px2g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hyperlink" Target="http://www.youtube.com/watch?v=ucaMYQxW31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SoQ7ez1sLQ?si=DDjHLN962lUSpT-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hyperlink" Target="http://www.youtube.com/watch?v=lSoQ7ez1sL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900875" y="4953000"/>
            <a:ext cx="6947700" cy="1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Ministerio de Amigos de Jesús y María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 C - II Domingo de Pascua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se aparece a sus Discípulos     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Juan 5, 1-6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Fiesta de la Divina Misericordia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 sz="2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https://encrypted-tbn2.gstatic.com/images?q=tbn:ANd9GcQbLqMCMELo_axB5tsbB16sJp8-IPFuBM3T21tS70IcZgL0pW_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152400"/>
            <a:ext cx="522611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38992"/>
            <a:ext cx="9104553" cy="4919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 txBox="1"/>
          <p:nvPr/>
        </p:nvSpPr>
        <p:spPr>
          <a:xfrm>
            <a:off x="228600" y="0"/>
            <a:ext cx="8610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Ocho días después, los discípulos se habían reunido de nuevo en una casa, y esta vez Tomás estaba también. Tenían las puertas cerradas, pero Jesús entró, se puso en medio de ellos y los saludó diciendo:</a:t>
            </a:r>
            <a:endParaRPr sz="24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381000" y="0"/>
            <a:ext cx="84582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¡Paz a ustedes! Luego dijo a Tomás: Mete aquí tu dedo, y mira mis manos; y trae tu mano y métela en mi costado. No seas incrédulo; ¡Cree! 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49813"/>
            <a:ext cx="9144000" cy="510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290201" y="0"/>
            <a:ext cx="858579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Tomás entonces exclamó: ¡Mi Señor y mi Dios! Jesús le dijo: ¿Crees porque me has visto? ¡Dichosos los que creen sin haber visto!  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24468"/>
            <a:ext cx="9166194" cy="5133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2"/>
          <p:cNvSpPr txBox="1"/>
          <p:nvPr/>
        </p:nvSpPr>
        <p:spPr>
          <a:xfrm>
            <a:off x="1524000" y="1323899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PALABRA DEL SEÑOR.  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GLORIA A TI SEÑOR JESUS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/>
          <p:nvPr/>
        </p:nvSpPr>
        <p:spPr>
          <a:xfrm>
            <a:off x="4077832" y="546287"/>
            <a:ext cx="5029200" cy="15850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Por qué los apóstoles estaban encerrados? ¿ A qué tenian miedo?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4267200" y="1687932"/>
            <a:ext cx="47510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Tenían miedo de morir, pues los que mataron a Jesús, los estaban buscando a ellos también.</a:t>
            </a:r>
            <a:endParaRPr/>
          </a:p>
        </p:txBody>
      </p:sp>
      <p:sp>
        <p:nvSpPr>
          <p:cNvPr id="174" name="Google Shape;174;p13"/>
          <p:cNvSpPr txBox="1"/>
          <p:nvPr/>
        </p:nvSpPr>
        <p:spPr>
          <a:xfrm>
            <a:off x="4252756" y="4098252"/>
            <a:ext cx="47532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Jesús había resucitado, no necesitaba abrir puertas para entrar. Se aparece en medio de ellos y les dice: Paz a ustedes. </a:t>
            </a:r>
            <a:endParaRPr/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88" y="791187"/>
            <a:ext cx="4036381" cy="22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163" y="3497243"/>
            <a:ext cx="3939337" cy="22467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 txBox="1"/>
          <p:nvPr/>
        </p:nvSpPr>
        <p:spPr>
          <a:xfrm>
            <a:off x="443578" y="3011371"/>
            <a:ext cx="81533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Cómo entra Jesús si estaban encerrados?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Qué les dice? 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-19693" y="5768269"/>
            <a:ext cx="9079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Cómo crees que se sienten los discípulos, cuando ven a Jesús? </a:t>
            </a:r>
            <a:endParaRPr/>
          </a:p>
        </p:txBody>
      </p:sp>
      <p:sp>
        <p:nvSpPr>
          <p:cNvPr id="179" name="Google Shape;179;p13"/>
          <p:cNvSpPr txBox="1"/>
          <p:nvPr/>
        </p:nvSpPr>
        <p:spPr>
          <a:xfrm>
            <a:off x="381000" y="6204709"/>
            <a:ext cx="47597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El miedo y el temor se convierte 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4876800" y="6204709"/>
            <a:ext cx="3720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paz, en alegría y en gozo.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3200400" y="70956"/>
            <a:ext cx="496582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REFLEXION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"/>
          <p:cNvSpPr txBox="1"/>
          <p:nvPr/>
        </p:nvSpPr>
        <p:spPr>
          <a:xfrm>
            <a:off x="4812888" y="61373"/>
            <a:ext cx="4269293" cy="3123932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 sabe que pronto se irá al Cielo, pero antes necesita preparar a sus discípulos para que sigan su misión. Así que los envía a hacer algo muy importante y Jesús sopla sobre ellos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¿Qué significa, este soplo?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61819" y="2742720"/>
            <a:ext cx="90225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¡¡¡El Espíritu Santo!!! Que puede ser agua (río o lluvia), fuego, soplo (viento)…</a:t>
            </a:r>
            <a:endParaRPr/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01" y="94276"/>
            <a:ext cx="4753287" cy="266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 title="Es como un rio - Alabanz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600" y="3218208"/>
            <a:ext cx="4753287" cy="356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/>
        </p:nvSpPr>
        <p:spPr>
          <a:xfrm>
            <a:off x="4537694" y="107906"/>
            <a:ext cx="4572000" cy="303159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Cuando Jesús le dice a sus discípulos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: “</a:t>
            </a:r>
            <a:r>
              <a:rPr lang="en-US" sz="18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 quienes ustedes perdonen sus pecados les serán perdonados y a quienes no se los perdonden, les quedarán sin perdonar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”, les está dando el poder para perdonar.  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Recuerdas en qué sacramento recibes el perdón de tus pecados?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4306" y="2791597"/>
            <a:ext cx="61969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En el Sacramento de la Confesión,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(tambien se llama Reconciliación o Penitencia)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2438848" y="4299189"/>
            <a:ext cx="3582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Los discípulos de Jesús</a:t>
            </a:r>
            <a:endParaRPr/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234" y="3978113"/>
            <a:ext cx="1980981" cy="112983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5"/>
          <p:cNvSpPr txBox="1"/>
          <p:nvPr/>
        </p:nvSpPr>
        <p:spPr>
          <a:xfrm>
            <a:off x="37475" y="3477188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Quiénes fueron los primeros sacerdotes?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-310080" y="5183114"/>
            <a:ext cx="90799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¿Me puedo confesar directamente con Dios?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¿O solo me puedo confesar con el Sacerdote? 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258234" y="5982462"/>
            <a:ext cx="84287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Jesús dio autoridad y poder exclusivamente a los sacerdotes para perdonar nuestros pecados porque quiere que le confesemos nuestros pecados.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68" y="104983"/>
            <a:ext cx="4359294" cy="244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6795" y="2805379"/>
            <a:ext cx="2464370" cy="207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/>
        </p:nvSpPr>
        <p:spPr>
          <a:xfrm>
            <a:off x="4537694" y="107906"/>
            <a:ext cx="4572000" cy="164660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Hubo un discípulo que no estuvo allí la primera vez que Jesús apareció a sus discípulos, </a:t>
            </a: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Recuerdas su nombre?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4572000" y="1453508"/>
            <a:ext cx="37104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Tomás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1996821" y="2908661"/>
            <a:ext cx="6064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NO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-228600" y="2501617"/>
            <a:ext cx="5933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Tomás creyó en la palabra de sus amigos?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82" y="107906"/>
            <a:ext cx="4280434" cy="240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0761" y="1990487"/>
            <a:ext cx="3613107" cy="201841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 txBox="1"/>
          <p:nvPr/>
        </p:nvSpPr>
        <p:spPr>
          <a:xfrm>
            <a:off x="79382" y="3547641"/>
            <a:ext cx="50171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Tomás tenía que tocar las llagas de Jesús (Ver para creer).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-142601" y="3160173"/>
            <a:ext cx="5491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Qué necesitaba hacer para poder creer?</a:t>
            </a: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-15325" y="4145872"/>
            <a:ext cx="9079943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Y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tú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?¿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Necesitas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ver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para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creer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 O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tu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Fe es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capaz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de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creer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aquello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que no </a:t>
            </a:r>
            <a:r>
              <a:rPr lang="en-US" sz="1500" b="1" dirty="0" err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ves</a:t>
            </a:r>
            <a:r>
              <a:rPr lang="en-US" sz="15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r>
              <a:rPr lang="en-US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590" y="4535615"/>
            <a:ext cx="2425014" cy="181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5912" y="4557412"/>
            <a:ext cx="16383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8" name="Google Shape;2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28919" y="4511667"/>
            <a:ext cx="2298889" cy="178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9" name="Google Shape;219;p16"/>
          <p:cNvSpPr txBox="1"/>
          <p:nvPr/>
        </p:nvSpPr>
        <p:spPr>
          <a:xfrm>
            <a:off x="79382" y="6421859"/>
            <a:ext cx="346509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JESUS NOS PERDONA POR MEDIO DEL SACERDOTE</a:t>
            </a:r>
            <a:endParaRPr sz="1200" b="1" dirty="0">
              <a:solidFill>
                <a:srgbClr val="FF0000"/>
              </a:solidFill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6019594" y="6307447"/>
            <a:ext cx="291754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EUCARISTIA ES VERDADERA COMIDA: EL CUERPO Y SANGRE DE JESUS</a:t>
            </a:r>
            <a:endParaRPr sz="1200" b="1" dirty="0">
              <a:solidFill>
                <a:srgbClr val="FF0000"/>
              </a:solidFill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3066372" y="6176143"/>
            <a:ext cx="313738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PRESENCIA REAL DE JESUS EN EL SANTISIMO</a:t>
            </a:r>
            <a:endParaRPr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/>
        </p:nvSpPr>
        <p:spPr>
          <a:xfrm>
            <a:off x="79899" y="-48380"/>
            <a:ext cx="883920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Segundo Domingo de Pascua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Domingo de la Divina Misericordia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966" y="1994124"/>
            <a:ext cx="2593367" cy="400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 txBox="1"/>
          <p:nvPr/>
        </p:nvSpPr>
        <p:spPr>
          <a:xfrm>
            <a:off x="2690011" y="1529298"/>
            <a:ext cx="6297528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Santa Faustina nació en Polonia en 1905</a:t>
            </a:r>
            <a:r>
              <a:rPr lang="en-US" sz="24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/>
          </a:p>
        </p:txBody>
      </p:sp>
      <p:sp>
        <p:nvSpPr>
          <p:cNvPr id="230" name="Google Shape;230;p17"/>
          <p:cNvSpPr txBox="1"/>
          <p:nvPr/>
        </p:nvSpPr>
        <p:spPr>
          <a:xfrm>
            <a:off x="2965742" y="5025966"/>
            <a:ext cx="6101310" cy="121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pesar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unos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años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tarde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Faustina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dejó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familia y se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hizo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religiosa</a:t>
            </a:r>
            <a:r>
              <a:rPr lang="en-US" sz="2500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2819400" y="3247444"/>
            <a:ext cx="6324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sus 15 años comienza a trabajar como empleada doméstica y siente fuertemente el llamado a la vocación religiosa, pero sus padres se niegan.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2769524" y="1968202"/>
            <a:ext cx="6297528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sus 7 años escucha por primera vez la voz de Dios que la invitaba a una vida más perfecta.</a:t>
            </a:r>
            <a:endParaRPr/>
          </a:p>
        </p:txBody>
      </p:sp>
      <p:sp>
        <p:nvSpPr>
          <p:cNvPr id="233" name="Google Shape;233;p17"/>
          <p:cNvSpPr txBox="1"/>
          <p:nvPr/>
        </p:nvSpPr>
        <p:spPr>
          <a:xfrm>
            <a:off x="2730322" y="1042842"/>
            <a:ext cx="3926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Película: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https://youtu.be/hzaq8s-o1Sk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/>
          <p:nvPr/>
        </p:nvSpPr>
        <p:spPr>
          <a:xfrm>
            <a:off x="79899" y="-48380"/>
            <a:ext cx="88392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Domingo de la Divina Misericordia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3780822" y="610515"/>
            <a:ext cx="544497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Jesús, se le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presentó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Sor Faustina y le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dijo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las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la </a:t>
            </a:r>
            <a:r>
              <a:rPr lang="en-US" sz="2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tarde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 la hora de la Gran Misericordia…a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esa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hora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murió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Jesús.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304800" y="3818237"/>
            <a:ext cx="567431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Jesús le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dijo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a Sor Faustina: Hija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mía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, pinta un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cuadro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acuerdo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a lo que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ves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y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coloca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: “JESUS EN TI CONFIO”.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Jesús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prometió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grandes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bendiciones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para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quien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tenga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esta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imagen y la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venere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.</a:t>
            </a:r>
            <a:endParaRPr sz="2400" dirty="0"/>
          </a:p>
        </p:txBody>
      </p:sp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7810" y="3466493"/>
            <a:ext cx="2851290" cy="325942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3869521" y="2186160"/>
            <a:ext cx="522542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sym typeface="Arial"/>
              </a:rPr>
              <a:t>De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su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corazón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salieron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dos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rayos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: uno rojo y uno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blanco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simbolizando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la Sangre y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el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Agua que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brotaron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de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su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sym typeface="Arial"/>
              </a:rPr>
              <a:t>costado</a:t>
            </a:r>
            <a:r>
              <a:rPr lang="en-US" sz="2400" dirty="0">
                <a:solidFill>
                  <a:schemeClr val="dk1"/>
                </a:solidFill>
                <a:sym typeface="Arial"/>
              </a:rPr>
              <a:t>.</a:t>
            </a:r>
            <a:endParaRPr sz="2400" dirty="0"/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374" y="889000"/>
            <a:ext cx="3022600" cy="26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304800" y="2088683"/>
            <a:ext cx="567431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Gracias al papa  San Juan Pablo II se instituyó esta hermosa Fiesta!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el año 2000 San Juan Pablo canonizó a Santa Faustina y durante su homilia dijo: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“es importante que acojamos íntegramente el mensaje que nos transmite la palabra de Dios en este segundo domingo de Pascua, que a partir de ahora en toda la Iglesia se designará con el nombre de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“Domingo de la Divina Misericordia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457200" y="244877"/>
            <a:ext cx="502189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Jesús, también le pidió que se rezara a las 3 de la tarde la 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Coronilla de la Divina Misericordia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que el 2do Domingo de Pascua se haga una GRAN FIESTA. La Fiesta de la Divina Misericordia!!</a:t>
            </a:r>
            <a:endParaRPr/>
          </a:p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110" y="1219200"/>
            <a:ext cx="24003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0" y="15240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Evangelio Según San Juan 5, 1-6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 llegar la noche del día de la Resurrección,  los discípulos se habían reunido…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636" y="1985639"/>
            <a:ext cx="8649810" cy="487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1680" y="254000"/>
            <a:ext cx="5623560" cy="54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38FF6E-4DAC-613A-17EC-C155F0977CB4}"/>
              </a:ext>
            </a:extLst>
          </p:cNvPr>
          <p:cNvSpPr txBox="1"/>
          <p:nvPr/>
        </p:nvSpPr>
        <p:spPr>
          <a:xfrm>
            <a:off x="345440" y="5842000"/>
            <a:ext cx="851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https://docs.google.com/presentation/d/1Q8WjAFz-7mu3Syh-ObdjWfKpso-0uzg0/edit?usp=drive_link&amp;ouid=115268475267556305384&amp;rtpof=true&amp;sd=true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558800"/>
            <a:ext cx="7435491" cy="54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143000"/>
            <a:ext cx="7162800" cy="45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/>
          <p:nvPr/>
        </p:nvSpPr>
        <p:spPr>
          <a:xfrm>
            <a:off x="2895600" y="2286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ACTIVIDAD</a:t>
            </a:r>
            <a:endParaRPr sz="36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288" y="1134907"/>
            <a:ext cx="7581900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914400"/>
            <a:ext cx="5076825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4"/>
          <p:cNvSpPr txBox="1"/>
          <p:nvPr/>
        </p:nvSpPr>
        <p:spPr>
          <a:xfrm>
            <a:off x="4572002" y="2699323"/>
            <a:ext cx="76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CLAVOS</a:t>
            </a:r>
            <a:endParaRPr/>
          </a:p>
        </p:txBody>
      </p:sp>
      <p:sp>
        <p:nvSpPr>
          <p:cNvPr id="282" name="Google Shape;282;p24"/>
          <p:cNvSpPr txBox="1"/>
          <p:nvPr/>
        </p:nvSpPr>
        <p:spPr>
          <a:xfrm>
            <a:off x="3429000" y="2940463"/>
            <a:ext cx="76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3986212" y="3208589"/>
            <a:ext cx="76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CLAVOS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3657600" y="3486943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COSTADO</a:t>
            </a:r>
            <a:endParaRPr/>
          </a:p>
        </p:txBody>
      </p:sp>
      <p:sp>
        <p:nvSpPr>
          <p:cNvPr id="285" name="Google Shape;285;p24"/>
          <p:cNvSpPr txBox="1"/>
          <p:nvPr/>
        </p:nvSpPr>
        <p:spPr>
          <a:xfrm>
            <a:off x="2386012" y="4615838"/>
            <a:ext cx="1981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Mete aquí tu dedo, y mira mis manos; y trae tu mano, y métela en mi costado.</a:t>
            </a:r>
            <a:endParaRPr/>
          </a:p>
        </p:txBody>
      </p:sp>
      <p:sp>
        <p:nvSpPr>
          <p:cNvPr id="286" name="Google Shape;286;p24"/>
          <p:cNvSpPr txBox="1"/>
          <p:nvPr/>
        </p:nvSpPr>
        <p:spPr>
          <a:xfrm>
            <a:off x="5029200" y="4901910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¡Mi Señor y mi Dios!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077" y="0"/>
            <a:ext cx="52998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F8FB"/>
            </a:gs>
            <a:gs pos="37000">
              <a:srgbClr val="31859B"/>
            </a:gs>
            <a:gs pos="74000">
              <a:srgbClr val="AEC5E1"/>
            </a:gs>
            <a:gs pos="83000">
              <a:srgbClr val="92CCDC"/>
            </a:gs>
            <a:gs pos="100000">
              <a:srgbClr val="C8D8EB"/>
            </a:gs>
          </a:gsLst>
          <a:lin ang="5400000" scaled="0"/>
        </a:gra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000" y="616773"/>
            <a:ext cx="81280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CAF05-B11A-4452-E770-A6DCCAA8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40" y="63880"/>
            <a:ext cx="6274561" cy="6682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49778-B28D-AE3D-93CD-D62248797A0C}"/>
              </a:ext>
            </a:extLst>
          </p:cNvPr>
          <p:cNvSpPr txBox="1"/>
          <p:nvPr/>
        </p:nvSpPr>
        <p:spPr>
          <a:xfrm>
            <a:off x="213360" y="63880"/>
            <a:ext cx="1493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noProof="0" dirty="0"/>
              <a:t>Instrucciones:</a:t>
            </a:r>
          </a:p>
          <a:p>
            <a:pPr algn="ctr"/>
            <a:r>
              <a:rPr lang="es-PE" noProof="0" dirty="0"/>
              <a:t>Colorear y pegar dibujo a un pedazo de cartulina ¼” mas grande que el dibujo. Pegar 4 palitos de </a:t>
            </a:r>
            <a:r>
              <a:rPr lang="es-PE" noProof="0" dirty="0" err="1"/>
              <a:t>popsicle</a:t>
            </a:r>
            <a:r>
              <a:rPr lang="es-PE" noProof="0" dirty="0"/>
              <a:t> en los bordes y colorear o pegarle botones o otra decoración.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4AA8E-7308-9AAA-36BC-A9132B3E11E1}"/>
              </a:ext>
            </a:extLst>
          </p:cNvPr>
          <p:cNvSpPr txBox="1"/>
          <p:nvPr/>
        </p:nvSpPr>
        <p:spPr>
          <a:xfrm>
            <a:off x="6725920" y="0"/>
            <a:ext cx="234696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algn="r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es la Misericordia?</a:t>
            </a:r>
          </a:p>
          <a:p>
            <a:pPr algn="r">
              <a:buNone/>
            </a:pPr>
            <a:r>
              <a:rPr lang="en-US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https://youtu.be/sPcAF7M9ap0?si=6v-J9cNE6HmraVrv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015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"/>
          <p:cNvSpPr txBox="1"/>
          <p:nvPr/>
        </p:nvSpPr>
        <p:spPr>
          <a:xfrm>
            <a:off x="3200400" y="457200"/>
            <a:ext cx="5029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ORACION.</a:t>
            </a:r>
            <a:endParaRPr/>
          </a:p>
        </p:txBody>
      </p:sp>
      <p:sp>
        <p:nvSpPr>
          <p:cNvPr id="335" name="Google Shape;335;p27"/>
          <p:cNvSpPr/>
          <p:nvPr/>
        </p:nvSpPr>
        <p:spPr>
          <a:xfrm>
            <a:off x="457200" y="1752600"/>
            <a:ext cx="4800600" cy="29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En Vos confío, Divina Misericordia hermosa que  hoy resplandeces, tu corazón Santo y Puro Señor, torrente de Gracia plena, desciende a mi sin tardar, bendice a las familias Oh Rey de la Gloria, Oh Rey de bondad.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36" name="Google Shape;336;p27" descr="CLASE ROQUITAS: EL TEMPLO ES UN LUGAR PARA OR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143000"/>
            <a:ext cx="337185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472ffdddf2_0_0"/>
          <p:cNvSpPr txBox="1"/>
          <p:nvPr/>
        </p:nvSpPr>
        <p:spPr>
          <a:xfrm>
            <a:off x="284975" y="147175"/>
            <a:ext cx="86115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472ffdddf2_0_0"/>
          <p:cNvSpPr txBox="1"/>
          <p:nvPr/>
        </p:nvSpPr>
        <p:spPr>
          <a:xfrm>
            <a:off x="0" y="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Tu Misericordia, Miriam Milam</a:t>
            </a: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0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</a:t>
            </a:r>
            <a:r>
              <a:rPr lang="en-US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ttps://youtu.be/ucaMYQxW31g?si=O5UE7yoyWY5px2gx</a:t>
            </a: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(3-7 años)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4" name="Google Shape;344;g3472ffdddf2_0_0" descr="EBDV 2017 BETH-BIRAI" title="TU MISERICORDI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829500"/>
            <a:ext cx="8919150" cy="59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62505" y="317695"/>
            <a:ext cx="841899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…con las puertas cerradas por miedo a los judíos. 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815199"/>
            <a:ext cx="9065581" cy="504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472ffdddf2_0_12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Jesús en Vos Confío,</a:t>
            </a:r>
            <a:r>
              <a:rPr lang="en-US" sz="2000" b="1">
                <a:solidFill>
                  <a:schemeClr val="dk1"/>
                </a:solidFill>
                <a:uFill>
                  <a:noFill/>
                </a:u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https://youtu.be/lSoQ7ez1sLQ?si=DDjHLN962lUSpT-c</a:t>
            </a:r>
            <a:r>
              <a:rPr lang="en-US" sz="1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(8+ años) </a:t>
            </a:r>
            <a:endParaRPr sz="1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1" name="Google Shape;351;g3472ffdddf2_0_12" descr="Jesús en vos Confio - CANTO A LA DIVINA MISERICORDIA" title="Jesús en vos Confio - CANTO A LA DIVINA MISERICORDI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45000"/>
            <a:ext cx="8718275" cy="60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457201" y="32825"/>
            <a:ext cx="8305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Jesús entró y, poniéndose en medio de los discípulos, los saludó diciendo: ¡Paz a ustedes!</a:t>
            </a: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1" y="1661866"/>
            <a:ext cx="9110555" cy="5196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304800" y="220953"/>
            <a:ext cx="868102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Dicho esto, les mostró las manos y el costado. Y ellos se alegraron al ver al Señor.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" y="1787669"/>
            <a:ext cx="9105900" cy="507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58172" y="203418"/>
            <a:ext cx="882765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Luego Jesús les dijo otra vez: ¡Paz a ustedes! Como el Padre me envió a mi, así yo los envío a ustedes.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52600"/>
            <a:ext cx="9144000" cy="513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52600"/>
            <a:ext cx="9113486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152400" y="29051"/>
            <a:ext cx="88392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Sopló sobre ellos y les dijo: Reciban el Espíritu Santo. A quienes ustedes perdonen los pecados, les quedarán perdonados, y a quienes no se los perdonen, les quedarán sin perdonar</a:t>
            </a: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457200" y="0"/>
            <a:ext cx="83058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Tomás, uno de los doce discípulos, al que llamaban el Gemelo, no estaba con ellos cuando llegó Jesús. Después los otros le dijeron: ¡Hemos visto al Señor!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102" y="1730324"/>
            <a:ext cx="9132588" cy="51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3810000" y="2286000"/>
            <a:ext cx="2667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304800" y="0"/>
            <a:ext cx="83820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Pero Tomás les contestó: Si no veo en sus manos las heridas de los clavos y no meto mi dedo en ellas y mi mano en su costado, no lo podré creer.</a:t>
            </a:r>
            <a:endParaRPr sz="28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752600"/>
            <a:ext cx="9127487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1271</Words>
  <Application>Microsoft Office PowerPoint</Application>
  <PresentationFormat>On-screen Show (4:3)</PresentationFormat>
  <Paragraphs>93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Overlock</vt:lpstr>
      <vt:lpstr>Calibri</vt:lpstr>
      <vt:lpstr>Cambria</vt:lpstr>
      <vt:lpstr>Arial</vt:lpstr>
      <vt:lpstr>Arial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Varona</dc:creator>
  <cp:lastModifiedBy>Maria Varona</cp:lastModifiedBy>
  <cp:revision>3</cp:revision>
  <dcterms:modified xsi:type="dcterms:W3CDTF">2025-03-31T22:30:17Z</dcterms:modified>
</cp:coreProperties>
</file>