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192E8-CC25-4192-9AAB-85D99EF315CF}" type="datetimeFigureOut">
              <a:rPr lang="en-US" smtClean="0"/>
              <a:t>5/5/2020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A31765-0F67-4F1A-92DB-5642A03A57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41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96B62DF-7094-4353-B699-29ED8B1BEEFA}" type="datetime1">
              <a:rPr lang="en-US" smtClean="0"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/>
              <a:t>Amigos de Jesús y María El Salvador/ FLORIDA CENTER FOR PEACE MIAMI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05734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DDEB-62D7-4BE5-A57C-B383D89710FD}" type="datetime1">
              <a:rPr lang="en-US" smtClean="0"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Salvador/ FLORIDA CENTER FOR PEACE MIAMI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511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78F4-B171-4523-AABA-E9712DB7C14B}" type="datetime1">
              <a:rPr lang="en-US" smtClean="0"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Salvador/ FLORIDA CENTER FOR PEACE MIAMI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51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C5E4-1BEC-4AEF-AB40-86FD9ED39858}" type="datetime1">
              <a:rPr lang="en-US" smtClean="0"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Salvador/ FLORIDA CENTER FOR PEACE MIAMI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586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90BCFF9-12A1-48C7-BBDC-40A340605E92}" type="datetime1">
              <a:rPr lang="en-US" smtClean="0"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Amigos de Jesús y María El Salvador/ FLORIDA CENTER FOR PEACE MIAMI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288802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3F009-0A6A-4E87-A385-FDBA9FA9B9E9}" type="datetime1">
              <a:rPr lang="en-US" smtClean="0"/>
              <a:t>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Salvador/ FLORIDA CENTER FOR PEACE MIAMI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9577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014EE-9C98-4785-B505-07F683EA40AB}" type="datetime1">
              <a:rPr lang="en-US" smtClean="0"/>
              <a:t>5/5/2020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Salvador/ FLORIDA CENTER FOR PEACE MIAMI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2660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38127-D933-4726-8547-D938D3E6FE23}" type="datetime1">
              <a:rPr lang="en-US" smtClean="0"/>
              <a:t>5/5/2020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Salvador/ FLORIDA CENTER FOR PEACE MIAMI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579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0B8C8-1FE6-4362-B2E8-0C44D500A8E0}" type="datetime1">
              <a:rPr lang="en-US" smtClean="0"/>
              <a:t>5/5/2020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Salvador/ FLORIDA CENTER FOR PEACE MIAMI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695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5C364307-EBC2-484E-A8DA-73367665F76D}" type="datetime1">
              <a:rPr lang="en-US" smtClean="0"/>
              <a:t>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r>
              <a:rPr lang="es-ES"/>
              <a:t>Amigos de Jesús y María El Salvador/ FLORIDA CENTER FOR PEACE MIAMI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13433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B0CF5868-0981-4A2E-832A-0924659C9137}" type="datetime1">
              <a:rPr lang="en-US" smtClean="0"/>
              <a:t>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r>
              <a:rPr lang="es-ES"/>
              <a:t>Amigos de Jesús y María El Salvador/ FLORIDA CENTER FOR PEACE MIAMI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890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E45A1D3-765E-455D-BA9D-24E51ECD54E1}" type="datetime1">
              <a:rPr lang="en-US" smtClean="0"/>
              <a:t>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/>
              <a:t>Amigos de Jesús y María El Salvador/ FLORIDA CENTER FOR PEACE MIAMI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310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26" Type="http://schemas.openxmlformats.org/officeDocument/2006/relationships/image" Target="../media/image7.png"/><Relationship Id="rId3" Type="http://schemas.microsoft.com/office/2007/relationships/media" Target="../media/media3.mp3"/><Relationship Id="rId21" Type="http://schemas.microsoft.com/office/2007/relationships/hdphoto" Target="../media/hdphoto1.wdp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5" Type="http://schemas.microsoft.com/office/2007/relationships/hdphoto" Target="../media/hdphoto2.wdp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3.png"/><Relationship Id="rId29" Type="http://schemas.openxmlformats.org/officeDocument/2006/relationships/image" Target="../media/image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24" Type="http://schemas.openxmlformats.org/officeDocument/2006/relationships/image" Target="../media/image6.png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openxmlformats.org/officeDocument/2006/relationships/image" Target="../media/image5.png"/><Relationship Id="rId28" Type="http://schemas.openxmlformats.org/officeDocument/2006/relationships/image" Target="../media/image9.png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4.png"/><Relationship Id="rId27" Type="http://schemas.openxmlformats.org/officeDocument/2006/relationships/image" Target="../media/image8.png"/><Relationship Id="rId30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4FFECA-0832-4FE3-B587-054A0F2D80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80257" y="864911"/>
            <a:ext cx="9031484" cy="3467282"/>
          </a:xfrm>
        </p:spPr>
        <p:txBody>
          <a:bodyPr anchor="b">
            <a:normAutofit/>
          </a:bodyPr>
          <a:lstStyle/>
          <a:p>
            <a:r>
              <a:rPr lang="es-SV" sz="8000"/>
              <a:t>dia3</a:t>
            </a:r>
            <a:endParaRPr lang="en-US" sz="80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65858E6-5C0F-4AAE-A1AC-29BA07FFEE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0707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073314" y="5493376"/>
            <a:ext cx="8045373" cy="74227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SV" sz="1500" dirty="0">
                <a:solidFill>
                  <a:srgbClr val="2A1A00"/>
                </a:solidFill>
              </a:rPr>
              <a:t>Consagración de toda tu vida </a:t>
            </a:r>
            <a:endParaRPr lang="es-SV" sz="1500" dirty="0" smtClean="0">
              <a:solidFill>
                <a:srgbClr val="2A1A00"/>
              </a:solidFill>
            </a:endParaRPr>
          </a:p>
          <a:p>
            <a:pPr>
              <a:lnSpc>
                <a:spcPct val="90000"/>
              </a:lnSpc>
            </a:pPr>
            <a:r>
              <a:rPr lang="es-SV" sz="1500" dirty="0" smtClean="0">
                <a:solidFill>
                  <a:srgbClr val="2A1A00"/>
                </a:solidFill>
              </a:rPr>
              <a:t>(</a:t>
            </a:r>
            <a:r>
              <a:rPr lang="es-SV" sz="1500" dirty="0">
                <a:solidFill>
                  <a:srgbClr val="2A1A00"/>
                </a:solidFill>
              </a:rPr>
              <a:t>desde tu nacimiento hasta hoy)</a:t>
            </a:r>
            <a:endParaRPr lang="en-US" sz="1500" dirty="0">
              <a:solidFill>
                <a:srgbClr val="2A1A00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75679"/>
            <a:ext cx="4114800" cy="3457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900"/>
              <a:t>Amigos de Jesús y María El Salvador/ FLORIDA CENTER FOR PEACE MIAMI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979689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C615D28-8D37-47CB-9D5B-9ACFDA3089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3799" y="804335"/>
            <a:ext cx="5095939" cy="1681709"/>
          </a:xfrm>
        </p:spPr>
        <p:txBody>
          <a:bodyPr>
            <a:normAutofit/>
          </a:bodyPr>
          <a:lstStyle/>
          <a:p>
            <a:r>
              <a:rPr lang="es-SV" sz="4700"/>
              <a:t>1. Breve historia de un santo</a:t>
            </a:r>
            <a:endParaRPr lang="en-US" sz="47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FDC264-1201-436C-919B-101837D607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3FDA879-2DB3-48D7-B0E2-D5BBC833DA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7335" y="0"/>
            <a:ext cx="3749040" cy="2546559"/>
          </a:xfrm>
          <a:custGeom>
            <a:avLst/>
            <a:gdLst>
              <a:gd name="connsiteX0" fmla="*/ 130498 w 3749040"/>
              <a:gd name="connsiteY0" fmla="*/ 0 h 2546559"/>
              <a:gd name="connsiteX1" fmla="*/ 3618544 w 3749040"/>
              <a:gd name="connsiteY1" fmla="*/ 0 h 2546559"/>
              <a:gd name="connsiteX2" fmla="*/ 3621723 w 3749040"/>
              <a:gd name="connsiteY2" fmla="*/ 24670 h 2546559"/>
              <a:gd name="connsiteX3" fmla="*/ 3622860 w 3749040"/>
              <a:gd name="connsiteY3" fmla="*/ 61098 h 2546559"/>
              <a:gd name="connsiteX4" fmla="*/ 3619447 w 3749040"/>
              <a:gd name="connsiteY4" fmla="*/ 99801 h 2546559"/>
              <a:gd name="connsiteX5" fmla="*/ 3614904 w 3749040"/>
              <a:gd name="connsiteY5" fmla="*/ 138506 h 2546559"/>
              <a:gd name="connsiteX6" fmla="*/ 3609219 w 3749040"/>
              <a:gd name="connsiteY6" fmla="*/ 177213 h 2546559"/>
              <a:gd name="connsiteX7" fmla="*/ 3604672 w 3749040"/>
              <a:gd name="connsiteY7" fmla="*/ 215915 h 2546559"/>
              <a:gd name="connsiteX8" fmla="*/ 3602397 w 3749040"/>
              <a:gd name="connsiteY8" fmla="*/ 254619 h 2546559"/>
              <a:gd name="connsiteX9" fmla="*/ 3602397 w 3749040"/>
              <a:gd name="connsiteY9" fmla="*/ 292185 h 2546559"/>
              <a:gd name="connsiteX10" fmla="*/ 3606943 w 3749040"/>
              <a:gd name="connsiteY10" fmla="*/ 327474 h 2546559"/>
              <a:gd name="connsiteX11" fmla="*/ 3616039 w 3749040"/>
              <a:gd name="connsiteY11" fmla="*/ 362763 h 2546559"/>
              <a:gd name="connsiteX12" fmla="*/ 3629679 w 3749040"/>
              <a:gd name="connsiteY12" fmla="*/ 395775 h 2546559"/>
              <a:gd name="connsiteX13" fmla="*/ 3646732 w 3749040"/>
              <a:gd name="connsiteY13" fmla="*/ 429926 h 2546559"/>
              <a:gd name="connsiteX14" fmla="*/ 3666058 w 3749040"/>
              <a:gd name="connsiteY14" fmla="*/ 464078 h 2546559"/>
              <a:gd name="connsiteX15" fmla="*/ 3686517 w 3749040"/>
              <a:gd name="connsiteY15" fmla="*/ 498228 h 2546559"/>
              <a:gd name="connsiteX16" fmla="*/ 3705843 w 3749040"/>
              <a:gd name="connsiteY16" fmla="*/ 531241 h 2546559"/>
              <a:gd name="connsiteX17" fmla="*/ 3722895 w 3749040"/>
              <a:gd name="connsiteY17" fmla="*/ 566531 h 2546559"/>
              <a:gd name="connsiteX18" fmla="*/ 3736535 w 3749040"/>
              <a:gd name="connsiteY18" fmla="*/ 600680 h 2546559"/>
              <a:gd name="connsiteX19" fmla="*/ 3745631 w 3749040"/>
              <a:gd name="connsiteY19" fmla="*/ 635969 h 2546559"/>
              <a:gd name="connsiteX20" fmla="*/ 3749040 w 3749040"/>
              <a:gd name="connsiteY20" fmla="*/ 672396 h 2546559"/>
              <a:gd name="connsiteX21" fmla="*/ 3745631 w 3749040"/>
              <a:gd name="connsiteY21" fmla="*/ 708823 h 2546559"/>
              <a:gd name="connsiteX22" fmla="*/ 3736535 w 3749040"/>
              <a:gd name="connsiteY22" fmla="*/ 744112 h 2546559"/>
              <a:gd name="connsiteX23" fmla="*/ 3722895 w 3749040"/>
              <a:gd name="connsiteY23" fmla="*/ 778266 h 2546559"/>
              <a:gd name="connsiteX24" fmla="*/ 3705843 w 3749040"/>
              <a:gd name="connsiteY24" fmla="*/ 813552 h 2546559"/>
              <a:gd name="connsiteX25" fmla="*/ 3686517 w 3749040"/>
              <a:gd name="connsiteY25" fmla="*/ 846567 h 2546559"/>
              <a:gd name="connsiteX26" fmla="*/ 3666058 w 3749040"/>
              <a:gd name="connsiteY26" fmla="*/ 880719 h 2546559"/>
              <a:gd name="connsiteX27" fmla="*/ 3646732 w 3749040"/>
              <a:gd name="connsiteY27" fmla="*/ 914868 h 2546559"/>
              <a:gd name="connsiteX28" fmla="*/ 3629679 w 3749040"/>
              <a:gd name="connsiteY28" fmla="*/ 949019 h 2546559"/>
              <a:gd name="connsiteX29" fmla="*/ 3616039 w 3749040"/>
              <a:gd name="connsiteY29" fmla="*/ 982030 h 2546559"/>
              <a:gd name="connsiteX30" fmla="*/ 3606943 w 3749040"/>
              <a:gd name="connsiteY30" fmla="*/ 1017321 h 2546559"/>
              <a:gd name="connsiteX31" fmla="*/ 3602397 w 3749040"/>
              <a:gd name="connsiteY31" fmla="*/ 1052609 h 2546559"/>
              <a:gd name="connsiteX32" fmla="*/ 3602397 w 3749040"/>
              <a:gd name="connsiteY32" fmla="*/ 1090175 h 2546559"/>
              <a:gd name="connsiteX33" fmla="*/ 3604672 w 3749040"/>
              <a:gd name="connsiteY33" fmla="*/ 1128878 h 2546559"/>
              <a:gd name="connsiteX34" fmla="*/ 3609219 w 3749040"/>
              <a:gd name="connsiteY34" fmla="*/ 1167584 h 2546559"/>
              <a:gd name="connsiteX35" fmla="*/ 3614904 w 3749040"/>
              <a:gd name="connsiteY35" fmla="*/ 1206288 h 2546559"/>
              <a:gd name="connsiteX36" fmla="*/ 3619447 w 3749040"/>
              <a:gd name="connsiteY36" fmla="*/ 1244994 h 2546559"/>
              <a:gd name="connsiteX37" fmla="*/ 3622860 w 3749040"/>
              <a:gd name="connsiteY37" fmla="*/ 1283697 h 2546559"/>
              <a:gd name="connsiteX38" fmla="*/ 3621723 w 3749040"/>
              <a:gd name="connsiteY38" fmla="*/ 1320125 h 2546559"/>
              <a:gd name="connsiteX39" fmla="*/ 3617176 w 3749040"/>
              <a:gd name="connsiteY39" fmla="*/ 1355414 h 2546559"/>
              <a:gd name="connsiteX40" fmla="*/ 3606943 w 3749040"/>
              <a:gd name="connsiteY40" fmla="*/ 1389564 h 2546559"/>
              <a:gd name="connsiteX41" fmla="*/ 3592167 w 3749040"/>
              <a:gd name="connsiteY41" fmla="*/ 1418023 h 2546559"/>
              <a:gd name="connsiteX42" fmla="*/ 3572844 w 3749040"/>
              <a:gd name="connsiteY42" fmla="*/ 1445343 h 2546559"/>
              <a:gd name="connsiteX43" fmla="*/ 3550106 w 3749040"/>
              <a:gd name="connsiteY43" fmla="*/ 1469249 h 2546559"/>
              <a:gd name="connsiteX44" fmla="*/ 3523960 w 3749040"/>
              <a:gd name="connsiteY44" fmla="*/ 1493153 h 2546559"/>
              <a:gd name="connsiteX45" fmla="*/ 3496679 w 3749040"/>
              <a:gd name="connsiteY45" fmla="*/ 1514782 h 2546559"/>
              <a:gd name="connsiteX46" fmla="*/ 3468261 w 3749040"/>
              <a:gd name="connsiteY46" fmla="*/ 1536411 h 2546559"/>
              <a:gd name="connsiteX47" fmla="*/ 3439842 w 3749040"/>
              <a:gd name="connsiteY47" fmla="*/ 1558040 h 2546559"/>
              <a:gd name="connsiteX48" fmla="*/ 3411423 w 3749040"/>
              <a:gd name="connsiteY48" fmla="*/ 1579669 h 2546559"/>
              <a:gd name="connsiteX49" fmla="*/ 3385277 w 3749040"/>
              <a:gd name="connsiteY49" fmla="*/ 1602436 h 2546559"/>
              <a:gd name="connsiteX50" fmla="*/ 3362541 w 3749040"/>
              <a:gd name="connsiteY50" fmla="*/ 1628619 h 2546559"/>
              <a:gd name="connsiteX51" fmla="*/ 3342079 w 3749040"/>
              <a:gd name="connsiteY51" fmla="*/ 1653663 h 2546559"/>
              <a:gd name="connsiteX52" fmla="*/ 3326165 w 3749040"/>
              <a:gd name="connsiteY52" fmla="*/ 1682121 h 2546559"/>
              <a:gd name="connsiteX53" fmla="*/ 3312523 w 3749040"/>
              <a:gd name="connsiteY53" fmla="*/ 1712856 h 2546559"/>
              <a:gd name="connsiteX54" fmla="*/ 3301157 w 3749040"/>
              <a:gd name="connsiteY54" fmla="*/ 1745870 h 2546559"/>
              <a:gd name="connsiteX55" fmla="*/ 3290925 w 3749040"/>
              <a:gd name="connsiteY55" fmla="*/ 1780020 h 2546559"/>
              <a:gd name="connsiteX56" fmla="*/ 3281831 w 3749040"/>
              <a:gd name="connsiteY56" fmla="*/ 1814172 h 2546559"/>
              <a:gd name="connsiteX57" fmla="*/ 3272738 w 3749040"/>
              <a:gd name="connsiteY57" fmla="*/ 1849462 h 2546559"/>
              <a:gd name="connsiteX58" fmla="*/ 3262507 w 3749040"/>
              <a:gd name="connsiteY58" fmla="*/ 1882473 h 2546559"/>
              <a:gd name="connsiteX59" fmla="*/ 3251139 w 3749040"/>
              <a:gd name="connsiteY59" fmla="*/ 1915485 h 2546559"/>
              <a:gd name="connsiteX60" fmla="*/ 3237498 w 3749040"/>
              <a:gd name="connsiteY60" fmla="*/ 1946222 h 2546559"/>
              <a:gd name="connsiteX61" fmla="*/ 3220445 w 3749040"/>
              <a:gd name="connsiteY61" fmla="*/ 1973544 h 2546559"/>
              <a:gd name="connsiteX62" fmla="*/ 3199985 w 3749040"/>
              <a:gd name="connsiteY62" fmla="*/ 1998585 h 2546559"/>
              <a:gd name="connsiteX63" fmla="*/ 3174973 w 3749040"/>
              <a:gd name="connsiteY63" fmla="*/ 2019077 h 2546559"/>
              <a:gd name="connsiteX64" fmla="*/ 3147691 w 3749040"/>
              <a:gd name="connsiteY64" fmla="*/ 2036151 h 2546559"/>
              <a:gd name="connsiteX65" fmla="*/ 3117002 w 3749040"/>
              <a:gd name="connsiteY65" fmla="*/ 2049811 h 2546559"/>
              <a:gd name="connsiteX66" fmla="*/ 3084033 w 3749040"/>
              <a:gd name="connsiteY66" fmla="*/ 2061196 h 2546559"/>
              <a:gd name="connsiteX67" fmla="*/ 3051068 w 3749040"/>
              <a:gd name="connsiteY67" fmla="*/ 2071440 h 2546559"/>
              <a:gd name="connsiteX68" fmla="*/ 3015827 w 3749040"/>
              <a:gd name="connsiteY68" fmla="*/ 2080549 h 2546559"/>
              <a:gd name="connsiteX69" fmla="*/ 2981727 w 3749040"/>
              <a:gd name="connsiteY69" fmla="*/ 2089656 h 2546559"/>
              <a:gd name="connsiteX70" fmla="*/ 2947623 w 3749040"/>
              <a:gd name="connsiteY70" fmla="*/ 2099899 h 2546559"/>
              <a:gd name="connsiteX71" fmla="*/ 2914658 w 3749040"/>
              <a:gd name="connsiteY71" fmla="*/ 2111283 h 2546559"/>
              <a:gd name="connsiteX72" fmla="*/ 2883965 w 3749040"/>
              <a:gd name="connsiteY72" fmla="*/ 2124945 h 2546559"/>
              <a:gd name="connsiteX73" fmla="*/ 2855545 w 3749040"/>
              <a:gd name="connsiteY73" fmla="*/ 2140882 h 2546559"/>
              <a:gd name="connsiteX74" fmla="*/ 2830536 w 3749040"/>
              <a:gd name="connsiteY74" fmla="*/ 2161369 h 2546559"/>
              <a:gd name="connsiteX75" fmla="*/ 2804392 w 3749040"/>
              <a:gd name="connsiteY75" fmla="*/ 2184137 h 2546559"/>
              <a:gd name="connsiteX76" fmla="*/ 2781656 w 3749040"/>
              <a:gd name="connsiteY76" fmla="*/ 2210320 h 2546559"/>
              <a:gd name="connsiteX77" fmla="*/ 2760057 w 3749040"/>
              <a:gd name="connsiteY77" fmla="*/ 2237640 h 2546559"/>
              <a:gd name="connsiteX78" fmla="*/ 2738459 w 3749040"/>
              <a:gd name="connsiteY78" fmla="*/ 2266100 h 2546559"/>
              <a:gd name="connsiteX79" fmla="*/ 2716861 w 3749040"/>
              <a:gd name="connsiteY79" fmla="*/ 2294559 h 2546559"/>
              <a:gd name="connsiteX80" fmla="*/ 2695264 w 3749040"/>
              <a:gd name="connsiteY80" fmla="*/ 2321879 h 2546559"/>
              <a:gd name="connsiteX81" fmla="*/ 2671391 w 3749040"/>
              <a:gd name="connsiteY81" fmla="*/ 2348063 h 2546559"/>
              <a:gd name="connsiteX82" fmla="*/ 2647517 w 3749040"/>
              <a:gd name="connsiteY82" fmla="*/ 2370829 h 2546559"/>
              <a:gd name="connsiteX83" fmla="*/ 2620237 w 3749040"/>
              <a:gd name="connsiteY83" fmla="*/ 2390182 h 2546559"/>
              <a:gd name="connsiteX84" fmla="*/ 2591817 w 3749040"/>
              <a:gd name="connsiteY84" fmla="*/ 2404981 h 2546559"/>
              <a:gd name="connsiteX85" fmla="*/ 2557715 w 3749040"/>
              <a:gd name="connsiteY85" fmla="*/ 2415225 h 2546559"/>
              <a:gd name="connsiteX86" fmla="*/ 2522475 w 3749040"/>
              <a:gd name="connsiteY86" fmla="*/ 2419780 h 2546559"/>
              <a:gd name="connsiteX87" fmla="*/ 2486098 w 3749040"/>
              <a:gd name="connsiteY87" fmla="*/ 2420918 h 2546559"/>
              <a:gd name="connsiteX88" fmla="*/ 2447449 w 3749040"/>
              <a:gd name="connsiteY88" fmla="*/ 2417501 h 2546559"/>
              <a:gd name="connsiteX89" fmla="*/ 2408798 w 3749040"/>
              <a:gd name="connsiteY89" fmla="*/ 2412950 h 2546559"/>
              <a:gd name="connsiteX90" fmla="*/ 2370146 w 3749040"/>
              <a:gd name="connsiteY90" fmla="*/ 2407256 h 2546559"/>
              <a:gd name="connsiteX91" fmla="*/ 2331499 w 3749040"/>
              <a:gd name="connsiteY91" fmla="*/ 2402705 h 2546559"/>
              <a:gd name="connsiteX92" fmla="*/ 2292849 w 3749040"/>
              <a:gd name="connsiteY92" fmla="*/ 2400427 h 2546559"/>
              <a:gd name="connsiteX93" fmla="*/ 2255336 w 3749040"/>
              <a:gd name="connsiteY93" fmla="*/ 2400427 h 2546559"/>
              <a:gd name="connsiteX94" fmla="*/ 2220096 w 3749040"/>
              <a:gd name="connsiteY94" fmla="*/ 2404981 h 2546559"/>
              <a:gd name="connsiteX95" fmla="*/ 2184855 w 3749040"/>
              <a:gd name="connsiteY95" fmla="*/ 2414087 h 2546559"/>
              <a:gd name="connsiteX96" fmla="*/ 2150753 w 3749040"/>
              <a:gd name="connsiteY96" fmla="*/ 2427748 h 2546559"/>
              <a:gd name="connsiteX97" fmla="*/ 2116651 w 3749040"/>
              <a:gd name="connsiteY97" fmla="*/ 2445960 h 2546559"/>
              <a:gd name="connsiteX98" fmla="*/ 2082547 w 3749040"/>
              <a:gd name="connsiteY98" fmla="*/ 2464176 h 2546559"/>
              <a:gd name="connsiteX99" fmla="*/ 2048445 w 3749040"/>
              <a:gd name="connsiteY99" fmla="*/ 2484663 h 2546559"/>
              <a:gd name="connsiteX100" fmla="*/ 2015478 w 3749040"/>
              <a:gd name="connsiteY100" fmla="*/ 2504016 h 2546559"/>
              <a:gd name="connsiteX101" fmla="*/ 1980238 w 3749040"/>
              <a:gd name="connsiteY101" fmla="*/ 2521093 h 2546559"/>
              <a:gd name="connsiteX102" fmla="*/ 1946135 w 3749040"/>
              <a:gd name="connsiteY102" fmla="*/ 2534755 h 2546559"/>
              <a:gd name="connsiteX103" fmla="*/ 1910897 w 3749040"/>
              <a:gd name="connsiteY103" fmla="*/ 2543861 h 2546559"/>
              <a:gd name="connsiteX104" fmla="*/ 1882144 w 3749040"/>
              <a:gd name="connsiteY104" fmla="*/ 2546559 h 2546559"/>
              <a:gd name="connsiteX105" fmla="*/ 1866898 w 3749040"/>
              <a:gd name="connsiteY105" fmla="*/ 2546559 h 2546559"/>
              <a:gd name="connsiteX106" fmla="*/ 1838143 w 3749040"/>
              <a:gd name="connsiteY106" fmla="*/ 2543861 h 2546559"/>
              <a:gd name="connsiteX107" fmla="*/ 1802906 w 3749040"/>
              <a:gd name="connsiteY107" fmla="*/ 2534755 h 2546559"/>
              <a:gd name="connsiteX108" fmla="*/ 1768802 w 3749040"/>
              <a:gd name="connsiteY108" fmla="*/ 2521093 h 2546559"/>
              <a:gd name="connsiteX109" fmla="*/ 1733562 w 3749040"/>
              <a:gd name="connsiteY109" fmla="*/ 2504016 h 2546559"/>
              <a:gd name="connsiteX110" fmla="*/ 1700597 w 3749040"/>
              <a:gd name="connsiteY110" fmla="*/ 2484663 h 2546559"/>
              <a:gd name="connsiteX111" fmla="*/ 1666493 w 3749040"/>
              <a:gd name="connsiteY111" fmla="*/ 2464176 h 2546559"/>
              <a:gd name="connsiteX112" fmla="*/ 1632392 w 3749040"/>
              <a:gd name="connsiteY112" fmla="*/ 2445960 h 2546559"/>
              <a:gd name="connsiteX113" fmla="*/ 1598289 w 3749040"/>
              <a:gd name="connsiteY113" fmla="*/ 2427748 h 2546559"/>
              <a:gd name="connsiteX114" fmla="*/ 1565321 w 3749040"/>
              <a:gd name="connsiteY114" fmla="*/ 2414087 h 2546559"/>
              <a:gd name="connsiteX115" fmla="*/ 1528945 w 3749040"/>
              <a:gd name="connsiteY115" fmla="*/ 2404981 h 2546559"/>
              <a:gd name="connsiteX116" fmla="*/ 1493708 w 3749040"/>
              <a:gd name="connsiteY116" fmla="*/ 2400427 h 2546559"/>
              <a:gd name="connsiteX117" fmla="*/ 1456191 w 3749040"/>
              <a:gd name="connsiteY117" fmla="*/ 2400427 h 2546559"/>
              <a:gd name="connsiteX118" fmla="*/ 1417542 w 3749040"/>
              <a:gd name="connsiteY118" fmla="*/ 2402705 h 2546559"/>
              <a:gd name="connsiteX119" fmla="*/ 1378894 w 3749040"/>
              <a:gd name="connsiteY119" fmla="*/ 2407256 h 2546559"/>
              <a:gd name="connsiteX120" fmla="*/ 1340242 w 3749040"/>
              <a:gd name="connsiteY120" fmla="*/ 2412950 h 2546559"/>
              <a:gd name="connsiteX121" fmla="*/ 1301594 w 3749040"/>
              <a:gd name="connsiteY121" fmla="*/ 2417501 h 2546559"/>
              <a:gd name="connsiteX122" fmla="*/ 1262944 w 3749040"/>
              <a:gd name="connsiteY122" fmla="*/ 2420918 h 2546559"/>
              <a:gd name="connsiteX123" fmla="*/ 1226568 w 3749040"/>
              <a:gd name="connsiteY123" fmla="*/ 2419780 h 2546559"/>
              <a:gd name="connsiteX124" fmla="*/ 1191328 w 3749040"/>
              <a:gd name="connsiteY124" fmla="*/ 2415225 h 2546559"/>
              <a:gd name="connsiteX125" fmla="*/ 1157224 w 3749040"/>
              <a:gd name="connsiteY125" fmla="*/ 2404981 h 2546559"/>
              <a:gd name="connsiteX126" fmla="*/ 1128806 w 3749040"/>
              <a:gd name="connsiteY126" fmla="*/ 2390182 h 2546559"/>
              <a:gd name="connsiteX127" fmla="*/ 1101524 w 3749040"/>
              <a:gd name="connsiteY127" fmla="*/ 2370829 h 2546559"/>
              <a:gd name="connsiteX128" fmla="*/ 1077652 w 3749040"/>
              <a:gd name="connsiteY128" fmla="*/ 2348063 h 2546559"/>
              <a:gd name="connsiteX129" fmla="*/ 1053778 w 3749040"/>
              <a:gd name="connsiteY129" fmla="*/ 2321879 h 2546559"/>
              <a:gd name="connsiteX130" fmla="*/ 1032180 w 3749040"/>
              <a:gd name="connsiteY130" fmla="*/ 2294559 h 2546559"/>
              <a:gd name="connsiteX131" fmla="*/ 1010582 w 3749040"/>
              <a:gd name="connsiteY131" fmla="*/ 2266100 h 2546559"/>
              <a:gd name="connsiteX132" fmla="*/ 988986 w 3749040"/>
              <a:gd name="connsiteY132" fmla="*/ 2237640 h 2546559"/>
              <a:gd name="connsiteX133" fmla="*/ 967387 w 3749040"/>
              <a:gd name="connsiteY133" fmla="*/ 2210320 h 2546559"/>
              <a:gd name="connsiteX134" fmla="*/ 944648 w 3749040"/>
              <a:gd name="connsiteY134" fmla="*/ 2184137 h 2546559"/>
              <a:gd name="connsiteX135" fmla="*/ 918504 w 3749040"/>
              <a:gd name="connsiteY135" fmla="*/ 2161369 h 2546559"/>
              <a:gd name="connsiteX136" fmla="*/ 893495 w 3749040"/>
              <a:gd name="connsiteY136" fmla="*/ 2140882 h 2546559"/>
              <a:gd name="connsiteX137" fmla="*/ 865079 w 3749040"/>
              <a:gd name="connsiteY137" fmla="*/ 2124945 h 2546559"/>
              <a:gd name="connsiteX138" fmla="*/ 834384 w 3749040"/>
              <a:gd name="connsiteY138" fmla="*/ 2111283 h 2546559"/>
              <a:gd name="connsiteX139" fmla="*/ 801420 w 3749040"/>
              <a:gd name="connsiteY139" fmla="*/ 2099899 h 2546559"/>
              <a:gd name="connsiteX140" fmla="*/ 767316 w 3749040"/>
              <a:gd name="connsiteY140" fmla="*/ 2089656 h 2546559"/>
              <a:gd name="connsiteX141" fmla="*/ 733212 w 3749040"/>
              <a:gd name="connsiteY141" fmla="*/ 2080549 h 2546559"/>
              <a:gd name="connsiteX142" fmla="*/ 697973 w 3749040"/>
              <a:gd name="connsiteY142" fmla="*/ 2071440 h 2546559"/>
              <a:gd name="connsiteX143" fmla="*/ 665007 w 3749040"/>
              <a:gd name="connsiteY143" fmla="*/ 2061196 h 2546559"/>
              <a:gd name="connsiteX144" fmla="*/ 632041 w 3749040"/>
              <a:gd name="connsiteY144" fmla="*/ 2049811 h 2546559"/>
              <a:gd name="connsiteX145" fmla="*/ 601350 w 3749040"/>
              <a:gd name="connsiteY145" fmla="*/ 2036151 h 2546559"/>
              <a:gd name="connsiteX146" fmla="*/ 574067 w 3749040"/>
              <a:gd name="connsiteY146" fmla="*/ 2019077 h 2546559"/>
              <a:gd name="connsiteX147" fmla="*/ 549056 w 3749040"/>
              <a:gd name="connsiteY147" fmla="*/ 1998585 h 2546559"/>
              <a:gd name="connsiteX148" fmla="*/ 528598 w 3749040"/>
              <a:gd name="connsiteY148" fmla="*/ 1973544 h 2546559"/>
              <a:gd name="connsiteX149" fmla="*/ 511543 w 3749040"/>
              <a:gd name="connsiteY149" fmla="*/ 1946222 h 2546559"/>
              <a:gd name="connsiteX150" fmla="*/ 497904 w 3749040"/>
              <a:gd name="connsiteY150" fmla="*/ 1915485 h 2546559"/>
              <a:gd name="connsiteX151" fmla="*/ 486537 w 3749040"/>
              <a:gd name="connsiteY151" fmla="*/ 1882473 h 2546559"/>
              <a:gd name="connsiteX152" fmla="*/ 476305 w 3749040"/>
              <a:gd name="connsiteY152" fmla="*/ 1849462 h 2546559"/>
              <a:gd name="connsiteX153" fmla="*/ 467212 w 3749040"/>
              <a:gd name="connsiteY153" fmla="*/ 1814172 h 2546559"/>
              <a:gd name="connsiteX154" fmla="*/ 458118 w 3749040"/>
              <a:gd name="connsiteY154" fmla="*/ 1780020 h 2546559"/>
              <a:gd name="connsiteX155" fmla="*/ 447887 w 3749040"/>
              <a:gd name="connsiteY155" fmla="*/ 1745870 h 2546559"/>
              <a:gd name="connsiteX156" fmla="*/ 436519 w 3749040"/>
              <a:gd name="connsiteY156" fmla="*/ 1712856 h 2546559"/>
              <a:gd name="connsiteX157" fmla="*/ 422878 w 3749040"/>
              <a:gd name="connsiteY157" fmla="*/ 1682121 h 2546559"/>
              <a:gd name="connsiteX158" fmla="*/ 406963 w 3749040"/>
              <a:gd name="connsiteY158" fmla="*/ 1653663 h 2546559"/>
              <a:gd name="connsiteX159" fmla="*/ 386500 w 3749040"/>
              <a:gd name="connsiteY159" fmla="*/ 1628619 h 2546559"/>
              <a:gd name="connsiteX160" fmla="*/ 363765 w 3749040"/>
              <a:gd name="connsiteY160" fmla="*/ 1602436 h 2546559"/>
              <a:gd name="connsiteX161" fmla="*/ 337620 w 3749040"/>
              <a:gd name="connsiteY161" fmla="*/ 1579669 h 2546559"/>
              <a:gd name="connsiteX162" fmla="*/ 310335 w 3749040"/>
              <a:gd name="connsiteY162" fmla="*/ 1558040 h 2546559"/>
              <a:gd name="connsiteX163" fmla="*/ 280780 w 3749040"/>
              <a:gd name="connsiteY163" fmla="*/ 1536411 h 2546559"/>
              <a:gd name="connsiteX164" fmla="*/ 252364 w 3749040"/>
              <a:gd name="connsiteY164" fmla="*/ 1514782 h 2546559"/>
              <a:gd name="connsiteX165" fmla="*/ 225080 w 3749040"/>
              <a:gd name="connsiteY165" fmla="*/ 1493153 h 2546559"/>
              <a:gd name="connsiteX166" fmla="*/ 198937 w 3749040"/>
              <a:gd name="connsiteY166" fmla="*/ 1469249 h 2546559"/>
              <a:gd name="connsiteX167" fmla="*/ 176199 w 3749040"/>
              <a:gd name="connsiteY167" fmla="*/ 1445343 h 2546559"/>
              <a:gd name="connsiteX168" fmla="*/ 156875 w 3749040"/>
              <a:gd name="connsiteY168" fmla="*/ 1418023 h 2546559"/>
              <a:gd name="connsiteX169" fmla="*/ 142098 w 3749040"/>
              <a:gd name="connsiteY169" fmla="*/ 1389564 h 2546559"/>
              <a:gd name="connsiteX170" fmla="*/ 131866 w 3749040"/>
              <a:gd name="connsiteY170" fmla="*/ 1355414 h 2546559"/>
              <a:gd name="connsiteX171" fmla="*/ 127320 w 3749040"/>
              <a:gd name="connsiteY171" fmla="*/ 1320125 h 2546559"/>
              <a:gd name="connsiteX172" fmla="*/ 126181 w 3749040"/>
              <a:gd name="connsiteY172" fmla="*/ 1283697 h 2546559"/>
              <a:gd name="connsiteX173" fmla="*/ 129594 w 3749040"/>
              <a:gd name="connsiteY173" fmla="*/ 1244994 h 2546559"/>
              <a:gd name="connsiteX174" fmla="*/ 134140 w 3749040"/>
              <a:gd name="connsiteY174" fmla="*/ 1206288 h 2546559"/>
              <a:gd name="connsiteX175" fmla="*/ 139824 w 3749040"/>
              <a:gd name="connsiteY175" fmla="*/ 1167584 h 2546559"/>
              <a:gd name="connsiteX176" fmla="*/ 144371 w 3749040"/>
              <a:gd name="connsiteY176" fmla="*/ 1128878 h 2546559"/>
              <a:gd name="connsiteX177" fmla="*/ 146643 w 3749040"/>
              <a:gd name="connsiteY177" fmla="*/ 1090175 h 2546559"/>
              <a:gd name="connsiteX178" fmla="*/ 146643 w 3749040"/>
              <a:gd name="connsiteY178" fmla="*/ 1052609 h 2546559"/>
              <a:gd name="connsiteX179" fmla="*/ 142098 w 3749040"/>
              <a:gd name="connsiteY179" fmla="*/ 1017321 h 2546559"/>
              <a:gd name="connsiteX180" fmla="*/ 133002 w 3749040"/>
              <a:gd name="connsiteY180" fmla="*/ 982030 h 2546559"/>
              <a:gd name="connsiteX181" fmla="*/ 119364 w 3749040"/>
              <a:gd name="connsiteY181" fmla="*/ 949019 h 2546559"/>
              <a:gd name="connsiteX182" fmla="*/ 101174 w 3749040"/>
              <a:gd name="connsiteY182" fmla="*/ 914868 h 2546559"/>
              <a:gd name="connsiteX183" fmla="*/ 82987 w 3749040"/>
              <a:gd name="connsiteY183" fmla="*/ 880719 h 2546559"/>
              <a:gd name="connsiteX184" fmla="*/ 62525 w 3749040"/>
              <a:gd name="connsiteY184" fmla="*/ 846567 h 2546559"/>
              <a:gd name="connsiteX185" fmla="*/ 43198 w 3749040"/>
              <a:gd name="connsiteY185" fmla="*/ 813552 h 2546559"/>
              <a:gd name="connsiteX186" fmla="*/ 26147 w 3749040"/>
              <a:gd name="connsiteY186" fmla="*/ 778266 h 2546559"/>
              <a:gd name="connsiteX187" fmla="*/ 12505 w 3749040"/>
              <a:gd name="connsiteY187" fmla="*/ 744112 h 2546559"/>
              <a:gd name="connsiteX188" fmla="*/ 3412 w 3749040"/>
              <a:gd name="connsiteY188" fmla="*/ 708823 h 2546559"/>
              <a:gd name="connsiteX189" fmla="*/ 0 w 3749040"/>
              <a:gd name="connsiteY189" fmla="*/ 672396 h 2546559"/>
              <a:gd name="connsiteX190" fmla="*/ 3412 w 3749040"/>
              <a:gd name="connsiteY190" fmla="*/ 635969 h 2546559"/>
              <a:gd name="connsiteX191" fmla="*/ 12505 w 3749040"/>
              <a:gd name="connsiteY191" fmla="*/ 600680 h 2546559"/>
              <a:gd name="connsiteX192" fmla="*/ 26147 w 3749040"/>
              <a:gd name="connsiteY192" fmla="*/ 566531 h 2546559"/>
              <a:gd name="connsiteX193" fmla="*/ 43198 w 3749040"/>
              <a:gd name="connsiteY193" fmla="*/ 531241 h 2546559"/>
              <a:gd name="connsiteX194" fmla="*/ 62525 w 3749040"/>
              <a:gd name="connsiteY194" fmla="*/ 498228 h 2546559"/>
              <a:gd name="connsiteX195" fmla="*/ 82987 w 3749040"/>
              <a:gd name="connsiteY195" fmla="*/ 464078 h 2546559"/>
              <a:gd name="connsiteX196" fmla="*/ 101174 w 3749040"/>
              <a:gd name="connsiteY196" fmla="*/ 429926 h 2546559"/>
              <a:gd name="connsiteX197" fmla="*/ 119364 w 3749040"/>
              <a:gd name="connsiteY197" fmla="*/ 395775 h 2546559"/>
              <a:gd name="connsiteX198" fmla="*/ 133002 w 3749040"/>
              <a:gd name="connsiteY198" fmla="*/ 362763 h 2546559"/>
              <a:gd name="connsiteX199" fmla="*/ 142098 w 3749040"/>
              <a:gd name="connsiteY199" fmla="*/ 327474 h 2546559"/>
              <a:gd name="connsiteX200" fmla="*/ 146643 w 3749040"/>
              <a:gd name="connsiteY200" fmla="*/ 292185 h 2546559"/>
              <a:gd name="connsiteX201" fmla="*/ 146643 w 3749040"/>
              <a:gd name="connsiteY201" fmla="*/ 254619 h 2546559"/>
              <a:gd name="connsiteX202" fmla="*/ 144371 w 3749040"/>
              <a:gd name="connsiteY202" fmla="*/ 215915 h 2546559"/>
              <a:gd name="connsiteX203" fmla="*/ 139824 w 3749040"/>
              <a:gd name="connsiteY203" fmla="*/ 177213 h 2546559"/>
              <a:gd name="connsiteX204" fmla="*/ 134140 w 3749040"/>
              <a:gd name="connsiteY204" fmla="*/ 138506 h 2546559"/>
              <a:gd name="connsiteX205" fmla="*/ 129594 w 3749040"/>
              <a:gd name="connsiteY205" fmla="*/ 99801 h 2546559"/>
              <a:gd name="connsiteX206" fmla="*/ 126181 w 3749040"/>
              <a:gd name="connsiteY206" fmla="*/ 61098 h 2546559"/>
              <a:gd name="connsiteX207" fmla="*/ 127320 w 3749040"/>
              <a:gd name="connsiteY207" fmla="*/ 24670 h 2546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</a:cxnLst>
            <a:rect l="l" t="t" r="r" b="b"/>
            <a:pathLst>
              <a:path w="3749040" h="2546559">
                <a:moveTo>
                  <a:pt x="130498" y="0"/>
                </a:moveTo>
                <a:lnTo>
                  <a:pt x="3618544" y="0"/>
                </a:lnTo>
                <a:lnTo>
                  <a:pt x="3621723" y="24670"/>
                </a:lnTo>
                <a:lnTo>
                  <a:pt x="3622860" y="61098"/>
                </a:lnTo>
                <a:lnTo>
                  <a:pt x="3619447" y="99801"/>
                </a:lnTo>
                <a:lnTo>
                  <a:pt x="3614904" y="138506"/>
                </a:lnTo>
                <a:lnTo>
                  <a:pt x="3609219" y="177213"/>
                </a:lnTo>
                <a:lnTo>
                  <a:pt x="3604672" y="215915"/>
                </a:lnTo>
                <a:lnTo>
                  <a:pt x="3602397" y="254619"/>
                </a:lnTo>
                <a:lnTo>
                  <a:pt x="3602397" y="292185"/>
                </a:lnTo>
                <a:lnTo>
                  <a:pt x="3606943" y="327474"/>
                </a:lnTo>
                <a:lnTo>
                  <a:pt x="3616039" y="362763"/>
                </a:lnTo>
                <a:lnTo>
                  <a:pt x="3629679" y="395775"/>
                </a:lnTo>
                <a:lnTo>
                  <a:pt x="3646732" y="429926"/>
                </a:lnTo>
                <a:lnTo>
                  <a:pt x="3666058" y="464078"/>
                </a:lnTo>
                <a:lnTo>
                  <a:pt x="3686517" y="498228"/>
                </a:lnTo>
                <a:lnTo>
                  <a:pt x="3705843" y="531241"/>
                </a:lnTo>
                <a:lnTo>
                  <a:pt x="3722895" y="566531"/>
                </a:lnTo>
                <a:lnTo>
                  <a:pt x="3736535" y="600680"/>
                </a:lnTo>
                <a:lnTo>
                  <a:pt x="3745631" y="635969"/>
                </a:lnTo>
                <a:lnTo>
                  <a:pt x="3749040" y="672396"/>
                </a:lnTo>
                <a:lnTo>
                  <a:pt x="3745631" y="708823"/>
                </a:lnTo>
                <a:lnTo>
                  <a:pt x="3736535" y="744112"/>
                </a:lnTo>
                <a:lnTo>
                  <a:pt x="3722895" y="778266"/>
                </a:lnTo>
                <a:lnTo>
                  <a:pt x="3705843" y="813552"/>
                </a:lnTo>
                <a:lnTo>
                  <a:pt x="3686517" y="846567"/>
                </a:lnTo>
                <a:lnTo>
                  <a:pt x="3666058" y="880719"/>
                </a:lnTo>
                <a:lnTo>
                  <a:pt x="3646732" y="914868"/>
                </a:lnTo>
                <a:lnTo>
                  <a:pt x="3629679" y="949019"/>
                </a:lnTo>
                <a:lnTo>
                  <a:pt x="3616039" y="982030"/>
                </a:lnTo>
                <a:lnTo>
                  <a:pt x="3606943" y="1017321"/>
                </a:lnTo>
                <a:lnTo>
                  <a:pt x="3602397" y="1052609"/>
                </a:lnTo>
                <a:lnTo>
                  <a:pt x="3602397" y="1090175"/>
                </a:lnTo>
                <a:lnTo>
                  <a:pt x="3604672" y="1128878"/>
                </a:lnTo>
                <a:lnTo>
                  <a:pt x="3609219" y="1167584"/>
                </a:lnTo>
                <a:lnTo>
                  <a:pt x="3614904" y="1206288"/>
                </a:lnTo>
                <a:lnTo>
                  <a:pt x="3619447" y="1244994"/>
                </a:lnTo>
                <a:lnTo>
                  <a:pt x="3622860" y="1283697"/>
                </a:lnTo>
                <a:lnTo>
                  <a:pt x="3621723" y="1320125"/>
                </a:lnTo>
                <a:lnTo>
                  <a:pt x="3617176" y="1355414"/>
                </a:lnTo>
                <a:lnTo>
                  <a:pt x="3606943" y="1389564"/>
                </a:lnTo>
                <a:lnTo>
                  <a:pt x="3592167" y="1418023"/>
                </a:lnTo>
                <a:lnTo>
                  <a:pt x="3572844" y="1445343"/>
                </a:lnTo>
                <a:lnTo>
                  <a:pt x="3550106" y="1469249"/>
                </a:lnTo>
                <a:lnTo>
                  <a:pt x="3523960" y="1493153"/>
                </a:lnTo>
                <a:lnTo>
                  <a:pt x="3496679" y="1514782"/>
                </a:lnTo>
                <a:lnTo>
                  <a:pt x="3468261" y="1536411"/>
                </a:lnTo>
                <a:lnTo>
                  <a:pt x="3439842" y="1558040"/>
                </a:lnTo>
                <a:lnTo>
                  <a:pt x="3411423" y="1579669"/>
                </a:lnTo>
                <a:lnTo>
                  <a:pt x="3385277" y="1602436"/>
                </a:lnTo>
                <a:lnTo>
                  <a:pt x="3362541" y="1628619"/>
                </a:lnTo>
                <a:lnTo>
                  <a:pt x="3342079" y="1653663"/>
                </a:lnTo>
                <a:lnTo>
                  <a:pt x="3326165" y="1682121"/>
                </a:lnTo>
                <a:lnTo>
                  <a:pt x="3312523" y="1712856"/>
                </a:lnTo>
                <a:lnTo>
                  <a:pt x="3301157" y="1745870"/>
                </a:lnTo>
                <a:lnTo>
                  <a:pt x="3290925" y="1780020"/>
                </a:lnTo>
                <a:lnTo>
                  <a:pt x="3281831" y="1814172"/>
                </a:lnTo>
                <a:lnTo>
                  <a:pt x="3272738" y="1849462"/>
                </a:lnTo>
                <a:lnTo>
                  <a:pt x="3262507" y="1882473"/>
                </a:lnTo>
                <a:lnTo>
                  <a:pt x="3251139" y="1915485"/>
                </a:lnTo>
                <a:lnTo>
                  <a:pt x="3237498" y="1946222"/>
                </a:lnTo>
                <a:lnTo>
                  <a:pt x="3220445" y="1973544"/>
                </a:lnTo>
                <a:lnTo>
                  <a:pt x="3199985" y="1998585"/>
                </a:lnTo>
                <a:lnTo>
                  <a:pt x="3174973" y="2019077"/>
                </a:lnTo>
                <a:lnTo>
                  <a:pt x="3147691" y="2036151"/>
                </a:lnTo>
                <a:lnTo>
                  <a:pt x="3117002" y="2049811"/>
                </a:lnTo>
                <a:lnTo>
                  <a:pt x="3084033" y="2061196"/>
                </a:lnTo>
                <a:lnTo>
                  <a:pt x="3051068" y="2071440"/>
                </a:lnTo>
                <a:lnTo>
                  <a:pt x="3015827" y="2080549"/>
                </a:lnTo>
                <a:lnTo>
                  <a:pt x="2981727" y="2089656"/>
                </a:lnTo>
                <a:lnTo>
                  <a:pt x="2947623" y="2099899"/>
                </a:lnTo>
                <a:lnTo>
                  <a:pt x="2914658" y="2111283"/>
                </a:lnTo>
                <a:lnTo>
                  <a:pt x="2883965" y="2124945"/>
                </a:lnTo>
                <a:lnTo>
                  <a:pt x="2855545" y="2140882"/>
                </a:lnTo>
                <a:lnTo>
                  <a:pt x="2830536" y="2161369"/>
                </a:lnTo>
                <a:lnTo>
                  <a:pt x="2804392" y="2184137"/>
                </a:lnTo>
                <a:lnTo>
                  <a:pt x="2781656" y="2210320"/>
                </a:lnTo>
                <a:lnTo>
                  <a:pt x="2760057" y="2237640"/>
                </a:lnTo>
                <a:lnTo>
                  <a:pt x="2738459" y="2266100"/>
                </a:lnTo>
                <a:lnTo>
                  <a:pt x="2716861" y="2294559"/>
                </a:lnTo>
                <a:lnTo>
                  <a:pt x="2695264" y="2321879"/>
                </a:lnTo>
                <a:lnTo>
                  <a:pt x="2671391" y="2348063"/>
                </a:lnTo>
                <a:lnTo>
                  <a:pt x="2647517" y="2370829"/>
                </a:lnTo>
                <a:lnTo>
                  <a:pt x="2620237" y="2390182"/>
                </a:lnTo>
                <a:lnTo>
                  <a:pt x="2591817" y="2404981"/>
                </a:lnTo>
                <a:lnTo>
                  <a:pt x="2557715" y="2415225"/>
                </a:lnTo>
                <a:lnTo>
                  <a:pt x="2522475" y="2419780"/>
                </a:lnTo>
                <a:lnTo>
                  <a:pt x="2486098" y="2420918"/>
                </a:lnTo>
                <a:lnTo>
                  <a:pt x="2447449" y="2417501"/>
                </a:lnTo>
                <a:lnTo>
                  <a:pt x="2408798" y="2412950"/>
                </a:lnTo>
                <a:lnTo>
                  <a:pt x="2370146" y="2407256"/>
                </a:lnTo>
                <a:lnTo>
                  <a:pt x="2331499" y="2402705"/>
                </a:lnTo>
                <a:lnTo>
                  <a:pt x="2292849" y="2400427"/>
                </a:lnTo>
                <a:lnTo>
                  <a:pt x="2255336" y="2400427"/>
                </a:lnTo>
                <a:lnTo>
                  <a:pt x="2220096" y="2404981"/>
                </a:lnTo>
                <a:lnTo>
                  <a:pt x="2184855" y="2414087"/>
                </a:lnTo>
                <a:lnTo>
                  <a:pt x="2150753" y="2427748"/>
                </a:lnTo>
                <a:lnTo>
                  <a:pt x="2116651" y="2445960"/>
                </a:lnTo>
                <a:lnTo>
                  <a:pt x="2082547" y="2464176"/>
                </a:lnTo>
                <a:lnTo>
                  <a:pt x="2048445" y="2484663"/>
                </a:lnTo>
                <a:lnTo>
                  <a:pt x="2015478" y="2504016"/>
                </a:lnTo>
                <a:lnTo>
                  <a:pt x="1980238" y="2521093"/>
                </a:lnTo>
                <a:lnTo>
                  <a:pt x="1946135" y="2534755"/>
                </a:lnTo>
                <a:lnTo>
                  <a:pt x="1910897" y="2543861"/>
                </a:lnTo>
                <a:lnTo>
                  <a:pt x="1882144" y="2546559"/>
                </a:lnTo>
                <a:lnTo>
                  <a:pt x="1866898" y="2546559"/>
                </a:lnTo>
                <a:lnTo>
                  <a:pt x="1838143" y="2543861"/>
                </a:lnTo>
                <a:lnTo>
                  <a:pt x="1802906" y="2534755"/>
                </a:lnTo>
                <a:lnTo>
                  <a:pt x="1768802" y="2521093"/>
                </a:lnTo>
                <a:lnTo>
                  <a:pt x="1733562" y="2504016"/>
                </a:lnTo>
                <a:lnTo>
                  <a:pt x="1700597" y="2484663"/>
                </a:lnTo>
                <a:lnTo>
                  <a:pt x="1666493" y="2464176"/>
                </a:lnTo>
                <a:lnTo>
                  <a:pt x="1632392" y="2445960"/>
                </a:lnTo>
                <a:lnTo>
                  <a:pt x="1598289" y="2427748"/>
                </a:lnTo>
                <a:lnTo>
                  <a:pt x="1565321" y="2414087"/>
                </a:lnTo>
                <a:lnTo>
                  <a:pt x="1528945" y="2404981"/>
                </a:lnTo>
                <a:lnTo>
                  <a:pt x="1493708" y="2400427"/>
                </a:lnTo>
                <a:lnTo>
                  <a:pt x="1456191" y="2400427"/>
                </a:lnTo>
                <a:lnTo>
                  <a:pt x="1417542" y="2402705"/>
                </a:lnTo>
                <a:lnTo>
                  <a:pt x="1378894" y="2407256"/>
                </a:lnTo>
                <a:lnTo>
                  <a:pt x="1340242" y="2412950"/>
                </a:lnTo>
                <a:lnTo>
                  <a:pt x="1301594" y="2417501"/>
                </a:lnTo>
                <a:lnTo>
                  <a:pt x="1262944" y="2420918"/>
                </a:lnTo>
                <a:lnTo>
                  <a:pt x="1226568" y="2419780"/>
                </a:lnTo>
                <a:lnTo>
                  <a:pt x="1191328" y="2415225"/>
                </a:lnTo>
                <a:lnTo>
                  <a:pt x="1157224" y="2404981"/>
                </a:lnTo>
                <a:lnTo>
                  <a:pt x="1128806" y="2390182"/>
                </a:lnTo>
                <a:lnTo>
                  <a:pt x="1101524" y="2370829"/>
                </a:lnTo>
                <a:lnTo>
                  <a:pt x="1077652" y="2348063"/>
                </a:lnTo>
                <a:lnTo>
                  <a:pt x="1053778" y="2321879"/>
                </a:lnTo>
                <a:lnTo>
                  <a:pt x="1032180" y="2294559"/>
                </a:lnTo>
                <a:lnTo>
                  <a:pt x="1010582" y="2266100"/>
                </a:lnTo>
                <a:lnTo>
                  <a:pt x="988986" y="2237640"/>
                </a:lnTo>
                <a:lnTo>
                  <a:pt x="967387" y="2210320"/>
                </a:lnTo>
                <a:lnTo>
                  <a:pt x="944648" y="2184137"/>
                </a:lnTo>
                <a:lnTo>
                  <a:pt x="918504" y="2161369"/>
                </a:lnTo>
                <a:lnTo>
                  <a:pt x="893495" y="2140882"/>
                </a:lnTo>
                <a:lnTo>
                  <a:pt x="865079" y="2124945"/>
                </a:lnTo>
                <a:lnTo>
                  <a:pt x="834384" y="2111283"/>
                </a:lnTo>
                <a:lnTo>
                  <a:pt x="801420" y="2099899"/>
                </a:lnTo>
                <a:lnTo>
                  <a:pt x="767316" y="2089656"/>
                </a:lnTo>
                <a:lnTo>
                  <a:pt x="733212" y="2080549"/>
                </a:lnTo>
                <a:lnTo>
                  <a:pt x="697973" y="2071440"/>
                </a:lnTo>
                <a:lnTo>
                  <a:pt x="665007" y="2061196"/>
                </a:lnTo>
                <a:lnTo>
                  <a:pt x="632041" y="2049811"/>
                </a:lnTo>
                <a:lnTo>
                  <a:pt x="601350" y="2036151"/>
                </a:lnTo>
                <a:lnTo>
                  <a:pt x="574067" y="2019077"/>
                </a:lnTo>
                <a:lnTo>
                  <a:pt x="549056" y="1998585"/>
                </a:lnTo>
                <a:lnTo>
                  <a:pt x="528598" y="1973544"/>
                </a:lnTo>
                <a:lnTo>
                  <a:pt x="511543" y="1946222"/>
                </a:lnTo>
                <a:lnTo>
                  <a:pt x="497904" y="1915485"/>
                </a:lnTo>
                <a:lnTo>
                  <a:pt x="486537" y="1882473"/>
                </a:lnTo>
                <a:lnTo>
                  <a:pt x="476305" y="1849462"/>
                </a:lnTo>
                <a:lnTo>
                  <a:pt x="467212" y="1814172"/>
                </a:lnTo>
                <a:lnTo>
                  <a:pt x="458118" y="1780020"/>
                </a:lnTo>
                <a:lnTo>
                  <a:pt x="447887" y="1745870"/>
                </a:lnTo>
                <a:lnTo>
                  <a:pt x="436519" y="1712856"/>
                </a:lnTo>
                <a:lnTo>
                  <a:pt x="422878" y="1682121"/>
                </a:lnTo>
                <a:lnTo>
                  <a:pt x="406963" y="1653663"/>
                </a:lnTo>
                <a:lnTo>
                  <a:pt x="386500" y="1628619"/>
                </a:lnTo>
                <a:lnTo>
                  <a:pt x="363765" y="1602436"/>
                </a:lnTo>
                <a:lnTo>
                  <a:pt x="337620" y="1579669"/>
                </a:lnTo>
                <a:lnTo>
                  <a:pt x="310335" y="1558040"/>
                </a:lnTo>
                <a:lnTo>
                  <a:pt x="280780" y="1536411"/>
                </a:lnTo>
                <a:lnTo>
                  <a:pt x="252364" y="1514782"/>
                </a:lnTo>
                <a:lnTo>
                  <a:pt x="225080" y="1493153"/>
                </a:lnTo>
                <a:lnTo>
                  <a:pt x="198937" y="1469249"/>
                </a:lnTo>
                <a:lnTo>
                  <a:pt x="176199" y="1445343"/>
                </a:lnTo>
                <a:lnTo>
                  <a:pt x="156875" y="1418023"/>
                </a:lnTo>
                <a:lnTo>
                  <a:pt x="142098" y="1389564"/>
                </a:lnTo>
                <a:lnTo>
                  <a:pt x="131866" y="1355414"/>
                </a:lnTo>
                <a:lnTo>
                  <a:pt x="127320" y="1320125"/>
                </a:lnTo>
                <a:lnTo>
                  <a:pt x="126181" y="1283697"/>
                </a:lnTo>
                <a:lnTo>
                  <a:pt x="129594" y="1244994"/>
                </a:lnTo>
                <a:lnTo>
                  <a:pt x="134140" y="1206288"/>
                </a:lnTo>
                <a:lnTo>
                  <a:pt x="139824" y="1167584"/>
                </a:lnTo>
                <a:lnTo>
                  <a:pt x="144371" y="1128878"/>
                </a:lnTo>
                <a:lnTo>
                  <a:pt x="146643" y="1090175"/>
                </a:lnTo>
                <a:lnTo>
                  <a:pt x="146643" y="1052609"/>
                </a:lnTo>
                <a:lnTo>
                  <a:pt x="142098" y="1017321"/>
                </a:lnTo>
                <a:lnTo>
                  <a:pt x="133002" y="982030"/>
                </a:lnTo>
                <a:lnTo>
                  <a:pt x="119364" y="949019"/>
                </a:lnTo>
                <a:lnTo>
                  <a:pt x="101174" y="914868"/>
                </a:lnTo>
                <a:lnTo>
                  <a:pt x="82987" y="880719"/>
                </a:lnTo>
                <a:lnTo>
                  <a:pt x="62525" y="846567"/>
                </a:lnTo>
                <a:lnTo>
                  <a:pt x="43198" y="813552"/>
                </a:lnTo>
                <a:lnTo>
                  <a:pt x="26147" y="778266"/>
                </a:lnTo>
                <a:lnTo>
                  <a:pt x="12505" y="744112"/>
                </a:lnTo>
                <a:lnTo>
                  <a:pt x="3412" y="708823"/>
                </a:lnTo>
                <a:lnTo>
                  <a:pt x="0" y="672396"/>
                </a:lnTo>
                <a:lnTo>
                  <a:pt x="3412" y="635969"/>
                </a:lnTo>
                <a:lnTo>
                  <a:pt x="12505" y="600680"/>
                </a:lnTo>
                <a:lnTo>
                  <a:pt x="26147" y="566531"/>
                </a:lnTo>
                <a:lnTo>
                  <a:pt x="43198" y="531241"/>
                </a:lnTo>
                <a:lnTo>
                  <a:pt x="62525" y="498228"/>
                </a:lnTo>
                <a:lnTo>
                  <a:pt x="82987" y="464078"/>
                </a:lnTo>
                <a:lnTo>
                  <a:pt x="101174" y="429926"/>
                </a:lnTo>
                <a:lnTo>
                  <a:pt x="119364" y="395775"/>
                </a:lnTo>
                <a:lnTo>
                  <a:pt x="133002" y="362763"/>
                </a:lnTo>
                <a:lnTo>
                  <a:pt x="142098" y="327474"/>
                </a:lnTo>
                <a:lnTo>
                  <a:pt x="146643" y="292185"/>
                </a:lnTo>
                <a:lnTo>
                  <a:pt x="146643" y="254619"/>
                </a:lnTo>
                <a:lnTo>
                  <a:pt x="144371" y="215915"/>
                </a:lnTo>
                <a:lnTo>
                  <a:pt x="139824" y="177213"/>
                </a:lnTo>
                <a:lnTo>
                  <a:pt x="134140" y="138506"/>
                </a:lnTo>
                <a:lnTo>
                  <a:pt x="129594" y="99801"/>
                </a:lnTo>
                <a:lnTo>
                  <a:pt x="126181" y="61098"/>
                </a:lnTo>
                <a:lnTo>
                  <a:pt x="127320" y="2467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10582" y="2681595"/>
            <a:ext cx="5423536" cy="418397"/>
          </a:xfrm>
        </p:spPr>
        <p:txBody>
          <a:bodyPr anchor="t">
            <a:normAutofit/>
          </a:bodyPr>
          <a:lstStyle/>
          <a:p>
            <a:r>
              <a:rPr lang="es-SV" sz="1800" dirty="0">
                <a:solidFill>
                  <a:schemeClr val="tx1"/>
                </a:solidFill>
              </a:rPr>
              <a:t>La verdadera vida de VAN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1193800" y="6375679"/>
            <a:ext cx="3266758" cy="345796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s-ES" sz="900"/>
              <a:t>Amigos de Jesús y María El Salvador/ FLORIDA CENTER FOR PEACE MIAMI</a:t>
            </a:r>
            <a:endParaRPr lang="en-US" sz="90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7AA5E11-CD44-443B-9FB7-57A2267CD3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9885" y="2263566"/>
            <a:ext cx="4542115" cy="4614473"/>
          </a:xfrm>
          <a:custGeom>
            <a:avLst/>
            <a:gdLst>
              <a:gd name="connsiteX0" fmla="*/ 3017089 w 4542115"/>
              <a:gd name="connsiteY0" fmla="*/ 0 h 4614473"/>
              <a:gd name="connsiteX1" fmla="*/ 3075636 w 4542115"/>
              <a:gd name="connsiteY1" fmla="*/ 5494 h 4614473"/>
              <a:gd name="connsiteX2" fmla="*/ 3132353 w 4542115"/>
              <a:gd name="connsiteY2" fmla="*/ 20154 h 4614473"/>
              <a:gd name="connsiteX3" fmla="*/ 3187242 w 4542115"/>
              <a:gd name="connsiteY3" fmla="*/ 42142 h 4614473"/>
              <a:gd name="connsiteX4" fmla="*/ 3243962 w 4542115"/>
              <a:gd name="connsiteY4" fmla="*/ 69623 h 4614473"/>
              <a:gd name="connsiteX5" fmla="*/ 3297023 w 4542115"/>
              <a:gd name="connsiteY5" fmla="*/ 100772 h 4614473"/>
              <a:gd name="connsiteX6" fmla="*/ 3351911 w 4542115"/>
              <a:gd name="connsiteY6" fmla="*/ 133754 h 4614473"/>
              <a:gd name="connsiteX7" fmla="*/ 3406803 w 4542115"/>
              <a:gd name="connsiteY7" fmla="*/ 163066 h 4614473"/>
              <a:gd name="connsiteX8" fmla="*/ 3461689 w 4542115"/>
              <a:gd name="connsiteY8" fmla="*/ 192379 h 4614473"/>
              <a:gd name="connsiteX9" fmla="*/ 3516579 w 4542115"/>
              <a:gd name="connsiteY9" fmla="*/ 214366 h 4614473"/>
              <a:gd name="connsiteX10" fmla="*/ 3573300 w 4542115"/>
              <a:gd name="connsiteY10" fmla="*/ 229025 h 4614473"/>
              <a:gd name="connsiteX11" fmla="*/ 3630019 w 4542115"/>
              <a:gd name="connsiteY11" fmla="*/ 236355 h 4614473"/>
              <a:gd name="connsiteX12" fmla="*/ 3690397 w 4542115"/>
              <a:gd name="connsiteY12" fmla="*/ 236355 h 4614473"/>
              <a:gd name="connsiteX13" fmla="*/ 3752606 w 4542115"/>
              <a:gd name="connsiteY13" fmla="*/ 232693 h 4614473"/>
              <a:gd name="connsiteX14" fmla="*/ 3814809 w 4542115"/>
              <a:gd name="connsiteY14" fmla="*/ 225361 h 4614473"/>
              <a:gd name="connsiteX15" fmla="*/ 3877020 w 4542115"/>
              <a:gd name="connsiteY15" fmla="*/ 216201 h 4614473"/>
              <a:gd name="connsiteX16" fmla="*/ 3939231 w 4542115"/>
              <a:gd name="connsiteY16" fmla="*/ 208872 h 4614473"/>
              <a:gd name="connsiteX17" fmla="*/ 4001437 w 4542115"/>
              <a:gd name="connsiteY17" fmla="*/ 203373 h 4614473"/>
              <a:gd name="connsiteX18" fmla="*/ 4059986 w 4542115"/>
              <a:gd name="connsiteY18" fmla="*/ 205206 h 4614473"/>
              <a:gd name="connsiteX19" fmla="*/ 4116706 w 4542115"/>
              <a:gd name="connsiteY19" fmla="*/ 212538 h 4614473"/>
              <a:gd name="connsiteX20" fmla="*/ 4171595 w 4542115"/>
              <a:gd name="connsiteY20" fmla="*/ 229025 h 4614473"/>
              <a:gd name="connsiteX21" fmla="*/ 4217336 w 4542115"/>
              <a:gd name="connsiteY21" fmla="*/ 252845 h 4614473"/>
              <a:gd name="connsiteX22" fmla="*/ 4261245 w 4542115"/>
              <a:gd name="connsiteY22" fmla="*/ 283994 h 4614473"/>
              <a:gd name="connsiteX23" fmla="*/ 4299669 w 4542115"/>
              <a:gd name="connsiteY23" fmla="*/ 320637 h 4614473"/>
              <a:gd name="connsiteX24" fmla="*/ 4338095 w 4542115"/>
              <a:gd name="connsiteY24" fmla="*/ 362777 h 4614473"/>
              <a:gd name="connsiteX25" fmla="*/ 4372856 w 4542115"/>
              <a:gd name="connsiteY25" fmla="*/ 406750 h 4614473"/>
              <a:gd name="connsiteX26" fmla="*/ 4407617 w 4542115"/>
              <a:gd name="connsiteY26" fmla="*/ 452556 h 4614473"/>
              <a:gd name="connsiteX27" fmla="*/ 4442381 w 4542115"/>
              <a:gd name="connsiteY27" fmla="*/ 498362 h 4614473"/>
              <a:gd name="connsiteX28" fmla="*/ 4477145 w 4542115"/>
              <a:gd name="connsiteY28" fmla="*/ 542337 h 4614473"/>
              <a:gd name="connsiteX29" fmla="*/ 4513739 w 4542115"/>
              <a:gd name="connsiteY29" fmla="*/ 584477 h 4614473"/>
              <a:gd name="connsiteX30" fmla="*/ 4542115 w 4542115"/>
              <a:gd name="connsiteY30" fmla="*/ 609189 h 4614473"/>
              <a:gd name="connsiteX31" fmla="*/ 4542115 w 4542115"/>
              <a:gd name="connsiteY31" fmla="*/ 4614473 h 4614473"/>
              <a:gd name="connsiteX32" fmla="*/ 664769 w 4542115"/>
              <a:gd name="connsiteY32" fmla="*/ 4614473 h 4614473"/>
              <a:gd name="connsiteX33" fmla="*/ 655016 w 4542115"/>
              <a:gd name="connsiteY33" fmla="*/ 4597035 h 4614473"/>
              <a:gd name="connsiteX34" fmla="*/ 622081 w 4542115"/>
              <a:gd name="connsiteY34" fmla="*/ 4556726 h 4614473"/>
              <a:gd name="connsiteX35" fmla="*/ 585489 w 4542115"/>
              <a:gd name="connsiteY35" fmla="*/ 4514583 h 4614473"/>
              <a:gd name="connsiteX36" fmla="*/ 543408 w 4542115"/>
              <a:gd name="connsiteY36" fmla="*/ 4477940 h 4614473"/>
              <a:gd name="connsiteX37" fmla="*/ 499492 w 4542115"/>
              <a:gd name="connsiteY37" fmla="*/ 4443127 h 4614473"/>
              <a:gd name="connsiteX38" fmla="*/ 451923 w 4542115"/>
              <a:gd name="connsiteY38" fmla="*/ 4408315 h 4614473"/>
              <a:gd name="connsiteX39" fmla="*/ 406186 w 4542115"/>
              <a:gd name="connsiteY39" fmla="*/ 4373502 h 4614473"/>
              <a:gd name="connsiteX40" fmla="*/ 362272 w 4542115"/>
              <a:gd name="connsiteY40" fmla="*/ 4338689 h 4614473"/>
              <a:gd name="connsiteX41" fmla="*/ 320194 w 4542115"/>
              <a:gd name="connsiteY41" fmla="*/ 4300215 h 4614473"/>
              <a:gd name="connsiteX42" fmla="*/ 283597 w 4542115"/>
              <a:gd name="connsiteY42" fmla="*/ 4261739 h 4614473"/>
              <a:gd name="connsiteX43" fmla="*/ 252494 w 4542115"/>
              <a:gd name="connsiteY43" fmla="*/ 4217766 h 4614473"/>
              <a:gd name="connsiteX44" fmla="*/ 228710 w 4542115"/>
              <a:gd name="connsiteY44" fmla="*/ 4171960 h 4614473"/>
              <a:gd name="connsiteX45" fmla="*/ 212241 w 4542115"/>
              <a:gd name="connsiteY45" fmla="*/ 4116996 h 4614473"/>
              <a:gd name="connsiteX46" fmla="*/ 204924 w 4542115"/>
              <a:gd name="connsiteY46" fmla="*/ 4060197 h 4614473"/>
              <a:gd name="connsiteX47" fmla="*/ 203092 w 4542115"/>
              <a:gd name="connsiteY47" fmla="*/ 4001565 h 4614473"/>
              <a:gd name="connsiteX48" fmla="*/ 208585 w 4542115"/>
              <a:gd name="connsiteY48" fmla="*/ 3939271 h 4614473"/>
              <a:gd name="connsiteX49" fmla="*/ 215902 w 4542115"/>
              <a:gd name="connsiteY49" fmla="*/ 3876973 h 4614473"/>
              <a:gd name="connsiteX50" fmla="*/ 225050 w 4542115"/>
              <a:gd name="connsiteY50" fmla="*/ 3814678 h 4614473"/>
              <a:gd name="connsiteX51" fmla="*/ 232369 w 4542115"/>
              <a:gd name="connsiteY51" fmla="*/ 3752380 h 4614473"/>
              <a:gd name="connsiteX52" fmla="*/ 236025 w 4542115"/>
              <a:gd name="connsiteY52" fmla="*/ 3690086 h 4614473"/>
              <a:gd name="connsiteX53" fmla="*/ 236025 w 4542115"/>
              <a:gd name="connsiteY53" fmla="*/ 3629623 h 4614473"/>
              <a:gd name="connsiteX54" fmla="*/ 228710 w 4542115"/>
              <a:gd name="connsiteY54" fmla="*/ 3572826 h 4614473"/>
              <a:gd name="connsiteX55" fmla="*/ 214070 w 4542115"/>
              <a:gd name="connsiteY55" fmla="*/ 3516025 h 4614473"/>
              <a:gd name="connsiteX56" fmla="*/ 192118 w 4542115"/>
              <a:gd name="connsiteY56" fmla="*/ 3462892 h 4614473"/>
              <a:gd name="connsiteX57" fmla="*/ 162841 w 4542115"/>
              <a:gd name="connsiteY57" fmla="*/ 3407926 h 4614473"/>
              <a:gd name="connsiteX58" fmla="*/ 133569 w 4542115"/>
              <a:gd name="connsiteY58" fmla="*/ 3352962 h 4614473"/>
              <a:gd name="connsiteX59" fmla="*/ 100635 w 4542115"/>
              <a:gd name="connsiteY59" fmla="*/ 3297993 h 4614473"/>
              <a:gd name="connsiteX60" fmla="*/ 69528 w 4542115"/>
              <a:gd name="connsiteY60" fmla="*/ 3244856 h 4614473"/>
              <a:gd name="connsiteX61" fmla="*/ 42083 w 4542115"/>
              <a:gd name="connsiteY61" fmla="*/ 3188061 h 4614473"/>
              <a:gd name="connsiteX62" fmla="*/ 20128 w 4542115"/>
              <a:gd name="connsiteY62" fmla="*/ 3133090 h 4614473"/>
              <a:gd name="connsiteX63" fmla="*/ 5491 w 4542115"/>
              <a:gd name="connsiteY63" fmla="*/ 3076291 h 4614473"/>
              <a:gd name="connsiteX64" fmla="*/ 0 w 4542115"/>
              <a:gd name="connsiteY64" fmla="*/ 3017661 h 4614473"/>
              <a:gd name="connsiteX65" fmla="*/ 5491 w 4542115"/>
              <a:gd name="connsiteY65" fmla="*/ 2959031 h 4614473"/>
              <a:gd name="connsiteX66" fmla="*/ 20128 w 4542115"/>
              <a:gd name="connsiteY66" fmla="*/ 2902232 h 4614473"/>
              <a:gd name="connsiteX67" fmla="*/ 42083 w 4542115"/>
              <a:gd name="connsiteY67" fmla="*/ 2847268 h 4614473"/>
              <a:gd name="connsiteX68" fmla="*/ 69528 w 4542115"/>
              <a:gd name="connsiteY68" fmla="*/ 2790469 h 4614473"/>
              <a:gd name="connsiteX69" fmla="*/ 100635 w 4542115"/>
              <a:gd name="connsiteY69" fmla="*/ 2737334 h 4614473"/>
              <a:gd name="connsiteX70" fmla="*/ 133569 w 4542115"/>
              <a:gd name="connsiteY70" fmla="*/ 2682368 h 4614473"/>
              <a:gd name="connsiteX71" fmla="*/ 162841 w 4542115"/>
              <a:gd name="connsiteY71" fmla="*/ 2627399 h 4614473"/>
              <a:gd name="connsiteX72" fmla="*/ 192118 w 4542115"/>
              <a:gd name="connsiteY72" fmla="*/ 2572433 h 4614473"/>
              <a:gd name="connsiteX73" fmla="*/ 214070 w 4542115"/>
              <a:gd name="connsiteY73" fmla="*/ 2519300 h 4614473"/>
              <a:gd name="connsiteX74" fmla="*/ 228710 w 4542115"/>
              <a:gd name="connsiteY74" fmla="*/ 2462501 h 4614473"/>
              <a:gd name="connsiteX75" fmla="*/ 236025 w 4542115"/>
              <a:gd name="connsiteY75" fmla="*/ 2405702 h 4614473"/>
              <a:gd name="connsiteX76" fmla="*/ 236025 w 4542115"/>
              <a:gd name="connsiteY76" fmla="*/ 2345239 h 4614473"/>
              <a:gd name="connsiteX77" fmla="*/ 232369 w 4542115"/>
              <a:gd name="connsiteY77" fmla="*/ 2282943 h 4614473"/>
              <a:gd name="connsiteX78" fmla="*/ 225050 w 4542115"/>
              <a:gd name="connsiteY78" fmla="*/ 2220652 h 4614473"/>
              <a:gd name="connsiteX79" fmla="*/ 215902 w 4542115"/>
              <a:gd name="connsiteY79" fmla="*/ 2158351 h 4614473"/>
              <a:gd name="connsiteX80" fmla="*/ 208585 w 4542115"/>
              <a:gd name="connsiteY80" fmla="*/ 2096056 h 4614473"/>
              <a:gd name="connsiteX81" fmla="*/ 203092 w 4542115"/>
              <a:gd name="connsiteY81" fmla="*/ 2033762 h 4614473"/>
              <a:gd name="connsiteX82" fmla="*/ 204924 w 4542115"/>
              <a:gd name="connsiteY82" fmla="*/ 1975130 h 4614473"/>
              <a:gd name="connsiteX83" fmla="*/ 212241 w 4542115"/>
              <a:gd name="connsiteY83" fmla="*/ 1918331 h 4614473"/>
              <a:gd name="connsiteX84" fmla="*/ 228710 w 4542115"/>
              <a:gd name="connsiteY84" fmla="*/ 1863365 h 4614473"/>
              <a:gd name="connsiteX85" fmla="*/ 252494 w 4542115"/>
              <a:gd name="connsiteY85" fmla="*/ 1817559 h 4614473"/>
              <a:gd name="connsiteX86" fmla="*/ 283597 w 4542115"/>
              <a:gd name="connsiteY86" fmla="*/ 1773588 h 4614473"/>
              <a:gd name="connsiteX87" fmla="*/ 320194 w 4542115"/>
              <a:gd name="connsiteY87" fmla="*/ 1735110 h 4614473"/>
              <a:gd name="connsiteX88" fmla="*/ 362272 w 4542115"/>
              <a:gd name="connsiteY88" fmla="*/ 1696633 h 4614473"/>
              <a:gd name="connsiteX89" fmla="*/ 406186 w 4542115"/>
              <a:gd name="connsiteY89" fmla="*/ 1661821 h 4614473"/>
              <a:gd name="connsiteX90" fmla="*/ 451923 w 4542115"/>
              <a:gd name="connsiteY90" fmla="*/ 1627010 h 4614473"/>
              <a:gd name="connsiteX91" fmla="*/ 499492 w 4542115"/>
              <a:gd name="connsiteY91" fmla="*/ 1592198 h 4614473"/>
              <a:gd name="connsiteX92" fmla="*/ 543408 w 4542115"/>
              <a:gd name="connsiteY92" fmla="*/ 1557383 h 4614473"/>
              <a:gd name="connsiteX93" fmla="*/ 585489 w 4542115"/>
              <a:gd name="connsiteY93" fmla="*/ 1520742 h 4614473"/>
              <a:gd name="connsiteX94" fmla="*/ 622081 w 4542115"/>
              <a:gd name="connsiteY94" fmla="*/ 1478602 h 4614473"/>
              <a:gd name="connsiteX95" fmla="*/ 655016 w 4542115"/>
              <a:gd name="connsiteY95" fmla="*/ 1438290 h 4614473"/>
              <a:gd name="connsiteX96" fmla="*/ 680633 w 4542115"/>
              <a:gd name="connsiteY96" fmla="*/ 1392484 h 4614473"/>
              <a:gd name="connsiteX97" fmla="*/ 702588 w 4542115"/>
              <a:gd name="connsiteY97" fmla="*/ 1343017 h 4614473"/>
              <a:gd name="connsiteX98" fmla="*/ 720885 w 4542115"/>
              <a:gd name="connsiteY98" fmla="*/ 1289879 h 4614473"/>
              <a:gd name="connsiteX99" fmla="*/ 737352 w 4542115"/>
              <a:gd name="connsiteY99" fmla="*/ 1234913 h 4614473"/>
              <a:gd name="connsiteX100" fmla="*/ 751988 w 4542115"/>
              <a:gd name="connsiteY100" fmla="*/ 1179949 h 4614473"/>
              <a:gd name="connsiteX101" fmla="*/ 766625 w 4542115"/>
              <a:gd name="connsiteY101" fmla="*/ 1123148 h 4614473"/>
              <a:gd name="connsiteX102" fmla="*/ 783093 w 4542115"/>
              <a:gd name="connsiteY102" fmla="*/ 1070017 h 4614473"/>
              <a:gd name="connsiteX103" fmla="*/ 801388 w 4542115"/>
              <a:gd name="connsiteY103" fmla="*/ 1016879 h 4614473"/>
              <a:gd name="connsiteX104" fmla="*/ 823342 w 4542115"/>
              <a:gd name="connsiteY104" fmla="*/ 967409 h 4614473"/>
              <a:gd name="connsiteX105" fmla="*/ 850791 w 4542115"/>
              <a:gd name="connsiteY105" fmla="*/ 923437 h 4614473"/>
              <a:gd name="connsiteX106" fmla="*/ 883719 w 4542115"/>
              <a:gd name="connsiteY106" fmla="*/ 883127 h 4614473"/>
              <a:gd name="connsiteX107" fmla="*/ 923974 w 4542115"/>
              <a:gd name="connsiteY107" fmla="*/ 850147 h 4614473"/>
              <a:gd name="connsiteX108" fmla="*/ 967888 w 4542115"/>
              <a:gd name="connsiteY108" fmla="*/ 822667 h 4614473"/>
              <a:gd name="connsiteX109" fmla="*/ 1017286 w 4542115"/>
              <a:gd name="connsiteY109" fmla="*/ 800678 h 4614473"/>
              <a:gd name="connsiteX110" fmla="*/ 1070344 w 4542115"/>
              <a:gd name="connsiteY110" fmla="*/ 782355 h 4614473"/>
              <a:gd name="connsiteX111" fmla="*/ 1123405 w 4542115"/>
              <a:gd name="connsiteY111" fmla="*/ 765865 h 4614473"/>
              <a:gd name="connsiteX112" fmla="*/ 1180122 w 4542115"/>
              <a:gd name="connsiteY112" fmla="*/ 751208 h 4614473"/>
              <a:gd name="connsiteX113" fmla="*/ 1235013 w 4542115"/>
              <a:gd name="connsiteY113" fmla="*/ 736549 h 4614473"/>
              <a:gd name="connsiteX114" fmla="*/ 1289905 w 4542115"/>
              <a:gd name="connsiteY114" fmla="*/ 720059 h 4614473"/>
              <a:gd name="connsiteX115" fmla="*/ 1342961 w 4542115"/>
              <a:gd name="connsiteY115" fmla="*/ 701741 h 4614473"/>
              <a:gd name="connsiteX116" fmla="*/ 1392366 w 4542115"/>
              <a:gd name="connsiteY116" fmla="*/ 679752 h 4614473"/>
              <a:gd name="connsiteX117" fmla="*/ 1438103 w 4542115"/>
              <a:gd name="connsiteY117" fmla="*/ 654104 h 4614473"/>
              <a:gd name="connsiteX118" fmla="*/ 1478355 w 4542115"/>
              <a:gd name="connsiteY118" fmla="*/ 621122 h 4614473"/>
              <a:gd name="connsiteX119" fmla="*/ 1520434 w 4542115"/>
              <a:gd name="connsiteY119" fmla="*/ 584477 h 4614473"/>
              <a:gd name="connsiteX120" fmla="*/ 1557033 w 4542115"/>
              <a:gd name="connsiteY120" fmla="*/ 542337 h 4614473"/>
              <a:gd name="connsiteX121" fmla="*/ 1591797 w 4542115"/>
              <a:gd name="connsiteY121" fmla="*/ 498362 h 4614473"/>
              <a:gd name="connsiteX122" fmla="*/ 1626556 w 4542115"/>
              <a:gd name="connsiteY122" fmla="*/ 452556 h 4614473"/>
              <a:gd name="connsiteX123" fmla="*/ 1661319 w 4542115"/>
              <a:gd name="connsiteY123" fmla="*/ 406750 h 4614473"/>
              <a:gd name="connsiteX124" fmla="*/ 1696081 w 4542115"/>
              <a:gd name="connsiteY124" fmla="*/ 362777 h 4614473"/>
              <a:gd name="connsiteX125" fmla="*/ 1734508 w 4542115"/>
              <a:gd name="connsiteY125" fmla="*/ 320637 h 4614473"/>
              <a:gd name="connsiteX126" fmla="*/ 1772930 w 4542115"/>
              <a:gd name="connsiteY126" fmla="*/ 283994 h 4614473"/>
              <a:gd name="connsiteX127" fmla="*/ 1816841 w 4542115"/>
              <a:gd name="connsiteY127" fmla="*/ 252845 h 4614473"/>
              <a:gd name="connsiteX128" fmla="*/ 1862581 w 4542115"/>
              <a:gd name="connsiteY128" fmla="*/ 229025 h 4614473"/>
              <a:gd name="connsiteX129" fmla="*/ 1917472 w 4542115"/>
              <a:gd name="connsiteY129" fmla="*/ 212538 h 4614473"/>
              <a:gd name="connsiteX130" fmla="*/ 1974191 w 4542115"/>
              <a:gd name="connsiteY130" fmla="*/ 205206 h 4614473"/>
              <a:gd name="connsiteX131" fmla="*/ 2032739 w 4542115"/>
              <a:gd name="connsiteY131" fmla="*/ 203373 h 4614473"/>
              <a:gd name="connsiteX132" fmla="*/ 2094947 w 4542115"/>
              <a:gd name="connsiteY132" fmla="*/ 208872 h 4614473"/>
              <a:gd name="connsiteX133" fmla="*/ 2157153 w 4542115"/>
              <a:gd name="connsiteY133" fmla="*/ 216201 h 4614473"/>
              <a:gd name="connsiteX134" fmla="*/ 2219363 w 4542115"/>
              <a:gd name="connsiteY134" fmla="*/ 225361 h 4614473"/>
              <a:gd name="connsiteX135" fmla="*/ 2281569 w 4542115"/>
              <a:gd name="connsiteY135" fmla="*/ 232693 h 4614473"/>
              <a:gd name="connsiteX136" fmla="*/ 2343775 w 4542115"/>
              <a:gd name="connsiteY136" fmla="*/ 236355 h 4614473"/>
              <a:gd name="connsiteX137" fmla="*/ 2404160 w 4542115"/>
              <a:gd name="connsiteY137" fmla="*/ 236355 h 4614473"/>
              <a:gd name="connsiteX138" fmla="*/ 2460875 w 4542115"/>
              <a:gd name="connsiteY138" fmla="*/ 229025 h 4614473"/>
              <a:gd name="connsiteX139" fmla="*/ 2519423 w 4542115"/>
              <a:gd name="connsiteY139" fmla="*/ 214366 h 4614473"/>
              <a:gd name="connsiteX140" fmla="*/ 2572486 w 4542115"/>
              <a:gd name="connsiteY140" fmla="*/ 192379 h 4614473"/>
              <a:gd name="connsiteX141" fmla="*/ 2627375 w 4542115"/>
              <a:gd name="connsiteY141" fmla="*/ 163066 h 4614473"/>
              <a:gd name="connsiteX142" fmla="*/ 2682261 w 4542115"/>
              <a:gd name="connsiteY142" fmla="*/ 133754 h 4614473"/>
              <a:gd name="connsiteX143" fmla="*/ 2737153 w 4542115"/>
              <a:gd name="connsiteY143" fmla="*/ 100772 h 4614473"/>
              <a:gd name="connsiteX144" fmla="*/ 2790211 w 4542115"/>
              <a:gd name="connsiteY144" fmla="*/ 69623 h 4614473"/>
              <a:gd name="connsiteX145" fmla="*/ 2846931 w 4542115"/>
              <a:gd name="connsiteY145" fmla="*/ 42142 h 4614473"/>
              <a:gd name="connsiteX146" fmla="*/ 2901822 w 4542115"/>
              <a:gd name="connsiteY146" fmla="*/ 20154 h 4614473"/>
              <a:gd name="connsiteX147" fmla="*/ 2958537 w 4542115"/>
              <a:gd name="connsiteY147" fmla="*/ 5494 h 461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4542115" h="4614473">
                <a:moveTo>
                  <a:pt x="3017089" y="0"/>
                </a:moveTo>
                <a:lnTo>
                  <a:pt x="3075636" y="5494"/>
                </a:lnTo>
                <a:lnTo>
                  <a:pt x="3132353" y="20154"/>
                </a:lnTo>
                <a:lnTo>
                  <a:pt x="3187242" y="42142"/>
                </a:lnTo>
                <a:lnTo>
                  <a:pt x="3243962" y="69623"/>
                </a:lnTo>
                <a:lnTo>
                  <a:pt x="3297023" y="100772"/>
                </a:lnTo>
                <a:lnTo>
                  <a:pt x="3351911" y="133754"/>
                </a:lnTo>
                <a:lnTo>
                  <a:pt x="3406803" y="163066"/>
                </a:lnTo>
                <a:lnTo>
                  <a:pt x="3461689" y="192379"/>
                </a:lnTo>
                <a:lnTo>
                  <a:pt x="3516579" y="214366"/>
                </a:lnTo>
                <a:lnTo>
                  <a:pt x="3573300" y="229025"/>
                </a:lnTo>
                <a:lnTo>
                  <a:pt x="3630019" y="236355"/>
                </a:lnTo>
                <a:lnTo>
                  <a:pt x="3690397" y="236355"/>
                </a:lnTo>
                <a:lnTo>
                  <a:pt x="3752606" y="232693"/>
                </a:lnTo>
                <a:lnTo>
                  <a:pt x="3814809" y="225361"/>
                </a:lnTo>
                <a:lnTo>
                  <a:pt x="3877020" y="216201"/>
                </a:lnTo>
                <a:lnTo>
                  <a:pt x="3939231" y="208872"/>
                </a:lnTo>
                <a:lnTo>
                  <a:pt x="4001437" y="203373"/>
                </a:lnTo>
                <a:lnTo>
                  <a:pt x="4059986" y="205206"/>
                </a:lnTo>
                <a:lnTo>
                  <a:pt x="4116706" y="212538"/>
                </a:lnTo>
                <a:lnTo>
                  <a:pt x="4171595" y="229025"/>
                </a:lnTo>
                <a:lnTo>
                  <a:pt x="4217336" y="252845"/>
                </a:lnTo>
                <a:lnTo>
                  <a:pt x="4261245" y="283994"/>
                </a:lnTo>
                <a:lnTo>
                  <a:pt x="4299669" y="320637"/>
                </a:lnTo>
                <a:lnTo>
                  <a:pt x="4338095" y="362777"/>
                </a:lnTo>
                <a:lnTo>
                  <a:pt x="4372856" y="406750"/>
                </a:lnTo>
                <a:lnTo>
                  <a:pt x="4407617" y="452556"/>
                </a:lnTo>
                <a:lnTo>
                  <a:pt x="4442381" y="498362"/>
                </a:lnTo>
                <a:lnTo>
                  <a:pt x="4477145" y="542337"/>
                </a:lnTo>
                <a:lnTo>
                  <a:pt x="4513739" y="584477"/>
                </a:lnTo>
                <a:lnTo>
                  <a:pt x="4542115" y="609189"/>
                </a:lnTo>
                <a:lnTo>
                  <a:pt x="4542115" y="4614473"/>
                </a:lnTo>
                <a:lnTo>
                  <a:pt x="664769" y="4614473"/>
                </a:lnTo>
                <a:lnTo>
                  <a:pt x="655016" y="4597035"/>
                </a:lnTo>
                <a:lnTo>
                  <a:pt x="622081" y="4556726"/>
                </a:lnTo>
                <a:lnTo>
                  <a:pt x="585489" y="4514583"/>
                </a:lnTo>
                <a:lnTo>
                  <a:pt x="543408" y="4477940"/>
                </a:lnTo>
                <a:lnTo>
                  <a:pt x="499492" y="4443127"/>
                </a:lnTo>
                <a:lnTo>
                  <a:pt x="451923" y="4408315"/>
                </a:lnTo>
                <a:lnTo>
                  <a:pt x="406186" y="4373502"/>
                </a:lnTo>
                <a:lnTo>
                  <a:pt x="362272" y="4338689"/>
                </a:lnTo>
                <a:lnTo>
                  <a:pt x="320194" y="4300215"/>
                </a:lnTo>
                <a:lnTo>
                  <a:pt x="283597" y="4261739"/>
                </a:lnTo>
                <a:lnTo>
                  <a:pt x="252494" y="4217766"/>
                </a:lnTo>
                <a:lnTo>
                  <a:pt x="228710" y="4171960"/>
                </a:lnTo>
                <a:lnTo>
                  <a:pt x="212241" y="4116996"/>
                </a:lnTo>
                <a:lnTo>
                  <a:pt x="204924" y="4060197"/>
                </a:lnTo>
                <a:lnTo>
                  <a:pt x="203092" y="4001565"/>
                </a:lnTo>
                <a:lnTo>
                  <a:pt x="208585" y="3939271"/>
                </a:lnTo>
                <a:lnTo>
                  <a:pt x="215902" y="3876973"/>
                </a:lnTo>
                <a:lnTo>
                  <a:pt x="225050" y="3814678"/>
                </a:lnTo>
                <a:lnTo>
                  <a:pt x="232369" y="3752380"/>
                </a:lnTo>
                <a:lnTo>
                  <a:pt x="236025" y="3690086"/>
                </a:lnTo>
                <a:lnTo>
                  <a:pt x="236025" y="3629623"/>
                </a:lnTo>
                <a:lnTo>
                  <a:pt x="228710" y="3572826"/>
                </a:lnTo>
                <a:lnTo>
                  <a:pt x="214070" y="3516025"/>
                </a:lnTo>
                <a:lnTo>
                  <a:pt x="192118" y="3462892"/>
                </a:lnTo>
                <a:lnTo>
                  <a:pt x="162841" y="3407926"/>
                </a:lnTo>
                <a:lnTo>
                  <a:pt x="133569" y="3352962"/>
                </a:lnTo>
                <a:lnTo>
                  <a:pt x="100635" y="3297993"/>
                </a:lnTo>
                <a:lnTo>
                  <a:pt x="69528" y="3244856"/>
                </a:lnTo>
                <a:lnTo>
                  <a:pt x="42083" y="3188061"/>
                </a:lnTo>
                <a:lnTo>
                  <a:pt x="20128" y="3133090"/>
                </a:lnTo>
                <a:lnTo>
                  <a:pt x="5491" y="3076291"/>
                </a:lnTo>
                <a:lnTo>
                  <a:pt x="0" y="3017661"/>
                </a:lnTo>
                <a:lnTo>
                  <a:pt x="5491" y="2959031"/>
                </a:lnTo>
                <a:lnTo>
                  <a:pt x="20128" y="2902232"/>
                </a:lnTo>
                <a:lnTo>
                  <a:pt x="42083" y="2847268"/>
                </a:lnTo>
                <a:lnTo>
                  <a:pt x="69528" y="2790469"/>
                </a:lnTo>
                <a:lnTo>
                  <a:pt x="100635" y="2737334"/>
                </a:lnTo>
                <a:lnTo>
                  <a:pt x="133569" y="2682368"/>
                </a:lnTo>
                <a:lnTo>
                  <a:pt x="162841" y="2627399"/>
                </a:lnTo>
                <a:lnTo>
                  <a:pt x="192118" y="2572433"/>
                </a:lnTo>
                <a:lnTo>
                  <a:pt x="214070" y="2519300"/>
                </a:lnTo>
                <a:lnTo>
                  <a:pt x="228710" y="2462501"/>
                </a:lnTo>
                <a:lnTo>
                  <a:pt x="236025" y="2405702"/>
                </a:lnTo>
                <a:lnTo>
                  <a:pt x="236025" y="2345239"/>
                </a:lnTo>
                <a:lnTo>
                  <a:pt x="232369" y="2282943"/>
                </a:lnTo>
                <a:lnTo>
                  <a:pt x="225050" y="2220652"/>
                </a:lnTo>
                <a:lnTo>
                  <a:pt x="215902" y="2158351"/>
                </a:lnTo>
                <a:lnTo>
                  <a:pt x="208585" y="2096056"/>
                </a:lnTo>
                <a:lnTo>
                  <a:pt x="203092" y="2033762"/>
                </a:lnTo>
                <a:lnTo>
                  <a:pt x="204924" y="1975130"/>
                </a:lnTo>
                <a:lnTo>
                  <a:pt x="212241" y="1918331"/>
                </a:lnTo>
                <a:lnTo>
                  <a:pt x="228710" y="1863365"/>
                </a:lnTo>
                <a:lnTo>
                  <a:pt x="252494" y="1817559"/>
                </a:lnTo>
                <a:lnTo>
                  <a:pt x="283597" y="1773588"/>
                </a:lnTo>
                <a:lnTo>
                  <a:pt x="320194" y="1735110"/>
                </a:lnTo>
                <a:lnTo>
                  <a:pt x="362272" y="1696633"/>
                </a:lnTo>
                <a:lnTo>
                  <a:pt x="406186" y="1661821"/>
                </a:lnTo>
                <a:lnTo>
                  <a:pt x="451923" y="1627010"/>
                </a:lnTo>
                <a:lnTo>
                  <a:pt x="499492" y="1592198"/>
                </a:lnTo>
                <a:lnTo>
                  <a:pt x="543408" y="1557383"/>
                </a:lnTo>
                <a:lnTo>
                  <a:pt x="585489" y="1520742"/>
                </a:lnTo>
                <a:lnTo>
                  <a:pt x="622081" y="1478602"/>
                </a:lnTo>
                <a:lnTo>
                  <a:pt x="655016" y="1438290"/>
                </a:lnTo>
                <a:lnTo>
                  <a:pt x="680633" y="1392484"/>
                </a:lnTo>
                <a:lnTo>
                  <a:pt x="702588" y="1343017"/>
                </a:lnTo>
                <a:lnTo>
                  <a:pt x="720885" y="1289879"/>
                </a:lnTo>
                <a:lnTo>
                  <a:pt x="737352" y="1234913"/>
                </a:lnTo>
                <a:lnTo>
                  <a:pt x="751988" y="1179949"/>
                </a:lnTo>
                <a:lnTo>
                  <a:pt x="766625" y="1123148"/>
                </a:lnTo>
                <a:lnTo>
                  <a:pt x="783093" y="1070017"/>
                </a:lnTo>
                <a:lnTo>
                  <a:pt x="801388" y="1016879"/>
                </a:lnTo>
                <a:lnTo>
                  <a:pt x="823342" y="967409"/>
                </a:lnTo>
                <a:lnTo>
                  <a:pt x="850791" y="923437"/>
                </a:lnTo>
                <a:lnTo>
                  <a:pt x="883719" y="883127"/>
                </a:lnTo>
                <a:lnTo>
                  <a:pt x="923974" y="850147"/>
                </a:lnTo>
                <a:lnTo>
                  <a:pt x="967888" y="822667"/>
                </a:lnTo>
                <a:lnTo>
                  <a:pt x="1017286" y="800678"/>
                </a:lnTo>
                <a:lnTo>
                  <a:pt x="1070344" y="782355"/>
                </a:lnTo>
                <a:lnTo>
                  <a:pt x="1123405" y="765865"/>
                </a:lnTo>
                <a:lnTo>
                  <a:pt x="1180122" y="751208"/>
                </a:lnTo>
                <a:lnTo>
                  <a:pt x="1235013" y="736549"/>
                </a:lnTo>
                <a:lnTo>
                  <a:pt x="1289905" y="720059"/>
                </a:lnTo>
                <a:lnTo>
                  <a:pt x="1342961" y="701741"/>
                </a:lnTo>
                <a:lnTo>
                  <a:pt x="1392366" y="679752"/>
                </a:lnTo>
                <a:lnTo>
                  <a:pt x="1438103" y="654104"/>
                </a:lnTo>
                <a:lnTo>
                  <a:pt x="1478355" y="621122"/>
                </a:lnTo>
                <a:lnTo>
                  <a:pt x="1520434" y="584477"/>
                </a:lnTo>
                <a:lnTo>
                  <a:pt x="1557033" y="542337"/>
                </a:lnTo>
                <a:lnTo>
                  <a:pt x="1591797" y="498362"/>
                </a:lnTo>
                <a:lnTo>
                  <a:pt x="1626556" y="452556"/>
                </a:lnTo>
                <a:lnTo>
                  <a:pt x="1661319" y="406750"/>
                </a:lnTo>
                <a:lnTo>
                  <a:pt x="1696081" y="362777"/>
                </a:lnTo>
                <a:lnTo>
                  <a:pt x="1734508" y="320637"/>
                </a:lnTo>
                <a:lnTo>
                  <a:pt x="1772930" y="283994"/>
                </a:lnTo>
                <a:lnTo>
                  <a:pt x="1816841" y="252845"/>
                </a:lnTo>
                <a:lnTo>
                  <a:pt x="1862581" y="229025"/>
                </a:lnTo>
                <a:lnTo>
                  <a:pt x="1917472" y="212538"/>
                </a:lnTo>
                <a:lnTo>
                  <a:pt x="1974191" y="205206"/>
                </a:lnTo>
                <a:lnTo>
                  <a:pt x="2032739" y="203373"/>
                </a:lnTo>
                <a:lnTo>
                  <a:pt x="2094947" y="208872"/>
                </a:lnTo>
                <a:lnTo>
                  <a:pt x="2157153" y="216201"/>
                </a:lnTo>
                <a:lnTo>
                  <a:pt x="2219363" y="225361"/>
                </a:lnTo>
                <a:lnTo>
                  <a:pt x="2281569" y="232693"/>
                </a:lnTo>
                <a:lnTo>
                  <a:pt x="2343775" y="236355"/>
                </a:lnTo>
                <a:lnTo>
                  <a:pt x="2404160" y="236355"/>
                </a:lnTo>
                <a:lnTo>
                  <a:pt x="2460875" y="229025"/>
                </a:lnTo>
                <a:lnTo>
                  <a:pt x="2519423" y="214366"/>
                </a:lnTo>
                <a:lnTo>
                  <a:pt x="2572486" y="192379"/>
                </a:lnTo>
                <a:lnTo>
                  <a:pt x="2627375" y="163066"/>
                </a:lnTo>
                <a:lnTo>
                  <a:pt x="2682261" y="133754"/>
                </a:lnTo>
                <a:lnTo>
                  <a:pt x="2737153" y="100772"/>
                </a:lnTo>
                <a:lnTo>
                  <a:pt x="2790211" y="69623"/>
                </a:lnTo>
                <a:lnTo>
                  <a:pt x="2846931" y="42142"/>
                </a:lnTo>
                <a:lnTo>
                  <a:pt x="2901822" y="20154"/>
                </a:lnTo>
                <a:lnTo>
                  <a:pt x="2958537" y="5494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418EEBA-4D15-4782-81DC-AA2BE05E72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927" y="0"/>
            <a:ext cx="3419856" cy="2381967"/>
          </a:xfrm>
          <a:custGeom>
            <a:avLst/>
            <a:gdLst>
              <a:gd name="connsiteX0" fmla="*/ 139056 w 3419856"/>
              <a:gd name="connsiteY0" fmla="*/ 0 h 2381967"/>
              <a:gd name="connsiteX1" fmla="*/ 3280802 w 3419856"/>
              <a:gd name="connsiteY1" fmla="*/ 0 h 2381967"/>
              <a:gd name="connsiteX2" fmla="*/ 3290236 w 3419856"/>
              <a:gd name="connsiteY2" fmla="*/ 18169 h 2381967"/>
              <a:gd name="connsiteX3" fmla="*/ 3299570 w 3419856"/>
              <a:gd name="connsiteY3" fmla="*/ 49321 h 2381967"/>
              <a:gd name="connsiteX4" fmla="*/ 3303718 w 3419856"/>
              <a:gd name="connsiteY4" fmla="*/ 81512 h 2381967"/>
              <a:gd name="connsiteX5" fmla="*/ 3304755 w 3419856"/>
              <a:gd name="connsiteY5" fmla="*/ 114742 h 2381967"/>
              <a:gd name="connsiteX6" fmla="*/ 3301642 w 3419856"/>
              <a:gd name="connsiteY6" fmla="*/ 150047 h 2381967"/>
              <a:gd name="connsiteX7" fmla="*/ 3297498 w 3419856"/>
              <a:gd name="connsiteY7" fmla="*/ 185353 h 2381967"/>
              <a:gd name="connsiteX8" fmla="*/ 3292312 w 3419856"/>
              <a:gd name="connsiteY8" fmla="*/ 220661 h 2381967"/>
              <a:gd name="connsiteX9" fmla="*/ 3288164 w 3419856"/>
              <a:gd name="connsiteY9" fmla="*/ 255964 h 2381967"/>
              <a:gd name="connsiteX10" fmla="*/ 3286089 w 3419856"/>
              <a:gd name="connsiteY10" fmla="*/ 291271 h 2381967"/>
              <a:gd name="connsiteX11" fmla="*/ 3286089 w 3419856"/>
              <a:gd name="connsiteY11" fmla="*/ 325538 h 2381967"/>
              <a:gd name="connsiteX12" fmla="*/ 3290236 w 3419856"/>
              <a:gd name="connsiteY12" fmla="*/ 357729 h 2381967"/>
              <a:gd name="connsiteX13" fmla="*/ 3298533 w 3419856"/>
              <a:gd name="connsiteY13" fmla="*/ 389919 h 2381967"/>
              <a:gd name="connsiteX14" fmla="*/ 3310976 w 3419856"/>
              <a:gd name="connsiteY14" fmla="*/ 420032 h 2381967"/>
              <a:gd name="connsiteX15" fmla="*/ 3326531 w 3419856"/>
              <a:gd name="connsiteY15" fmla="*/ 451184 h 2381967"/>
              <a:gd name="connsiteX16" fmla="*/ 3344160 w 3419856"/>
              <a:gd name="connsiteY16" fmla="*/ 482338 h 2381967"/>
              <a:gd name="connsiteX17" fmla="*/ 3362823 w 3419856"/>
              <a:gd name="connsiteY17" fmla="*/ 513490 h 2381967"/>
              <a:gd name="connsiteX18" fmla="*/ 3380451 w 3419856"/>
              <a:gd name="connsiteY18" fmla="*/ 543604 h 2381967"/>
              <a:gd name="connsiteX19" fmla="*/ 3396007 w 3419856"/>
              <a:gd name="connsiteY19" fmla="*/ 575795 h 2381967"/>
              <a:gd name="connsiteX20" fmla="*/ 3408449 w 3419856"/>
              <a:gd name="connsiteY20" fmla="*/ 606946 h 2381967"/>
              <a:gd name="connsiteX21" fmla="*/ 3416747 w 3419856"/>
              <a:gd name="connsiteY21" fmla="*/ 639136 h 2381967"/>
              <a:gd name="connsiteX22" fmla="*/ 3419856 w 3419856"/>
              <a:gd name="connsiteY22" fmla="*/ 672365 h 2381967"/>
              <a:gd name="connsiteX23" fmla="*/ 3416747 w 3419856"/>
              <a:gd name="connsiteY23" fmla="*/ 705593 h 2381967"/>
              <a:gd name="connsiteX24" fmla="*/ 3408449 w 3419856"/>
              <a:gd name="connsiteY24" fmla="*/ 737784 h 2381967"/>
              <a:gd name="connsiteX25" fmla="*/ 3396007 w 3419856"/>
              <a:gd name="connsiteY25" fmla="*/ 768938 h 2381967"/>
              <a:gd name="connsiteX26" fmla="*/ 3380451 w 3419856"/>
              <a:gd name="connsiteY26" fmla="*/ 801127 h 2381967"/>
              <a:gd name="connsiteX27" fmla="*/ 3362823 w 3419856"/>
              <a:gd name="connsiteY27" fmla="*/ 831242 h 2381967"/>
              <a:gd name="connsiteX28" fmla="*/ 3344160 w 3419856"/>
              <a:gd name="connsiteY28" fmla="*/ 862396 h 2381967"/>
              <a:gd name="connsiteX29" fmla="*/ 3326531 w 3419856"/>
              <a:gd name="connsiteY29" fmla="*/ 893546 h 2381967"/>
              <a:gd name="connsiteX30" fmla="*/ 3310976 w 3419856"/>
              <a:gd name="connsiteY30" fmla="*/ 924698 h 2381967"/>
              <a:gd name="connsiteX31" fmla="*/ 3298533 w 3419856"/>
              <a:gd name="connsiteY31" fmla="*/ 954811 h 2381967"/>
              <a:gd name="connsiteX32" fmla="*/ 3290236 w 3419856"/>
              <a:gd name="connsiteY32" fmla="*/ 987004 h 2381967"/>
              <a:gd name="connsiteX33" fmla="*/ 3286089 w 3419856"/>
              <a:gd name="connsiteY33" fmla="*/ 1019193 h 2381967"/>
              <a:gd name="connsiteX34" fmla="*/ 3286089 w 3419856"/>
              <a:gd name="connsiteY34" fmla="*/ 1053460 h 2381967"/>
              <a:gd name="connsiteX35" fmla="*/ 3288164 w 3419856"/>
              <a:gd name="connsiteY35" fmla="*/ 1088765 h 2381967"/>
              <a:gd name="connsiteX36" fmla="*/ 3292312 w 3419856"/>
              <a:gd name="connsiteY36" fmla="*/ 1124072 h 2381967"/>
              <a:gd name="connsiteX37" fmla="*/ 3297498 w 3419856"/>
              <a:gd name="connsiteY37" fmla="*/ 1159378 h 2381967"/>
              <a:gd name="connsiteX38" fmla="*/ 3301642 w 3419856"/>
              <a:gd name="connsiteY38" fmla="*/ 1194686 h 2381967"/>
              <a:gd name="connsiteX39" fmla="*/ 3304755 w 3419856"/>
              <a:gd name="connsiteY39" fmla="*/ 1229990 h 2381967"/>
              <a:gd name="connsiteX40" fmla="*/ 3303718 w 3419856"/>
              <a:gd name="connsiteY40" fmla="*/ 1263220 h 2381967"/>
              <a:gd name="connsiteX41" fmla="*/ 3299570 w 3419856"/>
              <a:gd name="connsiteY41" fmla="*/ 1295411 h 2381967"/>
              <a:gd name="connsiteX42" fmla="*/ 3290236 w 3419856"/>
              <a:gd name="connsiteY42" fmla="*/ 1326561 h 2381967"/>
              <a:gd name="connsiteX43" fmla="*/ 3276757 w 3419856"/>
              <a:gd name="connsiteY43" fmla="*/ 1352522 h 2381967"/>
              <a:gd name="connsiteX44" fmla="*/ 3259131 w 3419856"/>
              <a:gd name="connsiteY44" fmla="*/ 1377443 h 2381967"/>
              <a:gd name="connsiteX45" fmla="*/ 3238390 w 3419856"/>
              <a:gd name="connsiteY45" fmla="*/ 1399250 h 2381967"/>
              <a:gd name="connsiteX46" fmla="*/ 3214539 w 3419856"/>
              <a:gd name="connsiteY46" fmla="*/ 1421055 h 2381967"/>
              <a:gd name="connsiteX47" fmla="*/ 3189654 w 3419856"/>
              <a:gd name="connsiteY47" fmla="*/ 1440785 h 2381967"/>
              <a:gd name="connsiteX48" fmla="*/ 3163731 w 3419856"/>
              <a:gd name="connsiteY48" fmla="*/ 1460515 h 2381967"/>
              <a:gd name="connsiteX49" fmla="*/ 3137807 w 3419856"/>
              <a:gd name="connsiteY49" fmla="*/ 1480245 h 2381967"/>
              <a:gd name="connsiteX50" fmla="*/ 3111883 w 3419856"/>
              <a:gd name="connsiteY50" fmla="*/ 1499975 h 2381967"/>
              <a:gd name="connsiteX51" fmla="*/ 3088033 w 3419856"/>
              <a:gd name="connsiteY51" fmla="*/ 1520742 h 2381967"/>
              <a:gd name="connsiteX52" fmla="*/ 3067293 w 3419856"/>
              <a:gd name="connsiteY52" fmla="*/ 1544627 h 2381967"/>
              <a:gd name="connsiteX53" fmla="*/ 3048628 w 3419856"/>
              <a:gd name="connsiteY53" fmla="*/ 1567472 h 2381967"/>
              <a:gd name="connsiteX54" fmla="*/ 3034111 w 3419856"/>
              <a:gd name="connsiteY54" fmla="*/ 1593431 h 2381967"/>
              <a:gd name="connsiteX55" fmla="*/ 3021667 w 3419856"/>
              <a:gd name="connsiteY55" fmla="*/ 1621468 h 2381967"/>
              <a:gd name="connsiteX56" fmla="*/ 3011299 w 3419856"/>
              <a:gd name="connsiteY56" fmla="*/ 1651582 h 2381967"/>
              <a:gd name="connsiteX57" fmla="*/ 3001966 w 3419856"/>
              <a:gd name="connsiteY57" fmla="*/ 1682734 h 2381967"/>
              <a:gd name="connsiteX58" fmla="*/ 2993671 w 3419856"/>
              <a:gd name="connsiteY58" fmla="*/ 1713887 h 2381967"/>
              <a:gd name="connsiteX59" fmla="*/ 2985375 w 3419856"/>
              <a:gd name="connsiteY59" fmla="*/ 1746078 h 2381967"/>
              <a:gd name="connsiteX60" fmla="*/ 2976043 w 3419856"/>
              <a:gd name="connsiteY60" fmla="*/ 1776191 h 2381967"/>
              <a:gd name="connsiteX61" fmla="*/ 2965673 w 3419856"/>
              <a:gd name="connsiteY61" fmla="*/ 1806304 h 2381967"/>
              <a:gd name="connsiteX62" fmla="*/ 2953230 w 3419856"/>
              <a:gd name="connsiteY62" fmla="*/ 1834342 h 2381967"/>
              <a:gd name="connsiteX63" fmla="*/ 2937675 w 3419856"/>
              <a:gd name="connsiteY63" fmla="*/ 1859265 h 2381967"/>
              <a:gd name="connsiteX64" fmla="*/ 2919011 w 3419856"/>
              <a:gd name="connsiteY64" fmla="*/ 1882108 h 2381967"/>
              <a:gd name="connsiteX65" fmla="*/ 2896195 w 3419856"/>
              <a:gd name="connsiteY65" fmla="*/ 1900800 h 2381967"/>
              <a:gd name="connsiteX66" fmla="*/ 2871309 w 3419856"/>
              <a:gd name="connsiteY66" fmla="*/ 1916375 h 2381967"/>
              <a:gd name="connsiteX67" fmla="*/ 2843314 w 3419856"/>
              <a:gd name="connsiteY67" fmla="*/ 1928836 h 2381967"/>
              <a:gd name="connsiteX68" fmla="*/ 2813241 w 3419856"/>
              <a:gd name="connsiteY68" fmla="*/ 1939222 h 2381967"/>
              <a:gd name="connsiteX69" fmla="*/ 2783169 w 3419856"/>
              <a:gd name="connsiteY69" fmla="*/ 1948566 h 2381967"/>
              <a:gd name="connsiteX70" fmla="*/ 2751023 w 3419856"/>
              <a:gd name="connsiteY70" fmla="*/ 1956875 h 2381967"/>
              <a:gd name="connsiteX71" fmla="*/ 2719917 w 3419856"/>
              <a:gd name="connsiteY71" fmla="*/ 1965182 h 2381967"/>
              <a:gd name="connsiteX72" fmla="*/ 2688807 w 3419856"/>
              <a:gd name="connsiteY72" fmla="*/ 1974526 h 2381967"/>
              <a:gd name="connsiteX73" fmla="*/ 2658737 w 3419856"/>
              <a:gd name="connsiteY73" fmla="*/ 1984911 h 2381967"/>
              <a:gd name="connsiteX74" fmla="*/ 2630739 w 3419856"/>
              <a:gd name="connsiteY74" fmla="*/ 1997373 h 2381967"/>
              <a:gd name="connsiteX75" fmla="*/ 2604814 w 3419856"/>
              <a:gd name="connsiteY75" fmla="*/ 2011910 h 2381967"/>
              <a:gd name="connsiteX76" fmla="*/ 2582001 w 3419856"/>
              <a:gd name="connsiteY76" fmla="*/ 2030599 h 2381967"/>
              <a:gd name="connsiteX77" fmla="*/ 2558153 w 3419856"/>
              <a:gd name="connsiteY77" fmla="*/ 2051367 h 2381967"/>
              <a:gd name="connsiteX78" fmla="*/ 2537413 w 3419856"/>
              <a:gd name="connsiteY78" fmla="*/ 2075251 h 2381967"/>
              <a:gd name="connsiteX79" fmla="*/ 2517711 w 3419856"/>
              <a:gd name="connsiteY79" fmla="*/ 2100173 h 2381967"/>
              <a:gd name="connsiteX80" fmla="*/ 2498009 w 3419856"/>
              <a:gd name="connsiteY80" fmla="*/ 2126133 h 2381967"/>
              <a:gd name="connsiteX81" fmla="*/ 2478308 w 3419856"/>
              <a:gd name="connsiteY81" fmla="*/ 2152094 h 2381967"/>
              <a:gd name="connsiteX82" fmla="*/ 2458607 w 3419856"/>
              <a:gd name="connsiteY82" fmla="*/ 2177015 h 2381967"/>
              <a:gd name="connsiteX83" fmla="*/ 2436829 w 3419856"/>
              <a:gd name="connsiteY83" fmla="*/ 2200899 h 2381967"/>
              <a:gd name="connsiteX84" fmla="*/ 2415053 w 3419856"/>
              <a:gd name="connsiteY84" fmla="*/ 2221667 h 2381967"/>
              <a:gd name="connsiteX85" fmla="*/ 2390167 w 3419856"/>
              <a:gd name="connsiteY85" fmla="*/ 2239321 h 2381967"/>
              <a:gd name="connsiteX86" fmla="*/ 2364243 w 3419856"/>
              <a:gd name="connsiteY86" fmla="*/ 2252820 h 2381967"/>
              <a:gd name="connsiteX87" fmla="*/ 2333135 w 3419856"/>
              <a:gd name="connsiteY87" fmla="*/ 2262165 h 2381967"/>
              <a:gd name="connsiteX88" fmla="*/ 2300989 w 3419856"/>
              <a:gd name="connsiteY88" fmla="*/ 2266320 h 2381967"/>
              <a:gd name="connsiteX89" fmla="*/ 2267807 w 3419856"/>
              <a:gd name="connsiteY89" fmla="*/ 2267357 h 2381967"/>
              <a:gd name="connsiteX90" fmla="*/ 2232551 w 3419856"/>
              <a:gd name="connsiteY90" fmla="*/ 2264241 h 2381967"/>
              <a:gd name="connsiteX91" fmla="*/ 2197294 w 3419856"/>
              <a:gd name="connsiteY91" fmla="*/ 2260090 h 2381967"/>
              <a:gd name="connsiteX92" fmla="*/ 2162036 w 3419856"/>
              <a:gd name="connsiteY92" fmla="*/ 2254895 h 2381967"/>
              <a:gd name="connsiteX93" fmla="*/ 2126782 w 3419856"/>
              <a:gd name="connsiteY93" fmla="*/ 2250744 h 2381967"/>
              <a:gd name="connsiteX94" fmla="*/ 2091526 w 3419856"/>
              <a:gd name="connsiteY94" fmla="*/ 2248666 h 2381967"/>
              <a:gd name="connsiteX95" fmla="*/ 2057307 w 3419856"/>
              <a:gd name="connsiteY95" fmla="*/ 2248666 h 2381967"/>
              <a:gd name="connsiteX96" fmla="*/ 2025161 w 3419856"/>
              <a:gd name="connsiteY96" fmla="*/ 2252820 h 2381967"/>
              <a:gd name="connsiteX97" fmla="*/ 1993014 w 3419856"/>
              <a:gd name="connsiteY97" fmla="*/ 2261127 h 2381967"/>
              <a:gd name="connsiteX98" fmla="*/ 1961906 w 3419856"/>
              <a:gd name="connsiteY98" fmla="*/ 2273588 h 2381967"/>
              <a:gd name="connsiteX99" fmla="*/ 1930799 w 3419856"/>
              <a:gd name="connsiteY99" fmla="*/ 2290201 h 2381967"/>
              <a:gd name="connsiteX100" fmla="*/ 1899689 w 3419856"/>
              <a:gd name="connsiteY100" fmla="*/ 2306817 h 2381967"/>
              <a:gd name="connsiteX101" fmla="*/ 1868581 w 3419856"/>
              <a:gd name="connsiteY101" fmla="*/ 2325506 h 2381967"/>
              <a:gd name="connsiteX102" fmla="*/ 1838509 w 3419856"/>
              <a:gd name="connsiteY102" fmla="*/ 2343160 h 2381967"/>
              <a:gd name="connsiteX103" fmla="*/ 1806363 w 3419856"/>
              <a:gd name="connsiteY103" fmla="*/ 2358737 h 2381967"/>
              <a:gd name="connsiteX104" fmla="*/ 1775255 w 3419856"/>
              <a:gd name="connsiteY104" fmla="*/ 2371199 h 2381967"/>
              <a:gd name="connsiteX105" fmla="*/ 1743111 w 3419856"/>
              <a:gd name="connsiteY105" fmla="*/ 2379506 h 2381967"/>
              <a:gd name="connsiteX106" fmla="*/ 1716882 w 3419856"/>
              <a:gd name="connsiteY106" fmla="*/ 2381967 h 2381967"/>
              <a:gd name="connsiteX107" fmla="*/ 1702975 w 3419856"/>
              <a:gd name="connsiteY107" fmla="*/ 2381967 h 2381967"/>
              <a:gd name="connsiteX108" fmla="*/ 1676745 w 3419856"/>
              <a:gd name="connsiteY108" fmla="*/ 2379506 h 2381967"/>
              <a:gd name="connsiteX109" fmla="*/ 1644602 w 3419856"/>
              <a:gd name="connsiteY109" fmla="*/ 2371199 h 2381967"/>
              <a:gd name="connsiteX110" fmla="*/ 1613493 w 3419856"/>
              <a:gd name="connsiteY110" fmla="*/ 2358737 h 2381967"/>
              <a:gd name="connsiteX111" fmla="*/ 1581347 w 3419856"/>
              <a:gd name="connsiteY111" fmla="*/ 2343160 h 2381967"/>
              <a:gd name="connsiteX112" fmla="*/ 1551276 w 3419856"/>
              <a:gd name="connsiteY112" fmla="*/ 2325506 h 2381967"/>
              <a:gd name="connsiteX113" fmla="*/ 1520167 w 3419856"/>
              <a:gd name="connsiteY113" fmla="*/ 2306817 h 2381967"/>
              <a:gd name="connsiteX114" fmla="*/ 1489060 w 3419856"/>
              <a:gd name="connsiteY114" fmla="*/ 2290201 h 2381967"/>
              <a:gd name="connsiteX115" fmla="*/ 1457952 w 3419856"/>
              <a:gd name="connsiteY115" fmla="*/ 2273588 h 2381967"/>
              <a:gd name="connsiteX116" fmla="*/ 1427878 w 3419856"/>
              <a:gd name="connsiteY116" fmla="*/ 2261127 h 2381967"/>
              <a:gd name="connsiteX117" fmla="*/ 1394696 w 3419856"/>
              <a:gd name="connsiteY117" fmla="*/ 2252820 h 2381967"/>
              <a:gd name="connsiteX118" fmla="*/ 1362553 w 3419856"/>
              <a:gd name="connsiteY118" fmla="*/ 2248666 h 2381967"/>
              <a:gd name="connsiteX119" fmla="*/ 1328331 w 3419856"/>
              <a:gd name="connsiteY119" fmla="*/ 2248666 h 2381967"/>
              <a:gd name="connsiteX120" fmla="*/ 1293075 w 3419856"/>
              <a:gd name="connsiteY120" fmla="*/ 2250744 h 2381967"/>
              <a:gd name="connsiteX121" fmla="*/ 1257820 w 3419856"/>
              <a:gd name="connsiteY121" fmla="*/ 2254895 h 2381967"/>
              <a:gd name="connsiteX122" fmla="*/ 1222563 w 3419856"/>
              <a:gd name="connsiteY122" fmla="*/ 2260090 h 2381967"/>
              <a:gd name="connsiteX123" fmla="*/ 1187307 w 3419856"/>
              <a:gd name="connsiteY123" fmla="*/ 2264241 h 2381967"/>
              <a:gd name="connsiteX124" fmla="*/ 1152051 w 3419856"/>
              <a:gd name="connsiteY124" fmla="*/ 2267357 h 2381967"/>
              <a:gd name="connsiteX125" fmla="*/ 1118869 w 3419856"/>
              <a:gd name="connsiteY125" fmla="*/ 2266320 h 2381967"/>
              <a:gd name="connsiteX126" fmla="*/ 1086724 w 3419856"/>
              <a:gd name="connsiteY126" fmla="*/ 2262165 h 2381967"/>
              <a:gd name="connsiteX127" fmla="*/ 1055614 w 3419856"/>
              <a:gd name="connsiteY127" fmla="*/ 2252820 h 2381967"/>
              <a:gd name="connsiteX128" fmla="*/ 1029692 w 3419856"/>
              <a:gd name="connsiteY128" fmla="*/ 2239321 h 2381967"/>
              <a:gd name="connsiteX129" fmla="*/ 1004805 w 3419856"/>
              <a:gd name="connsiteY129" fmla="*/ 2221667 h 2381967"/>
              <a:gd name="connsiteX130" fmla="*/ 983029 w 3419856"/>
              <a:gd name="connsiteY130" fmla="*/ 2200899 h 2381967"/>
              <a:gd name="connsiteX131" fmla="*/ 961251 w 3419856"/>
              <a:gd name="connsiteY131" fmla="*/ 2177015 h 2381967"/>
              <a:gd name="connsiteX132" fmla="*/ 941550 w 3419856"/>
              <a:gd name="connsiteY132" fmla="*/ 2152094 h 2381967"/>
              <a:gd name="connsiteX133" fmla="*/ 921848 w 3419856"/>
              <a:gd name="connsiteY133" fmla="*/ 2126133 h 2381967"/>
              <a:gd name="connsiteX134" fmla="*/ 902148 w 3419856"/>
              <a:gd name="connsiteY134" fmla="*/ 2100173 h 2381967"/>
              <a:gd name="connsiteX135" fmla="*/ 882446 w 3419856"/>
              <a:gd name="connsiteY135" fmla="*/ 2075251 h 2381967"/>
              <a:gd name="connsiteX136" fmla="*/ 861703 w 3419856"/>
              <a:gd name="connsiteY136" fmla="*/ 2051367 h 2381967"/>
              <a:gd name="connsiteX137" fmla="*/ 837855 w 3419856"/>
              <a:gd name="connsiteY137" fmla="*/ 2030599 h 2381967"/>
              <a:gd name="connsiteX138" fmla="*/ 815042 w 3419856"/>
              <a:gd name="connsiteY138" fmla="*/ 2011910 h 2381967"/>
              <a:gd name="connsiteX139" fmla="*/ 789121 w 3419856"/>
              <a:gd name="connsiteY139" fmla="*/ 1997373 h 2381967"/>
              <a:gd name="connsiteX140" fmla="*/ 761121 w 3419856"/>
              <a:gd name="connsiteY140" fmla="*/ 1984911 h 2381967"/>
              <a:gd name="connsiteX141" fmla="*/ 731051 w 3419856"/>
              <a:gd name="connsiteY141" fmla="*/ 1974526 h 2381967"/>
              <a:gd name="connsiteX142" fmla="*/ 699942 w 3419856"/>
              <a:gd name="connsiteY142" fmla="*/ 1965182 h 2381967"/>
              <a:gd name="connsiteX143" fmla="*/ 668832 w 3419856"/>
              <a:gd name="connsiteY143" fmla="*/ 1956875 h 2381967"/>
              <a:gd name="connsiteX144" fmla="*/ 636688 w 3419856"/>
              <a:gd name="connsiteY144" fmla="*/ 1948566 h 2381967"/>
              <a:gd name="connsiteX145" fmla="*/ 606616 w 3419856"/>
              <a:gd name="connsiteY145" fmla="*/ 1939222 h 2381967"/>
              <a:gd name="connsiteX146" fmla="*/ 576545 w 3419856"/>
              <a:gd name="connsiteY146" fmla="*/ 1928836 h 2381967"/>
              <a:gd name="connsiteX147" fmla="*/ 548549 w 3419856"/>
              <a:gd name="connsiteY147" fmla="*/ 1916375 h 2381967"/>
              <a:gd name="connsiteX148" fmla="*/ 523661 w 3419856"/>
              <a:gd name="connsiteY148" fmla="*/ 1900800 h 2381967"/>
              <a:gd name="connsiteX149" fmla="*/ 500847 w 3419856"/>
              <a:gd name="connsiteY149" fmla="*/ 1882108 h 2381967"/>
              <a:gd name="connsiteX150" fmla="*/ 482184 w 3419856"/>
              <a:gd name="connsiteY150" fmla="*/ 1859265 h 2381967"/>
              <a:gd name="connsiteX151" fmla="*/ 466628 w 3419856"/>
              <a:gd name="connsiteY151" fmla="*/ 1834342 h 2381967"/>
              <a:gd name="connsiteX152" fmla="*/ 454185 w 3419856"/>
              <a:gd name="connsiteY152" fmla="*/ 1806304 h 2381967"/>
              <a:gd name="connsiteX153" fmla="*/ 443817 w 3419856"/>
              <a:gd name="connsiteY153" fmla="*/ 1776191 h 2381967"/>
              <a:gd name="connsiteX154" fmla="*/ 434483 w 3419856"/>
              <a:gd name="connsiteY154" fmla="*/ 1746078 h 2381967"/>
              <a:gd name="connsiteX155" fmla="*/ 426188 w 3419856"/>
              <a:gd name="connsiteY155" fmla="*/ 1713887 h 2381967"/>
              <a:gd name="connsiteX156" fmla="*/ 417893 w 3419856"/>
              <a:gd name="connsiteY156" fmla="*/ 1682734 h 2381967"/>
              <a:gd name="connsiteX157" fmla="*/ 408561 w 3419856"/>
              <a:gd name="connsiteY157" fmla="*/ 1651582 h 2381967"/>
              <a:gd name="connsiteX158" fmla="*/ 398191 w 3419856"/>
              <a:gd name="connsiteY158" fmla="*/ 1621468 h 2381967"/>
              <a:gd name="connsiteX159" fmla="*/ 385747 w 3419856"/>
              <a:gd name="connsiteY159" fmla="*/ 1593431 h 2381967"/>
              <a:gd name="connsiteX160" fmla="*/ 371229 w 3419856"/>
              <a:gd name="connsiteY160" fmla="*/ 1567472 h 2381967"/>
              <a:gd name="connsiteX161" fmla="*/ 352563 w 3419856"/>
              <a:gd name="connsiteY161" fmla="*/ 1544627 h 2381967"/>
              <a:gd name="connsiteX162" fmla="*/ 331825 w 3419856"/>
              <a:gd name="connsiteY162" fmla="*/ 1520742 h 2381967"/>
              <a:gd name="connsiteX163" fmla="*/ 307976 w 3419856"/>
              <a:gd name="connsiteY163" fmla="*/ 1499975 h 2381967"/>
              <a:gd name="connsiteX164" fmla="*/ 283086 w 3419856"/>
              <a:gd name="connsiteY164" fmla="*/ 1480245 h 2381967"/>
              <a:gd name="connsiteX165" fmla="*/ 256126 w 3419856"/>
              <a:gd name="connsiteY165" fmla="*/ 1460515 h 2381967"/>
              <a:gd name="connsiteX166" fmla="*/ 230205 w 3419856"/>
              <a:gd name="connsiteY166" fmla="*/ 1440785 h 2381967"/>
              <a:gd name="connsiteX167" fmla="*/ 205317 w 3419856"/>
              <a:gd name="connsiteY167" fmla="*/ 1421055 h 2381967"/>
              <a:gd name="connsiteX168" fmla="*/ 181469 w 3419856"/>
              <a:gd name="connsiteY168" fmla="*/ 1399250 h 2381967"/>
              <a:gd name="connsiteX169" fmla="*/ 160728 w 3419856"/>
              <a:gd name="connsiteY169" fmla="*/ 1377443 h 2381967"/>
              <a:gd name="connsiteX170" fmla="*/ 143101 w 3419856"/>
              <a:gd name="connsiteY170" fmla="*/ 1352522 h 2381967"/>
              <a:gd name="connsiteX171" fmla="*/ 129621 w 3419856"/>
              <a:gd name="connsiteY171" fmla="*/ 1326561 h 2381967"/>
              <a:gd name="connsiteX172" fmla="*/ 120288 w 3419856"/>
              <a:gd name="connsiteY172" fmla="*/ 1295411 h 2381967"/>
              <a:gd name="connsiteX173" fmla="*/ 116141 w 3419856"/>
              <a:gd name="connsiteY173" fmla="*/ 1263220 h 2381967"/>
              <a:gd name="connsiteX174" fmla="*/ 115102 w 3419856"/>
              <a:gd name="connsiteY174" fmla="*/ 1229990 h 2381967"/>
              <a:gd name="connsiteX175" fmla="*/ 118215 w 3419856"/>
              <a:gd name="connsiteY175" fmla="*/ 1194686 h 2381967"/>
              <a:gd name="connsiteX176" fmla="*/ 122362 w 3419856"/>
              <a:gd name="connsiteY176" fmla="*/ 1159378 h 2381967"/>
              <a:gd name="connsiteX177" fmla="*/ 127547 w 3419856"/>
              <a:gd name="connsiteY177" fmla="*/ 1124072 h 2381967"/>
              <a:gd name="connsiteX178" fmla="*/ 131695 w 3419856"/>
              <a:gd name="connsiteY178" fmla="*/ 1088765 h 2381967"/>
              <a:gd name="connsiteX179" fmla="*/ 133767 w 3419856"/>
              <a:gd name="connsiteY179" fmla="*/ 1053460 h 2381967"/>
              <a:gd name="connsiteX180" fmla="*/ 133767 w 3419856"/>
              <a:gd name="connsiteY180" fmla="*/ 1019193 h 2381967"/>
              <a:gd name="connsiteX181" fmla="*/ 129621 w 3419856"/>
              <a:gd name="connsiteY181" fmla="*/ 987004 h 2381967"/>
              <a:gd name="connsiteX182" fmla="*/ 121324 w 3419856"/>
              <a:gd name="connsiteY182" fmla="*/ 954811 h 2381967"/>
              <a:gd name="connsiteX183" fmla="*/ 108883 w 3419856"/>
              <a:gd name="connsiteY183" fmla="*/ 924698 h 2381967"/>
              <a:gd name="connsiteX184" fmla="*/ 92290 w 3419856"/>
              <a:gd name="connsiteY184" fmla="*/ 893546 h 2381967"/>
              <a:gd name="connsiteX185" fmla="*/ 75700 w 3419856"/>
              <a:gd name="connsiteY185" fmla="*/ 862396 h 2381967"/>
              <a:gd name="connsiteX186" fmla="*/ 57035 w 3419856"/>
              <a:gd name="connsiteY186" fmla="*/ 831242 h 2381967"/>
              <a:gd name="connsiteX187" fmla="*/ 39405 w 3419856"/>
              <a:gd name="connsiteY187" fmla="*/ 801127 h 2381967"/>
              <a:gd name="connsiteX188" fmla="*/ 23851 w 3419856"/>
              <a:gd name="connsiteY188" fmla="*/ 768938 h 2381967"/>
              <a:gd name="connsiteX189" fmla="*/ 11407 w 3419856"/>
              <a:gd name="connsiteY189" fmla="*/ 737784 h 2381967"/>
              <a:gd name="connsiteX190" fmla="*/ 3112 w 3419856"/>
              <a:gd name="connsiteY190" fmla="*/ 705593 h 2381967"/>
              <a:gd name="connsiteX191" fmla="*/ 0 w 3419856"/>
              <a:gd name="connsiteY191" fmla="*/ 672365 h 2381967"/>
              <a:gd name="connsiteX192" fmla="*/ 3112 w 3419856"/>
              <a:gd name="connsiteY192" fmla="*/ 639136 h 2381967"/>
              <a:gd name="connsiteX193" fmla="*/ 11407 w 3419856"/>
              <a:gd name="connsiteY193" fmla="*/ 606946 h 2381967"/>
              <a:gd name="connsiteX194" fmla="*/ 23851 w 3419856"/>
              <a:gd name="connsiteY194" fmla="*/ 575795 h 2381967"/>
              <a:gd name="connsiteX195" fmla="*/ 39405 w 3419856"/>
              <a:gd name="connsiteY195" fmla="*/ 543604 h 2381967"/>
              <a:gd name="connsiteX196" fmla="*/ 57035 w 3419856"/>
              <a:gd name="connsiteY196" fmla="*/ 513490 h 2381967"/>
              <a:gd name="connsiteX197" fmla="*/ 75700 w 3419856"/>
              <a:gd name="connsiteY197" fmla="*/ 482338 h 2381967"/>
              <a:gd name="connsiteX198" fmla="*/ 92290 w 3419856"/>
              <a:gd name="connsiteY198" fmla="*/ 451184 h 2381967"/>
              <a:gd name="connsiteX199" fmla="*/ 108883 w 3419856"/>
              <a:gd name="connsiteY199" fmla="*/ 420032 h 2381967"/>
              <a:gd name="connsiteX200" fmla="*/ 121324 w 3419856"/>
              <a:gd name="connsiteY200" fmla="*/ 389919 h 2381967"/>
              <a:gd name="connsiteX201" fmla="*/ 129621 w 3419856"/>
              <a:gd name="connsiteY201" fmla="*/ 357729 h 2381967"/>
              <a:gd name="connsiteX202" fmla="*/ 133767 w 3419856"/>
              <a:gd name="connsiteY202" fmla="*/ 325538 h 2381967"/>
              <a:gd name="connsiteX203" fmla="*/ 133767 w 3419856"/>
              <a:gd name="connsiteY203" fmla="*/ 291271 h 2381967"/>
              <a:gd name="connsiteX204" fmla="*/ 131695 w 3419856"/>
              <a:gd name="connsiteY204" fmla="*/ 255964 h 2381967"/>
              <a:gd name="connsiteX205" fmla="*/ 127547 w 3419856"/>
              <a:gd name="connsiteY205" fmla="*/ 220661 h 2381967"/>
              <a:gd name="connsiteX206" fmla="*/ 122362 w 3419856"/>
              <a:gd name="connsiteY206" fmla="*/ 185353 h 2381967"/>
              <a:gd name="connsiteX207" fmla="*/ 118215 w 3419856"/>
              <a:gd name="connsiteY207" fmla="*/ 150047 h 2381967"/>
              <a:gd name="connsiteX208" fmla="*/ 115102 w 3419856"/>
              <a:gd name="connsiteY208" fmla="*/ 114742 h 2381967"/>
              <a:gd name="connsiteX209" fmla="*/ 116141 w 3419856"/>
              <a:gd name="connsiteY209" fmla="*/ 81512 h 2381967"/>
              <a:gd name="connsiteX210" fmla="*/ 120288 w 3419856"/>
              <a:gd name="connsiteY210" fmla="*/ 49321 h 2381967"/>
              <a:gd name="connsiteX211" fmla="*/ 129621 w 3419856"/>
              <a:gd name="connsiteY211" fmla="*/ 18169 h 2381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</a:cxnLst>
            <a:rect l="l" t="t" r="r" b="b"/>
            <a:pathLst>
              <a:path w="3419856" h="2381967">
                <a:moveTo>
                  <a:pt x="139056" y="0"/>
                </a:moveTo>
                <a:lnTo>
                  <a:pt x="3280802" y="0"/>
                </a:lnTo>
                <a:lnTo>
                  <a:pt x="3290236" y="18169"/>
                </a:lnTo>
                <a:lnTo>
                  <a:pt x="3299570" y="49321"/>
                </a:lnTo>
                <a:lnTo>
                  <a:pt x="3303718" y="81512"/>
                </a:lnTo>
                <a:lnTo>
                  <a:pt x="3304755" y="114742"/>
                </a:lnTo>
                <a:lnTo>
                  <a:pt x="3301642" y="150047"/>
                </a:lnTo>
                <a:lnTo>
                  <a:pt x="3297498" y="185353"/>
                </a:lnTo>
                <a:lnTo>
                  <a:pt x="3292312" y="220661"/>
                </a:lnTo>
                <a:lnTo>
                  <a:pt x="3288164" y="255964"/>
                </a:lnTo>
                <a:lnTo>
                  <a:pt x="3286089" y="291271"/>
                </a:lnTo>
                <a:lnTo>
                  <a:pt x="3286089" y="325538"/>
                </a:lnTo>
                <a:lnTo>
                  <a:pt x="3290236" y="357729"/>
                </a:lnTo>
                <a:lnTo>
                  <a:pt x="3298533" y="389919"/>
                </a:lnTo>
                <a:lnTo>
                  <a:pt x="3310976" y="420032"/>
                </a:lnTo>
                <a:lnTo>
                  <a:pt x="3326531" y="451184"/>
                </a:lnTo>
                <a:lnTo>
                  <a:pt x="3344160" y="482338"/>
                </a:lnTo>
                <a:lnTo>
                  <a:pt x="3362823" y="513490"/>
                </a:lnTo>
                <a:lnTo>
                  <a:pt x="3380451" y="543604"/>
                </a:lnTo>
                <a:lnTo>
                  <a:pt x="3396007" y="575795"/>
                </a:lnTo>
                <a:lnTo>
                  <a:pt x="3408449" y="606946"/>
                </a:lnTo>
                <a:lnTo>
                  <a:pt x="3416747" y="639136"/>
                </a:lnTo>
                <a:lnTo>
                  <a:pt x="3419856" y="672365"/>
                </a:lnTo>
                <a:lnTo>
                  <a:pt x="3416747" y="705593"/>
                </a:lnTo>
                <a:lnTo>
                  <a:pt x="3408449" y="737784"/>
                </a:lnTo>
                <a:lnTo>
                  <a:pt x="3396007" y="768938"/>
                </a:lnTo>
                <a:lnTo>
                  <a:pt x="3380451" y="801127"/>
                </a:lnTo>
                <a:lnTo>
                  <a:pt x="3362823" y="831242"/>
                </a:lnTo>
                <a:lnTo>
                  <a:pt x="3344160" y="862396"/>
                </a:lnTo>
                <a:lnTo>
                  <a:pt x="3326531" y="893546"/>
                </a:lnTo>
                <a:lnTo>
                  <a:pt x="3310976" y="924698"/>
                </a:lnTo>
                <a:lnTo>
                  <a:pt x="3298533" y="954811"/>
                </a:lnTo>
                <a:lnTo>
                  <a:pt x="3290236" y="987004"/>
                </a:lnTo>
                <a:lnTo>
                  <a:pt x="3286089" y="1019193"/>
                </a:lnTo>
                <a:lnTo>
                  <a:pt x="3286089" y="1053460"/>
                </a:lnTo>
                <a:lnTo>
                  <a:pt x="3288164" y="1088765"/>
                </a:lnTo>
                <a:lnTo>
                  <a:pt x="3292312" y="1124072"/>
                </a:lnTo>
                <a:lnTo>
                  <a:pt x="3297498" y="1159378"/>
                </a:lnTo>
                <a:lnTo>
                  <a:pt x="3301642" y="1194686"/>
                </a:lnTo>
                <a:lnTo>
                  <a:pt x="3304755" y="1229990"/>
                </a:lnTo>
                <a:lnTo>
                  <a:pt x="3303718" y="1263220"/>
                </a:lnTo>
                <a:lnTo>
                  <a:pt x="3299570" y="1295411"/>
                </a:lnTo>
                <a:lnTo>
                  <a:pt x="3290236" y="1326561"/>
                </a:lnTo>
                <a:lnTo>
                  <a:pt x="3276757" y="1352522"/>
                </a:lnTo>
                <a:lnTo>
                  <a:pt x="3259131" y="1377443"/>
                </a:lnTo>
                <a:lnTo>
                  <a:pt x="3238390" y="1399250"/>
                </a:lnTo>
                <a:lnTo>
                  <a:pt x="3214539" y="1421055"/>
                </a:lnTo>
                <a:lnTo>
                  <a:pt x="3189654" y="1440785"/>
                </a:lnTo>
                <a:lnTo>
                  <a:pt x="3163731" y="1460515"/>
                </a:lnTo>
                <a:lnTo>
                  <a:pt x="3137807" y="1480245"/>
                </a:lnTo>
                <a:lnTo>
                  <a:pt x="3111883" y="1499975"/>
                </a:lnTo>
                <a:lnTo>
                  <a:pt x="3088033" y="1520742"/>
                </a:lnTo>
                <a:lnTo>
                  <a:pt x="3067293" y="1544627"/>
                </a:lnTo>
                <a:lnTo>
                  <a:pt x="3048628" y="1567472"/>
                </a:lnTo>
                <a:lnTo>
                  <a:pt x="3034111" y="1593431"/>
                </a:lnTo>
                <a:lnTo>
                  <a:pt x="3021667" y="1621468"/>
                </a:lnTo>
                <a:lnTo>
                  <a:pt x="3011299" y="1651582"/>
                </a:lnTo>
                <a:lnTo>
                  <a:pt x="3001966" y="1682734"/>
                </a:lnTo>
                <a:lnTo>
                  <a:pt x="2993671" y="1713887"/>
                </a:lnTo>
                <a:lnTo>
                  <a:pt x="2985375" y="1746078"/>
                </a:lnTo>
                <a:lnTo>
                  <a:pt x="2976043" y="1776191"/>
                </a:lnTo>
                <a:lnTo>
                  <a:pt x="2965673" y="1806304"/>
                </a:lnTo>
                <a:lnTo>
                  <a:pt x="2953230" y="1834342"/>
                </a:lnTo>
                <a:lnTo>
                  <a:pt x="2937675" y="1859265"/>
                </a:lnTo>
                <a:lnTo>
                  <a:pt x="2919011" y="1882108"/>
                </a:lnTo>
                <a:lnTo>
                  <a:pt x="2896195" y="1900800"/>
                </a:lnTo>
                <a:lnTo>
                  <a:pt x="2871309" y="1916375"/>
                </a:lnTo>
                <a:lnTo>
                  <a:pt x="2843314" y="1928836"/>
                </a:lnTo>
                <a:lnTo>
                  <a:pt x="2813241" y="1939222"/>
                </a:lnTo>
                <a:lnTo>
                  <a:pt x="2783169" y="1948566"/>
                </a:lnTo>
                <a:lnTo>
                  <a:pt x="2751023" y="1956875"/>
                </a:lnTo>
                <a:lnTo>
                  <a:pt x="2719917" y="1965182"/>
                </a:lnTo>
                <a:lnTo>
                  <a:pt x="2688807" y="1974526"/>
                </a:lnTo>
                <a:lnTo>
                  <a:pt x="2658737" y="1984911"/>
                </a:lnTo>
                <a:lnTo>
                  <a:pt x="2630739" y="1997373"/>
                </a:lnTo>
                <a:lnTo>
                  <a:pt x="2604814" y="2011910"/>
                </a:lnTo>
                <a:lnTo>
                  <a:pt x="2582001" y="2030599"/>
                </a:lnTo>
                <a:lnTo>
                  <a:pt x="2558153" y="2051367"/>
                </a:lnTo>
                <a:lnTo>
                  <a:pt x="2537413" y="2075251"/>
                </a:lnTo>
                <a:lnTo>
                  <a:pt x="2517711" y="2100173"/>
                </a:lnTo>
                <a:lnTo>
                  <a:pt x="2498009" y="2126133"/>
                </a:lnTo>
                <a:lnTo>
                  <a:pt x="2478308" y="2152094"/>
                </a:lnTo>
                <a:lnTo>
                  <a:pt x="2458607" y="2177015"/>
                </a:lnTo>
                <a:lnTo>
                  <a:pt x="2436829" y="2200899"/>
                </a:lnTo>
                <a:lnTo>
                  <a:pt x="2415053" y="2221667"/>
                </a:lnTo>
                <a:lnTo>
                  <a:pt x="2390167" y="2239321"/>
                </a:lnTo>
                <a:lnTo>
                  <a:pt x="2364243" y="2252820"/>
                </a:lnTo>
                <a:lnTo>
                  <a:pt x="2333135" y="2262165"/>
                </a:lnTo>
                <a:lnTo>
                  <a:pt x="2300989" y="2266320"/>
                </a:lnTo>
                <a:lnTo>
                  <a:pt x="2267807" y="2267357"/>
                </a:lnTo>
                <a:lnTo>
                  <a:pt x="2232551" y="2264241"/>
                </a:lnTo>
                <a:lnTo>
                  <a:pt x="2197294" y="2260090"/>
                </a:lnTo>
                <a:lnTo>
                  <a:pt x="2162036" y="2254895"/>
                </a:lnTo>
                <a:lnTo>
                  <a:pt x="2126782" y="2250744"/>
                </a:lnTo>
                <a:lnTo>
                  <a:pt x="2091526" y="2248666"/>
                </a:lnTo>
                <a:lnTo>
                  <a:pt x="2057307" y="2248666"/>
                </a:lnTo>
                <a:lnTo>
                  <a:pt x="2025161" y="2252820"/>
                </a:lnTo>
                <a:lnTo>
                  <a:pt x="1993014" y="2261127"/>
                </a:lnTo>
                <a:lnTo>
                  <a:pt x="1961906" y="2273588"/>
                </a:lnTo>
                <a:lnTo>
                  <a:pt x="1930799" y="2290201"/>
                </a:lnTo>
                <a:lnTo>
                  <a:pt x="1899689" y="2306817"/>
                </a:lnTo>
                <a:lnTo>
                  <a:pt x="1868581" y="2325506"/>
                </a:lnTo>
                <a:lnTo>
                  <a:pt x="1838509" y="2343160"/>
                </a:lnTo>
                <a:lnTo>
                  <a:pt x="1806363" y="2358737"/>
                </a:lnTo>
                <a:lnTo>
                  <a:pt x="1775255" y="2371199"/>
                </a:lnTo>
                <a:lnTo>
                  <a:pt x="1743111" y="2379506"/>
                </a:lnTo>
                <a:lnTo>
                  <a:pt x="1716882" y="2381967"/>
                </a:lnTo>
                <a:lnTo>
                  <a:pt x="1702975" y="2381967"/>
                </a:lnTo>
                <a:lnTo>
                  <a:pt x="1676745" y="2379506"/>
                </a:lnTo>
                <a:lnTo>
                  <a:pt x="1644602" y="2371199"/>
                </a:lnTo>
                <a:lnTo>
                  <a:pt x="1613493" y="2358737"/>
                </a:lnTo>
                <a:lnTo>
                  <a:pt x="1581347" y="2343160"/>
                </a:lnTo>
                <a:lnTo>
                  <a:pt x="1551276" y="2325506"/>
                </a:lnTo>
                <a:lnTo>
                  <a:pt x="1520167" y="2306817"/>
                </a:lnTo>
                <a:lnTo>
                  <a:pt x="1489060" y="2290201"/>
                </a:lnTo>
                <a:lnTo>
                  <a:pt x="1457952" y="2273588"/>
                </a:lnTo>
                <a:lnTo>
                  <a:pt x="1427878" y="2261127"/>
                </a:lnTo>
                <a:lnTo>
                  <a:pt x="1394696" y="2252820"/>
                </a:lnTo>
                <a:lnTo>
                  <a:pt x="1362553" y="2248666"/>
                </a:lnTo>
                <a:lnTo>
                  <a:pt x="1328331" y="2248666"/>
                </a:lnTo>
                <a:lnTo>
                  <a:pt x="1293075" y="2250744"/>
                </a:lnTo>
                <a:lnTo>
                  <a:pt x="1257820" y="2254895"/>
                </a:lnTo>
                <a:lnTo>
                  <a:pt x="1222563" y="2260090"/>
                </a:lnTo>
                <a:lnTo>
                  <a:pt x="1187307" y="2264241"/>
                </a:lnTo>
                <a:lnTo>
                  <a:pt x="1152051" y="2267357"/>
                </a:lnTo>
                <a:lnTo>
                  <a:pt x="1118869" y="2266320"/>
                </a:lnTo>
                <a:lnTo>
                  <a:pt x="1086724" y="2262165"/>
                </a:lnTo>
                <a:lnTo>
                  <a:pt x="1055614" y="2252820"/>
                </a:lnTo>
                <a:lnTo>
                  <a:pt x="1029692" y="2239321"/>
                </a:lnTo>
                <a:lnTo>
                  <a:pt x="1004805" y="2221667"/>
                </a:lnTo>
                <a:lnTo>
                  <a:pt x="983029" y="2200899"/>
                </a:lnTo>
                <a:lnTo>
                  <a:pt x="961251" y="2177015"/>
                </a:lnTo>
                <a:lnTo>
                  <a:pt x="941550" y="2152094"/>
                </a:lnTo>
                <a:lnTo>
                  <a:pt x="921848" y="2126133"/>
                </a:lnTo>
                <a:lnTo>
                  <a:pt x="902148" y="2100173"/>
                </a:lnTo>
                <a:lnTo>
                  <a:pt x="882446" y="2075251"/>
                </a:lnTo>
                <a:lnTo>
                  <a:pt x="861703" y="2051367"/>
                </a:lnTo>
                <a:lnTo>
                  <a:pt x="837855" y="2030599"/>
                </a:lnTo>
                <a:lnTo>
                  <a:pt x="815042" y="2011910"/>
                </a:lnTo>
                <a:lnTo>
                  <a:pt x="789121" y="1997373"/>
                </a:lnTo>
                <a:lnTo>
                  <a:pt x="761121" y="1984911"/>
                </a:lnTo>
                <a:lnTo>
                  <a:pt x="731051" y="1974526"/>
                </a:lnTo>
                <a:lnTo>
                  <a:pt x="699942" y="1965182"/>
                </a:lnTo>
                <a:lnTo>
                  <a:pt x="668832" y="1956875"/>
                </a:lnTo>
                <a:lnTo>
                  <a:pt x="636688" y="1948566"/>
                </a:lnTo>
                <a:lnTo>
                  <a:pt x="606616" y="1939222"/>
                </a:lnTo>
                <a:lnTo>
                  <a:pt x="576545" y="1928836"/>
                </a:lnTo>
                <a:lnTo>
                  <a:pt x="548549" y="1916375"/>
                </a:lnTo>
                <a:lnTo>
                  <a:pt x="523661" y="1900800"/>
                </a:lnTo>
                <a:lnTo>
                  <a:pt x="500847" y="1882108"/>
                </a:lnTo>
                <a:lnTo>
                  <a:pt x="482184" y="1859265"/>
                </a:lnTo>
                <a:lnTo>
                  <a:pt x="466628" y="1834342"/>
                </a:lnTo>
                <a:lnTo>
                  <a:pt x="454185" y="1806304"/>
                </a:lnTo>
                <a:lnTo>
                  <a:pt x="443817" y="1776191"/>
                </a:lnTo>
                <a:lnTo>
                  <a:pt x="434483" y="1746078"/>
                </a:lnTo>
                <a:lnTo>
                  <a:pt x="426188" y="1713887"/>
                </a:lnTo>
                <a:lnTo>
                  <a:pt x="417893" y="1682734"/>
                </a:lnTo>
                <a:lnTo>
                  <a:pt x="408561" y="1651582"/>
                </a:lnTo>
                <a:lnTo>
                  <a:pt x="398191" y="1621468"/>
                </a:lnTo>
                <a:lnTo>
                  <a:pt x="385747" y="1593431"/>
                </a:lnTo>
                <a:lnTo>
                  <a:pt x="371229" y="1567472"/>
                </a:lnTo>
                <a:lnTo>
                  <a:pt x="352563" y="1544627"/>
                </a:lnTo>
                <a:lnTo>
                  <a:pt x="331825" y="1520742"/>
                </a:lnTo>
                <a:lnTo>
                  <a:pt x="307976" y="1499975"/>
                </a:lnTo>
                <a:lnTo>
                  <a:pt x="283086" y="1480245"/>
                </a:lnTo>
                <a:lnTo>
                  <a:pt x="256126" y="1460515"/>
                </a:lnTo>
                <a:lnTo>
                  <a:pt x="230205" y="1440785"/>
                </a:lnTo>
                <a:lnTo>
                  <a:pt x="205317" y="1421055"/>
                </a:lnTo>
                <a:lnTo>
                  <a:pt x="181469" y="1399250"/>
                </a:lnTo>
                <a:lnTo>
                  <a:pt x="160728" y="1377443"/>
                </a:lnTo>
                <a:lnTo>
                  <a:pt x="143101" y="1352522"/>
                </a:lnTo>
                <a:lnTo>
                  <a:pt x="129621" y="1326561"/>
                </a:lnTo>
                <a:lnTo>
                  <a:pt x="120288" y="1295411"/>
                </a:lnTo>
                <a:lnTo>
                  <a:pt x="116141" y="1263220"/>
                </a:lnTo>
                <a:lnTo>
                  <a:pt x="115102" y="1229990"/>
                </a:lnTo>
                <a:lnTo>
                  <a:pt x="118215" y="1194686"/>
                </a:lnTo>
                <a:lnTo>
                  <a:pt x="122362" y="1159378"/>
                </a:lnTo>
                <a:lnTo>
                  <a:pt x="127547" y="1124072"/>
                </a:lnTo>
                <a:lnTo>
                  <a:pt x="131695" y="1088765"/>
                </a:lnTo>
                <a:lnTo>
                  <a:pt x="133767" y="1053460"/>
                </a:lnTo>
                <a:lnTo>
                  <a:pt x="133767" y="1019193"/>
                </a:lnTo>
                <a:lnTo>
                  <a:pt x="129621" y="987004"/>
                </a:lnTo>
                <a:lnTo>
                  <a:pt x="121324" y="954811"/>
                </a:lnTo>
                <a:lnTo>
                  <a:pt x="108883" y="924698"/>
                </a:lnTo>
                <a:lnTo>
                  <a:pt x="92290" y="893546"/>
                </a:lnTo>
                <a:lnTo>
                  <a:pt x="75700" y="862396"/>
                </a:lnTo>
                <a:lnTo>
                  <a:pt x="57035" y="831242"/>
                </a:lnTo>
                <a:lnTo>
                  <a:pt x="39405" y="801127"/>
                </a:lnTo>
                <a:lnTo>
                  <a:pt x="23851" y="768938"/>
                </a:lnTo>
                <a:lnTo>
                  <a:pt x="11407" y="737784"/>
                </a:lnTo>
                <a:lnTo>
                  <a:pt x="3112" y="705593"/>
                </a:lnTo>
                <a:lnTo>
                  <a:pt x="0" y="672365"/>
                </a:lnTo>
                <a:lnTo>
                  <a:pt x="3112" y="639136"/>
                </a:lnTo>
                <a:lnTo>
                  <a:pt x="11407" y="606946"/>
                </a:lnTo>
                <a:lnTo>
                  <a:pt x="23851" y="575795"/>
                </a:lnTo>
                <a:lnTo>
                  <a:pt x="39405" y="543604"/>
                </a:lnTo>
                <a:lnTo>
                  <a:pt x="57035" y="513490"/>
                </a:lnTo>
                <a:lnTo>
                  <a:pt x="75700" y="482338"/>
                </a:lnTo>
                <a:lnTo>
                  <a:pt x="92290" y="451184"/>
                </a:lnTo>
                <a:lnTo>
                  <a:pt x="108883" y="420032"/>
                </a:lnTo>
                <a:lnTo>
                  <a:pt x="121324" y="389919"/>
                </a:lnTo>
                <a:lnTo>
                  <a:pt x="129621" y="357729"/>
                </a:lnTo>
                <a:lnTo>
                  <a:pt x="133767" y="325538"/>
                </a:lnTo>
                <a:lnTo>
                  <a:pt x="133767" y="291271"/>
                </a:lnTo>
                <a:lnTo>
                  <a:pt x="131695" y="255964"/>
                </a:lnTo>
                <a:lnTo>
                  <a:pt x="127547" y="220661"/>
                </a:lnTo>
                <a:lnTo>
                  <a:pt x="122362" y="185353"/>
                </a:lnTo>
                <a:lnTo>
                  <a:pt x="118215" y="150047"/>
                </a:lnTo>
                <a:lnTo>
                  <a:pt x="115102" y="114742"/>
                </a:lnTo>
                <a:lnTo>
                  <a:pt x="116141" y="81512"/>
                </a:lnTo>
                <a:lnTo>
                  <a:pt x="120288" y="49321"/>
                </a:lnTo>
                <a:lnTo>
                  <a:pt x="129621" y="1816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EAF7716-6CAC-4879-B1D5-7239A9331A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4044" y="2427725"/>
            <a:ext cx="4377957" cy="4450315"/>
          </a:xfrm>
          <a:custGeom>
            <a:avLst/>
            <a:gdLst>
              <a:gd name="connsiteX0" fmla="*/ 2852930 w 4377957"/>
              <a:gd name="connsiteY0" fmla="*/ 0 h 4450315"/>
              <a:gd name="connsiteX1" fmla="*/ 2908292 w 4377957"/>
              <a:gd name="connsiteY1" fmla="*/ 5196 h 4450315"/>
              <a:gd name="connsiteX2" fmla="*/ 2961923 w 4377957"/>
              <a:gd name="connsiteY2" fmla="*/ 19057 h 4450315"/>
              <a:gd name="connsiteX3" fmla="*/ 3013826 w 4377957"/>
              <a:gd name="connsiteY3" fmla="*/ 39849 h 4450315"/>
              <a:gd name="connsiteX4" fmla="*/ 3067459 w 4377957"/>
              <a:gd name="connsiteY4" fmla="*/ 65835 h 4450315"/>
              <a:gd name="connsiteX5" fmla="*/ 3117633 w 4377957"/>
              <a:gd name="connsiteY5" fmla="*/ 95289 h 4450315"/>
              <a:gd name="connsiteX6" fmla="*/ 3169535 w 4377957"/>
              <a:gd name="connsiteY6" fmla="*/ 126477 h 4450315"/>
              <a:gd name="connsiteX7" fmla="*/ 3221440 w 4377957"/>
              <a:gd name="connsiteY7" fmla="*/ 154193 h 4450315"/>
              <a:gd name="connsiteX8" fmla="*/ 3273340 w 4377957"/>
              <a:gd name="connsiteY8" fmla="*/ 181912 h 4450315"/>
              <a:gd name="connsiteX9" fmla="*/ 3325243 w 4377957"/>
              <a:gd name="connsiteY9" fmla="*/ 202703 h 4450315"/>
              <a:gd name="connsiteX10" fmla="*/ 3378878 w 4377957"/>
              <a:gd name="connsiteY10" fmla="*/ 216564 h 4450315"/>
              <a:gd name="connsiteX11" fmla="*/ 3432511 w 4377957"/>
              <a:gd name="connsiteY11" fmla="*/ 223495 h 4450315"/>
              <a:gd name="connsiteX12" fmla="*/ 3489604 w 4377957"/>
              <a:gd name="connsiteY12" fmla="*/ 223495 h 4450315"/>
              <a:gd name="connsiteX13" fmla="*/ 3548428 w 4377957"/>
              <a:gd name="connsiteY13" fmla="*/ 220033 h 4450315"/>
              <a:gd name="connsiteX14" fmla="*/ 3607247 w 4377957"/>
              <a:gd name="connsiteY14" fmla="*/ 213100 h 4450315"/>
              <a:gd name="connsiteX15" fmla="*/ 3666073 w 4377957"/>
              <a:gd name="connsiteY15" fmla="*/ 204438 h 4450315"/>
              <a:gd name="connsiteX16" fmla="*/ 3724899 w 4377957"/>
              <a:gd name="connsiteY16" fmla="*/ 197507 h 4450315"/>
              <a:gd name="connsiteX17" fmla="*/ 3783720 w 4377957"/>
              <a:gd name="connsiteY17" fmla="*/ 192307 h 4450315"/>
              <a:gd name="connsiteX18" fmla="*/ 3839084 w 4377957"/>
              <a:gd name="connsiteY18" fmla="*/ 194041 h 4450315"/>
              <a:gd name="connsiteX19" fmla="*/ 3892717 w 4377957"/>
              <a:gd name="connsiteY19" fmla="*/ 200973 h 4450315"/>
              <a:gd name="connsiteX20" fmla="*/ 3944620 w 4377957"/>
              <a:gd name="connsiteY20" fmla="*/ 216564 h 4450315"/>
              <a:gd name="connsiteX21" fmla="*/ 3987873 w 4377957"/>
              <a:gd name="connsiteY21" fmla="*/ 239088 h 4450315"/>
              <a:gd name="connsiteX22" fmla="*/ 4029393 w 4377957"/>
              <a:gd name="connsiteY22" fmla="*/ 268542 h 4450315"/>
              <a:gd name="connsiteX23" fmla="*/ 4065726 w 4377957"/>
              <a:gd name="connsiteY23" fmla="*/ 303191 h 4450315"/>
              <a:gd name="connsiteX24" fmla="*/ 4102060 w 4377957"/>
              <a:gd name="connsiteY24" fmla="*/ 343038 h 4450315"/>
              <a:gd name="connsiteX25" fmla="*/ 4134931 w 4377957"/>
              <a:gd name="connsiteY25" fmla="*/ 384619 h 4450315"/>
              <a:gd name="connsiteX26" fmla="*/ 4167801 w 4377957"/>
              <a:gd name="connsiteY26" fmla="*/ 427932 h 4450315"/>
              <a:gd name="connsiteX27" fmla="*/ 4200673 w 4377957"/>
              <a:gd name="connsiteY27" fmla="*/ 471246 h 4450315"/>
              <a:gd name="connsiteX28" fmla="*/ 4233545 w 4377957"/>
              <a:gd name="connsiteY28" fmla="*/ 512829 h 4450315"/>
              <a:gd name="connsiteX29" fmla="*/ 4268148 w 4377957"/>
              <a:gd name="connsiteY29" fmla="*/ 552676 h 4450315"/>
              <a:gd name="connsiteX30" fmla="*/ 4307937 w 4377957"/>
              <a:gd name="connsiteY30" fmla="*/ 587327 h 4450315"/>
              <a:gd name="connsiteX31" fmla="*/ 4346000 w 4377957"/>
              <a:gd name="connsiteY31" fmla="*/ 618515 h 4450315"/>
              <a:gd name="connsiteX32" fmla="*/ 4377957 w 4377957"/>
              <a:gd name="connsiteY32" fmla="*/ 636433 h 4450315"/>
              <a:gd name="connsiteX33" fmla="*/ 4377957 w 4377957"/>
              <a:gd name="connsiteY33" fmla="*/ 4450315 h 4450315"/>
              <a:gd name="connsiteX34" fmla="*/ 668945 w 4377957"/>
              <a:gd name="connsiteY34" fmla="*/ 4450315 h 4450315"/>
              <a:gd name="connsiteX35" fmla="*/ 664361 w 4377957"/>
              <a:gd name="connsiteY35" fmla="*/ 4437001 h 4450315"/>
              <a:gd name="connsiteX36" fmla="*/ 643600 w 4377957"/>
              <a:gd name="connsiteY36" fmla="*/ 4390224 h 4450315"/>
              <a:gd name="connsiteX37" fmla="*/ 619377 w 4377957"/>
              <a:gd name="connsiteY37" fmla="*/ 4346912 h 4450315"/>
              <a:gd name="connsiteX38" fmla="*/ 588233 w 4377957"/>
              <a:gd name="connsiteY38" fmla="*/ 4308796 h 4450315"/>
              <a:gd name="connsiteX39" fmla="*/ 553633 w 4377957"/>
              <a:gd name="connsiteY39" fmla="*/ 4268947 h 4450315"/>
              <a:gd name="connsiteX40" fmla="*/ 513841 w 4377957"/>
              <a:gd name="connsiteY40" fmla="*/ 4234297 h 4450315"/>
              <a:gd name="connsiteX41" fmla="*/ 472315 w 4377957"/>
              <a:gd name="connsiteY41" fmla="*/ 4201379 h 4450315"/>
              <a:gd name="connsiteX42" fmla="*/ 427334 w 4377957"/>
              <a:gd name="connsiteY42" fmla="*/ 4168460 h 4450315"/>
              <a:gd name="connsiteX43" fmla="*/ 384085 w 4377957"/>
              <a:gd name="connsiteY43" fmla="*/ 4135541 h 4450315"/>
              <a:gd name="connsiteX44" fmla="*/ 342561 w 4377957"/>
              <a:gd name="connsiteY44" fmla="*/ 4102623 h 4450315"/>
              <a:gd name="connsiteX45" fmla="*/ 302772 w 4377957"/>
              <a:gd name="connsiteY45" fmla="*/ 4066242 h 4450315"/>
              <a:gd name="connsiteX46" fmla="*/ 268167 w 4377957"/>
              <a:gd name="connsiteY46" fmla="*/ 4029859 h 4450315"/>
              <a:gd name="connsiteX47" fmla="*/ 238756 w 4377957"/>
              <a:gd name="connsiteY47" fmla="*/ 3988279 h 4450315"/>
              <a:gd name="connsiteX48" fmla="*/ 216266 w 4377957"/>
              <a:gd name="connsiteY48" fmla="*/ 3944965 h 4450315"/>
              <a:gd name="connsiteX49" fmla="*/ 200693 w 4377957"/>
              <a:gd name="connsiteY49" fmla="*/ 3892992 h 4450315"/>
              <a:gd name="connsiteX50" fmla="*/ 193775 w 4377957"/>
              <a:gd name="connsiteY50" fmla="*/ 3839283 h 4450315"/>
              <a:gd name="connsiteX51" fmla="*/ 192042 w 4377957"/>
              <a:gd name="connsiteY51" fmla="*/ 3783841 h 4450315"/>
              <a:gd name="connsiteX52" fmla="*/ 197236 w 4377957"/>
              <a:gd name="connsiteY52" fmla="*/ 3724937 h 4450315"/>
              <a:gd name="connsiteX53" fmla="*/ 204155 w 4377957"/>
              <a:gd name="connsiteY53" fmla="*/ 3666029 h 4450315"/>
              <a:gd name="connsiteX54" fmla="*/ 212805 w 4377957"/>
              <a:gd name="connsiteY54" fmla="*/ 3607122 h 4450315"/>
              <a:gd name="connsiteX55" fmla="*/ 219726 w 4377957"/>
              <a:gd name="connsiteY55" fmla="*/ 3548214 h 4450315"/>
              <a:gd name="connsiteX56" fmla="*/ 223183 w 4377957"/>
              <a:gd name="connsiteY56" fmla="*/ 3489310 h 4450315"/>
              <a:gd name="connsiteX57" fmla="*/ 223183 w 4377957"/>
              <a:gd name="connsiteY57" fmla="*/ 3432137 h 4450315"/>
              <a:gd name="connsiteX58" fmla="*/ 216266 w 4377957"/>
              <a:gd name="connsiteY58" fmla="*/ 3378430 h 4450315"/>
              <a:gd name="connsiteX59" fmla="*/ 202422 w 4377957"/>
              <a:gd name="connsiteY59" fmla="*/ 3324719 h 4450315"/>
              <a:gd name="connsiteX60" fmla="*/ 181665 w 4377957"/>
              <a:gd name="connsiteY60" fmla="*/ 3274477 h 4450315"/>
              <a:gd name="connsiteX61" fmla="*/ 153981 w 4377957"/>
              <a:gd name="connsiteY61" fmla="*/ 3222502 h 4450315"/>
              <a:gd name="connsiteX62" fmla="*/ 126301 w 4377957"/>
              <a:gd name="connsiteY62" fmla="*/ 3170528 h 4450315"/>
              <a:gd name="connsiteX63" fmla="*/ 95160 w 4377957"/>
              <a:gd name="connsiteY63" fmla="*/ 3118551 h 4450315"/>
              <a:gd name="connsiteX64" fmla="*/ 65745 w 4377957"/>
              <a:gd name="connsiteY64" fmla="*/ 3068304 h 4450315"/>
              <a:gd name="connsiteX65" fmla="*/ 39794 w 4377957"/>
              <a:gd name="connsiteY65" fmla="*/ 3014600 h 4450315"/>
              <a:gd name="connsiteX66" fmla="*/ 19033 w 4377957"/>
              <a:gd name="connsiteY66" fmla="*/ 2962620 h 4450315"/>
              <a:gd name="connsiteX67" fmla="*/ 5193 w 4377957"/>
              <a:gd name="connsiteY67" fmla="*/ 2908911 h 4450315"/>
              <a:gd name="connsiteX68" fmla="*/ 0 w 4377957"/>
              <a:gd name="connsiteY68" fmla="*/ 2853472 h 4450315"/>
              <a:gd name="connsiteX69" fmla="*/ 5193 w 4377957"/>
              <a:gd name="connsiteY69" fmla="*/ 2798032 h 4450315"/>
              <a:gd name="connsiteX70" fmla="*/ 19033 w 4377957"/>
              <a:gd name="connsiteY70" fmla="*/ 2744323 h 4450315"/>
              <a:gd name="connsiteX71" fmla="*/ 39794 w 4377957"/>
              <a:gd name="connsiteY71" fmla="*/ 2692350 h 4450315"/>
              <a:gd name="connsiteX72" fmla="*/ 65745 w 4377957"/>
              <a:gd name="connsiteY72" fmla="*/ 2638641 h 4450315"/>
              <a:gd name="connsiteX73" fmla="*/ 95160 w 4377957"/>
              <a:gd name="connsiteY73" fmla="*/ 2588397 h 4450315"/>
              <a:gd name="connsiteX74" fmla="*/ 126301 w 4377957"/>
              <a:gd name="connsiteY74" fmla="*/ 2536421 h 4450315"/>
              <a:gd name="connsiteX75" fmla="*/ 153981 w 4377957"/>
              <a:gd name="connsiteY75" fmla="*/ 2484443 h 4450315"/>
              <a:gd name="connsiteX76" fmla="*/ 181665 w 4377957"/>
              <a:gd name="connsiteY76" fmla="*/ 2432468 h 4450315"/>
              <a:gd name="connsiteX77" fmla="*/ 202422 w 4377957"/>
              <a:gd name="connsiteY77" fmla="*/ 2382226 h 4450315"/>
              <a:gd name="connsiteX78" fmla="*/ 216266 w 4377957"/>
              <a:gd name="connsiteY78" fmla="*/ 2328517 h 4450315"/>
              <a:gd name="connsiteX79" fmla="*/ 223183 w 4377957"/>
              <a:gd name="connsiteY79" fmla="*/ 2274808 h 4450315"/>
              <a:gd name="connsiteX80" fmla="*/ 223183 w 4377957"/>
              <a:gd name="connsiteY80" fmla="*/ 2217635 h 4450315"/>
              <a:gd name="connsiteX81" fmla="*/ 219726 w 4377957"/>
              <a:gd name="connsiteY81" fmla="*/ 2158729 h 4450315"/>
              <a:gd name="connsiteX82" fmla="*/ 212805 w 4377957"/>
              <a:gd name="connsiteY82" fmla="*/ 2099827 h 4450315"/>
              <a:gd name="connsiteX83" fmla="*/ 204155 w 4377957"/>
              <a:gd name="connsiteY83" fmla="*/ 2040916 h 4450315"/>
              <a:gd name="connsiteX84" fmla="*/ 197236 w 4377957"/>
              <a:gd name="connsiteY84" fmla="*/ 1982010 h 4450315"/>
              <a:gd name="connsiteX85" fmla="*/ 192042 w 4377957"/>
              <a:gd name="connsiteY85" fmla="*/ 1923106 h 4450315"/>
              <a:gd name="connsiteX86" fmla="*/ 193775 w 4377957"/>
              <a:gd name="connsiteY86" fmla="*/ 1867664 h 4450315"/>
              <a:gd name="connsiteX87" fmla="*/ 200693 w 4377957"/>
              <a:gd name="connsiteY87" fmla="*/ 1813955 h 4450315"/>
              <a:gd name="connsiteX88" fmla="*/ 216266 w 4377957"/>
              <a:gd name="connsiteY88" fmla="*/ 1761980 h 4450315"/>
              <a:gd name="connsiteX89" fmla="*/ 238756 w 4377957"/>
              <a:gd name="connsiteY89" fmla="*/ 1718666 h 4450315"/>
              <a:gd name="connsiteX90" fmla="*/ 268167 w 4377957"/>
              <a:gd name="connsiteY90" fmla="*/ 1677088 h 4450315"/>
              <a:gd name="connsiteX91" fmla="*/ 302772 w 4377957"/>
              <a:gd name="connsiteY91" fmla="*/ 1640703 h 4450315"/>
              <a:gd name="connsiteX92" fmla="*/ 342561 w 4377957"/>
              <a:gd name="connsiteY92" fmla="*/ 1604320 h 4450315"/>
              <a:gd name="connsiteX93" fmla="*/ 384085 w 4377957"/>
              <a:gd name="connsiteY93" fmla="*/ 1571402 h 4450315"/>
              <a:gd name="connsiteX94" fmla="*/ 427334 w 4377957"/>
              <a:gd name="connsiteY94" fmla="*/ 1538485 h 4450315"/>
              <a:gd name="connsiteX95" fmla="*/ 472315 w 4377957"/>
              <a:gd name="connsiteY95" fmla="*/ 1505567 h 4450315"/>
              <a:gd name="connsiteX96" fmla="*/ 513841 w 4377957"/>
              <a:gd name="connsiteY96" fmla="*/ 1472646 h 4450315"/>
              <a:gd name="connsiteX97" fmla="*/ 553633 w 4377957"/>
              <a:gd name="connsiteY97" fmla="*/ 1437999 h 4450315"/>
              <a:gd name="connsiteX98" fmla="*/ 588233 w 4377957"/>
              <a:gd name="connsiteY98" fmla="*/ 1398152 h 4450315"/>
              <a:gd name="connsiteX99" fmla="*/ 619377 w 4377957"/>
              <a:gd name="connsiteY99" fmla="*/ 1360033 h 4450315"/>
              <a:gd name="connsiteX100" fmla="*/ 643600 w 4377957"/>
              <a:gd name="connsiteY100" fmla="*/ 1316720 h 4450315"/>
              <a:gd name="connsiteX101" fmla="*/ 664361 w 4377957"/>
              <a:gd name="connsiteY101" fmla="*/ 1269944 h 4450315"/>
              <a:gd name="connsiteX102" fmla="*/ 681662 w 4377957"/>
              <a:gd name="connsiteY102" fmla="*/ 1219697 h 4450315"/>
              <a:gd name="connsiteX103" fmla="*/ 697233 w 4377957"/>
              <a:gd name="connsiteY103" fmla="*/ 1167722 h 4450315"/>
              <a:gd name="connsiteX104" fmla="*/ 711073 w 4377957"/>
              <a:gd name="connsiteY104" fmla="*/ 1115749 h 4450315"/>
              <a:gd name="connsiteX105" fmla="*/ 724913 w 4377957"/>
              <a:gd name="connsiteY105" fmla="*/ 1062038 h 4450315"/>
              <a:gd name="connsiteX106" fmla="*/ 740486 w 4377957"/>
              <a:gd name="connsiteY106" fmla="*/ 1011797 h 4450315"/>
              <a:gd name="connsiteX107" fmla="*/ 757785 w 4377957"/>
              <a:gd name="connsiteY107" fmla="*/ 961551 h 4450315"/>
              <a:gd name="connsiteX108" fmla="*/ 778544 w 4377957"/>
              <a:gd name="connsiteY108" fmla="*/ 914773 h 4450315"/>
              <a:gd name="connsiteX109" fmla="*/ 804499 w 4377957"/>
              <a:gd name="connsiteY109" fmla="*/ 873193 h 4450315"/>
              <a:gd name="connsiteX110" fmla="*/ 835637 w 4377957"/>
              <a:gd name="connsiteY110" fmla="*/ 835077 h 4450315"/>
              <a:gd name="connsiteX111" fmla="*/ 873701 w 4377957"/>
              <a:gd name="connsiteY111" fmla="*/ 803891 h 4450315"/>
              <a:gd name="connsiteX112" fmla="*/ 915225 w 4377957"/>
              <a:gd name="connsiteY112" fmla="*/ 777906 h 4450315"/>
              <a:gd name="connsiteX113" fmla="*/ 961936 w 4377957"/>
              <a:gd name="connsiteY113" fmla="*/ 757113 h 4450315"/>
              <a:gd name="connsiteX114" fmla="*/ 1012107 w 4377957"/>
              <a:gd name="connsiteY114" fmla="*/ 739788 h 4450315"/>
              <a:gd name="connsiteX115" fmla="*/ 1062281 w 4377957"/>
              <a:gd name="connsiteY115" fmla="*/ 724195 h 4450315"/>
              <a:gd name="connsiteX116" fmla="*/ 1115912 w 4377957"/>
              <a:gd name="connsiteY116" fmla="*/ 710336 h 4450315"/>
              <a:gd name="connsiteX117" fmla="*/ 1167817 w 4377957"/>
              <a:gd name="connsiteY117" fmla="*/ 696474 h 4450315"/>
              <a:gd name="connsiteX118" fmla="*/ 1219721 w 4377957"/>
              <a:gd name="connsiteY118" fmla="*/ 680881 h 4450315"/>
              <a:gd name="connsiteX119" fmla="*/ 1269891 w 4377957"/>
              <a:gd name="connsiteY119" fmla="*/ 663560 h 4450315"/>
              <a:gd name="connsiteX120" fmla="*/ 1316608 w 4377957"/>
              <a:gd name="connsiteY120" fmla="*/ 642767 h 4450315"/>
              <a:gd name="connsiteX121" fmla="*/ 1359856 w 4377957"/>
              <a:gd name="connsiteY121" fmla="*/ 618515 h 4450315"/>
              <a:gd name="connsiteX122" fmla="*/ 1397919 w 4377957"/>
              <a:gd name="connsiteY122" fmla="*/ 587327 h 4450315"/>
              <a:gd name="connsiteX123" fmla="*/ 1437708 w 4377957"/>
              <a:gd name="connsiteY123" fmla="*/ 552676 h 4450315"/>
              <a:gd name="connsiteX124" fmla="*/ 1472315 w 4377957"/>
              <a:gd name="connsiteY124" fmla="*/ 512829 h 4450315"/>
              <a:gd name="connsiteX125" fmla="*/ 1505187 w 4377957"/>
              <a:gd name="connsiteY125" fmla="*/ 471246 h 4450315"/>
              <a:gd name="connsiteX126" fmla="*/ 1538055 w 4377957"/>
              <a:gd name="connsiteY126" fmla="*/ 427932 h 4450315"/>
              <a:gd name="connsiteX127" fmla="*/ 1570928 w 4377957"/>
              <a:gd name="connsiteY127" fmla="*/ 384619 h 4450315"/>
              <a:gd name="connsiteX128" fmla="*/ 1603798 w 4377957"/>
              <a:gd name="connsiteY128" fmla="*/ 343038 h 4450315"/>
              <a:gd name="connsiteX129" fmla="*/ 1640134 w 4377957"/>
              <a:gd name="connsiteY129" fmla="*/ 303191 h 4450315"/>
              <a:gd name="connsiteX130" fmla="*/ 1676466 w 4377957"/>
              <a:gd name="connsiteY130" fmla="*/ 268542 h 4450315"/>
              <a:gd name="connsiteX131" fmla="*/ 1717988 w 4377957"/>
              <a:gd name="connsiteY131" fmla="*/ 239088 h 4450315"/>
              <a:gd name="connsiteX132" fmla="*/ 1761238 w 4377957"/>
              <a:gd name="connsiteY132" fmla="*/ 216564 h 4450315"/>
              <a:gd name="connsiteX133" fmla="*/ 1813143 w 4377957"/>
              <a:gd name="connsiteY133" fmla="*/ 200973 h 4450315"/>
              <a:gd name="connsiteX134" fmla="*/ 1866776 w 4377957"/>
              <a:gd name="connsiteY134" fmla="*/ 194041 h 4450315"/>
              <a:gd name="connsiteX135" fmla="*/ 1922138 w 4377957"/>
              <a:gd name="connsiteY135" fmla="*/ 192307 h 4450315"/>
              <a:gd name="connsiteX136" fmla="*/ 1980962 w 4377957"/>
              <a:gd name="connsiteY136" fmla="*/ 197507 h 4450315"/>
              <a:gd name="connsiteX137" fmla="*/ 2039783 w 4377957"/>
              <a:gd name="connsiteY137" fmla="*/ 204438 h 4450315"/>
              <a:gd name="connsiteX138" fmla="*/ 2098609 w 4377957"/>
              <a:gd name="connsiteY138" fmla="*/ 213100 h 4450315"/>
              <a:gd name="connsiteX139" fmla="*/ 2157430 w 4377957"/>
              <a:gd name="connsiteY139" fmla="*/ 220033 h 4450315"/>
              <a:gd name="connsiteX140" fmla="*/ 2216252 w 4377957"/>
              <a:gd name="connsiteY140" fmla="*/ 223495 h 4450315"/>
              <a:gd name="connsiteX141" fmla="*/ 2273351 w 4377957"/>
              <a:gd name="connsiteY141" fmla="*/ 223495 h 4450315"/>
              <a:gd name="connsiteX142" fmla="*/ 2326980 w 4377957"/>
              <a:gd name="connsiteY142" fmla="*/ 216564 h 4450315"/>
              <a:gd name="connsiteX143" fmla="*/ 2382342 w 4377957"/>
              <a:gd name="connsiteY143" fmla="*/ 202703 h 4450315"/>
              <a:gd name="connsiteX144" fmla="*/ 2432518 w 4377957"/>
              <a:gd name="connsiteY144" fmla="*/ 181912 h 4450315"/>
              <a:gd name="connsiteX145" fmla="*/ 2484420 w 4377957"/>
              <a:gd name="connsiteY145" fmla="*/ 154193 h 4450315"/>
              <a:gd name="connsiteX146" fmla="*/ 2536321 w 4377957"/>
              <a:gd name="connsiteY146" fmla="*/ 126477 h 4450315"/>
              <a:gd name="connsiteX147" fmla="*/ 2588225 w 4377957"/>
              <a:gd name="connsiteY147" fmla="*/ 95289 h 4450315"/>
              <a:gd name="connsiteX148" fmla="*/ 2638397 w 4377957"/>
              <a:gd name="connsiteY148" fmla="*/ 65835 h 4450315"/>
              <a:gd name="connsiteX149" fmla="*/ 2692030 w 4377957"/>
              <a:gd name="connsiteY149" fmla="*/ 39849 h 4450315"/>
              <a:gd name="connsiteX150" fmla="*/ 2743935 w 4377957"/>
              <a:gd name="connsiteY150" fmla="*/ 19057 h 4450315"/>
              <a:gd name="connsiteX151" fmla="*/ 2797564 w 4377957"/>
              <a:gd name="connsiteY151" fmla="*/ 5196 h 4450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4377957" h="4450315">
                <a:moveTo>
                  <a:pt x="2852930" y="0"/>
                </a:moveTo>
                <a:lnTo>
                  <a:pt x="2908292" y="5196"/>
                </a:lnTo>
                <a:lnTo>
                  <a:pt x="2961923" y="19057"/>
                </a:lnTo>
                <a:lnTo>
                  <a:pt x="3013826" y="39849"/>
                </a:lnTo>
                <a:lnTo>
                  <a:pt x="3067459" y="65835"/>
                </a:lnTo>
                <a:lnTo>
                  <a:pt x="3117633" y="95289"/>
                </a:lnTo>
                <a:lnTo>
                  <a:pt x="3169535" y="126477"/>
                </a:lnTo>
                <a:lnTo>
                  <a:pt x="3221440" y="154193"/>
                </a:lnTo>
                <a:lnTo>
                  <a:pt x="3273340" y="181912"/>
                </a:lnTo>
                <a:lnTo>
                  <a:pt x="3325243" y="202703"/>
                </a:lnTo>
                <a:lnTo>
                  <a:pt x="3378878" y="216564"/>
                </a:lnTo>
                <a:lnTo>
                  <a:pt x="3432511" y="223495"/>
                </a:lnTo>
                <a:lnTo>
                  <a:pt x="3489604" y="223495"/>
                </a:lnTo>
                <a:lnTo>
                  <a:pt x="3548428" y="220033"/>
                </a:lnTo>
                <a:lnTo>
                  <a:pt x="3607247" y="213100"/>
                </a:lnTo>
                <a:lnTo>
                  <a:pt x="3666073" y="204438"/>
                </a:lnTo>
                <a:lnTo>
                  <a:pt x="3724899" y="197507"/>
                </a:lnTo>
                <a:lnTo>
                  <a:pt x="3783720" y="192307"/>
                </a:lnTo>
                <a:lnTo>
                  <a:pt x="3839084" y="194041"/>
                </a:lnTo>
                <a:lnTo>
                  <a:pt x="3892717" y="200973"/>
                </a:lnTo>
                <a:lnTo>
                  <a:pt x="3944620" y="216564"/>
                </a:lnTo>
                <a:lnTo>
                  <a:pt x="3987873" y="239088"/>
                </a:lnTo>
                <a:lnTo>
                  <a:pt x="4029393" y="268542"/>
                </a:lnTo>
                <a:lnTo>
                  <a:pt x="4065726" y="303191"/>
                </a:lnTo>
                <a:lnTo>
                  <a:pt x="4102060" y="343038"/>
                </a:lnTo>
                <a:lnTo>
                  <a:pt x="4134931" y="384619"/>
                </a:lnTo>
                <a:lnTo>
                  <a:pt x="4167801" y="427932"/>
                </a:lnTo>
                <a:lnTo>
                  <a:pt x="4200673" y="471246"/>
                </a:lnTo>
                <a:lnTo>
                  <a:pt x="4233545" y="512829"/>
                </a:lnTo>
                <a:lnTo>
                  <a:pt x="4268148" y="552676"/>
                </a:lnTo>
                <a:lnTo>
                  <a:pt x="4307937" y="587327"/>
                </a:lnTo>
                <a:lnTo>
                  <a:pt x="4346000" y="618515"/>
                </a:lnTo>
                <a:lnTo>
                  <a:pt x="4377957" y="636433"/>
                </a:lnTo>
                <a:lnTo>
                  <a:pt x="4377957" y="4450315"/>
                </a:lnTo>
                <a:lnTo>
                  <a:pt x="668945" y="4450315"/>
                </a:lnTo>
                <a:lnTo>
                  <a:pt x="664361" y="4437001"/>
                </a:lnTo>
                <a:lnTo>
                  <a:pt x="643600" y="4390224"/>
                </a:lnTo>
                <a:lnTo>
                  <a:pt x="619377" y="4346912"/>
                </a:lnTo>
                <a:lnTo>
                  <a:pt x="588233" y="4308796"/>
                </a:lnTo>
                <a:lnTo>
                  <a:pt x="553633" y="4268947"/>
                </a:lnTo>
                <a:lnTo>
                  <a:pt x="513841" y="4234297"/>
                </a:lnTo>
                <a:lnTo>
                  <a:pt x="472315" y="4201379"/>
                </a:lnTo>
                <a:lnTo>
                  <a:pt x="427334" y="4168460"/>
                </a:lnTo>
                <a:lnTo>
                  <a:pt x="384085" y="4135541"/>
                </a:lnTo>
                <a:lnTo>
                  <a:pt x="342561" y="4102623"/>
                </a:lnTo>
                <a:lnTo>
                  <a:pt x="302772" y="4066242"/>
                </a:lnTo>
                <a:lnTo>
                  <a:pt x="268167" y="4029859"/>
                </a:lnTo>
                <a:lnTo>
                  <a:pt x="238756" y="3988279"/>
                </a:lnTo>
                <a:lnTo>
                  <a:pt x="216266" y="3944965"/>
                </a:lnTo>
                <a:lnTo>
                  <a:pt x="200693" y="3892992"/>
                </a:lnTo>
                <a:lnTo>
                  <a:pt x="193775" y="3839283"/>
                </a:lnTo>
                <a:lnTo>
                  <a:pt x="192042" y="3783841"/>
                </a:lnTo>
                <a:lnTo>
                  <a:pt x="197236" y="3724937"/>
                </a:lnTo>
                <a:lnTo>
                  <a:pt x="204155" y="3666029"/>
                </a:lnTo>
                <a:lnTo>
                  <a:pt x="212805" y="3607122"/>
                </a:lnTo>
                <a:lnTo>
                  <a:pt x="219726" y="3548214"/>
                </a:lnTo>
                <a:lnTo>
                  <a:pt x="223183" y="3489310"/>
                </a:lnTo>
                <a:lnTo>
                  <a:pt x="223183" y="3432137"/>
                </a:lnTo>
                <a:lnTo>
                  <a:pt x="216266" y="3378430"/>
                </a:lnTo>
                <a:lnTo>
                  <a:pt x="202422" y="3324719"/>
                </a:lnTo>
                <a:lnTo>
                  <a:pt x="181665" y="3274477"/>
                </a:lnTo>
                <a:lnTo>
                  <a:pt x="153981" y="3222502"/>
                </a:lnTo>
                <a:lnTo>
                  <a:pt x="126301" y="3170528"/>
                </a:lnTo>
                <a:lnTo>
                  <a:pt x="95160" y="3118551"/>
                </a:lnTo>
                <a:lnTo>
                  <a:pt x="65745" y="3068304"/>
                </a:lnTo>
                <a:lnTo>
                  <a:pt x="39794" y="3014600"/>
                </a:lnTo>
                <a:lnTo>
                  <a:pt x="19033" y="2962620"/>
                </a:lnTo>
                <a:lnTo>
                  <a:pt x="5193" y="2908911"/>
                </a:lnTo>
                <a:lnTo>
                  <a:pt x="0" y="2853472"/>
                </a:lnTo>
                <a:lnTo>
                  <a:pt x="5193" y="2798032"/>
                </a:lnTo>
                <a:lnTo>
                  <a:pt x="19033" y="2744323"/>
                </a:lnTo>
                <a:lnTo>
                  <a:pt x="39794" y="2692350"/>
                </a:lnTo>
                <a:lnTo>
                  <a:pt x="65745" y="2638641"/>
                </a:lnTo>
                <a:lnTo>
                  <a:pt x="95160" y="2588397"/>
                </a:lnTo>
                <a:lnTo>
                  <a:pt x="126301" y="2536421"/>
                </a:lnTo>
                <a:lnTo>
                  <a:pt x="153981" y="2484443"/>
                </a:lnTo>
                <a:lnTo>
                  <a:pt x="181665" y="2432468"/>
                </a:lnTo>
                <a:lnTo>
                  <a:pt x="202422" y="2382226"/>
                </a:lnTo>
                <a:lnTo>
                  <a:pt x="216266" y="2328517"/>
                </a:lnTo>
                <a:lnTo>
                  <a:pt x="223183" y="2274808"/>
                </a:lnTo>
                <a:lnTo>
                  <a:pt x="223183" y="2217635"/>
                </a:lnTo>
                <a:lnTo>
                  <a:pt x="219726" y="2158729"/>
                </a:lnTo>
                <a:lnTo>
                  <a:pt x="212805" y="2099827"/>
                </a:lnTo>
                <a:lnTo>
                  <a:pt x="204155" y="2040916"/>
                </a:lnTo>
                <a:lnTo>
                  <a:pt x="197236" y="1982010"/>
                </a:lnTo>
                <a:lnTo>
                  <a:pt x="192042" y="1923106"/>
                </a:lnTo>
                <a:lnTo>
                  <a:pt x="193775" y="1867664"/>
                </a:lnTo>
                <a:lnTo>
                  <a:pt x="200693" y="1813955"/>
                </a:lnTo>
                <a:lnTo>
                  <a:pt x="216266" y="1761980"/>
                </a:lnTo>
                <a:lnTo>
                  <a:pt x="238756" y="1718666"/>
                </a:lnTo>
                <a:lnTo>
                  <a:pt x="268167" y="1677088"/>
                </a:lnTo>
                <a:lnTo>
                  <a:pt x="302772" y="1640703"/>
                </a:lnTo>
                <a:lnTo>
                  <a:pt x="342561" y="1604320"/>
                </a:lnTo>
                <a:lnTo>
                  <a:pt x="384085" y="1571402"/>
                </a:lnTo>
                <a:lnTo>
                  <a:pt x="427334" y="1538485"/>
                </a:lnTo>
                <a:lnTo>
                  <a:pt x="472315" y="1505567"/>
                </a:lnTo>
                <a:lnTo>
                  <a:pt x="513841" y="1472646"/>
                </a:lnTo>
                <a:lnTo>
                  <a:pt x="553633" y="1437999"/>
                </a:lnTo>
                <a:lnTo>
                  <a:pt x="588233" y="1398152"/>
                </a:lnTo>
                <a:lnTo>
                  <a:pt x="619377" y="1360033"/>
                </a:lnTo>
                <a:lnTo>
                  <a:pt x="643600" y="1316720"/>
                </a:lnTo>
                <a:lnTo>
                  <a:pt x="664361" y="1269944"/>
                </a:lnTo>
                <a:lnTo>
                  <a:pt x="681662" y="1219697"/>
                </a:lnTo>
                <a:lnTo>
                  <a:pt x="697233" y="1167722"/>
                </a:lnTo>
                <a:lnTo>
                  <a:pt x="711073" y="1115749"/>
                </a:lnTo>
                <a:lnTo>
                  <a:pt x="724913" y="1062038"/>
                </a:lnTo>
                <a:lnTo>
                  <a:pt x="740486" y="1011797"/>
                </a:lnTo>
                <a:lnTo>
                  <a:pt x="757785" y="961551"/>
                </a:lnTo>
                <a:lnTo>
                  <a:pt x="778544" y="914773"/>
                </a:lnTo>
                <a:lnTo>
                  <a:pt x="804499" y="873193"/>
                </a:lnTo>
                <a:lnTo>
                  <a:pt x="835637" y="835077"/>
                </a:lnTo>
                <a:lnTo>
                  <a:pt x="873701" y="803891"/>
                </a:lnTo>
                <a:lnTo>
                  <a:pt x="915225" y="777906"/>
                </a:lnTo>
                <a:lnTo>
                  <a:pt x="961936" y="757113"/>
                </a:lnTo>
                <a:lnTo>
                  <a:pt x="1012107" y="739788"/>
                </a:lnTo>
                <a:lnTo>
                  <a:pt x="1062281" y="724195"/>
                </a:lnTo>
                <a:lnTo>
                  <a:pt x="1115912" y="710336"/>
                </a:lnTo>
                <a:lnTo>
                  <a:pt x="1167817" y="696474"/>
                </a:lnTo>
                <a:lnTo>
                  <a:pt x="1219721" y="680881"/>
                </a:lnTo>
                <a:lnTo>
                  <a:pt x="1269891" y="663560"/>
                </a:lnTo>
                <a:lnTo>
                  <a:pt x="1316608" y="642767"/>
                </a:lnTo>
                <a:lnTo>
                  <a:pt x="1359856" y="618515"/>
                </a:lnTo>
                <a:lnTo>
                  <a:pt x="1397919" y="587327"/>
                </a:lnTo>
                <a:lnTo>
                  <a:pt x="1437708" y="552676"/>
                </a:lnTo>
                <a:lnTo>
                  <a:pt x="1472315" y="512829"/>
                </a:lnTo>
                <a:lnTo>
                  <a:pt x="1505187" y="471246"/>
                </a:lnTo>
                <a:lnTo>
                  <a:pt x="1538055" y="427932"/>
                </a:lnTo>
                <a:lnTo>
                  <a:pt x="1570928" y="384619"/>
                </a:lnTo>
                <a:lnTo>
                  <a:pt x="1603798" y="343038"/>
                </a:lnTo>
                <a:lnTo>
                  <a:pt x="1640134" y="303191"/>
                </a:lnTo>
                <a:lnTo>
                  <a:pt x="1676466" y="268542"/>
                </a:lnTo>
                <a:lnTo>
                  <a:pt x="1717988" y="239088"/>
                </a:lnTo>
                <a:lnTo>
                  <a:pt x="1761238" y="216564"/>
                </a:lnTo>
                <a:lnTo>
                  <a:pt x="1813143" y="200973"/>
                </a:lnTo>
                <a:lnTo>
                  <a:pt x="1866776" y="194041"/>
                </a:lnTo>
                <a:lnTo>
                  <a:pt x="1922138" y="192307"/>
                </a:lnTo>
                <a:lnTo>
                  <a:pt x="1980962" y="197507"/>
                </a:lnTo>
                <a:lnTo>
                  <a:pt x="2039783" y="204438"/>
                </a:lnTo>
                <a:lnTo>
                  <a:pt x="2098609" y="213100"/>
                </a:lnTo>
                <a:lnTo>
                  <a:pt x="2157430" y="220033"/>
                </a:lnTo>
                <a:lnTo>
                  <a:pt x="2216252" y="223495"/>
                </a:lnTo>
                <a:lnTo>
                  <a:pt x="2273351" y="223495"/>
                </a:lnTo>
                <a:lnTo>
                  <a:pt x="2326980" y="216564"/>
                </a:lnTo>
                <a:lnTo>
                  <a:pt x="2382342" y="202703"/>
                </a:lnTo>
                <a:lnTo>
                  <a:pt x="2432518" y="181912"/>
                </a:lnTo>
                <a:lnTo>
                  <a:pt x="2484420" y="154193"/>
                </a:lnTo>
                <a:lnTo>
                  <a:pt x="2536321" y="126477"/>
                </a:lnTo>
                <a:lnTo>
                  <a:pt x="2588225" y="95289"/>
                </a:lnTo>
                <a:lnTo>
                  <a:pt x="2638397" y="65835"/>
                </a:lnTo>
                <a:lnTo>
                  <a:pt x="2692030" y="39849"/>
                </a:lnTo>
                <a:lnTo>
                  <a:pt x="2743935" y="19057"/>
                </a:lnTo>
                <a:lnTo>
                  <a:pt x="2797564" y="51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5305" y="3505200"/>
            <a:ext cx="2780541" cy="3141131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423583" y="3865894"/>
            <a:ext cx="519375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s-SV" sz="4300" dirty="0"/>
              <a:t>Entremos en la ALEGRÍA Y EN LA VIDA DE dios</a:t>
            </a:r>
            <a:endParaRPr lang="en-US" sz="4300" dirty="0"/>
          </a:p>
        </p:txBody>
      </p:sp>
      <p:pic>
        <p:nvPicPr>
          <p:cNvPr id="7" name="historiadia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2380" y="262239"/>
            <a:ext cx="1235425" cy="123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5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3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2. Un tiempo de oración</a:t>
            </a: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2F16799-0C7E-47C0-99AB-8E4366BD13B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2167" y="801095"/>
            <a:ext cx="2469095" cy="246909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4DAC76A-A015-499D-A88E-9D80A4EFC3FD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5436" t="-1" r="14573" b="832"/>
          <a:stretch/>
        </p:blipFill>
        <p:spPr>
          <a:xfrm>
            <a:off x="3747377" y="1262737"/>
            <a:ext cx="1813371" cy="17118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5A0A448-B0C4-4448-98B8-1E5A9CC474B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65737" y="3100441"/>
            <a:ext cx="1503183" cy="171182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523" b="99497" l="9843" r="8976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9199" y="3016768"/>
            <a:ext cx="2399481" cy="187990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950302" y="5071631"/>
            <a:ext cx="1698620" cy="16677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113383" y="3100441"/>
            <a:ext cx="1793551" cy="170995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734056" y="4885358"/>
            <a:ext cx="1774244" cy="197264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542167" y="2521754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2</a:t>
            </a:r>
            <a:endParaRPr lang="en-U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379981" y="2548855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1</a:t>
            </a:r>
            <a:endParaRPr lang="en-U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863351" y="4468163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3</a:t>
            </a:r>
            <a:endParaRPr lang="en-U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4734056" y="4441269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4</a:t>
            </a:r>
            <a:endParaRPr lang="en-U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8216058" y="4444830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5</a:t>
            </a:r>
            <a:endParaRPr lang="en-U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1602904" y="6038399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6</a:t>
            </a:r>
            <a:endParaRPr lang="en-US" dirty="0"/>
          </a:p>
        </p:txBody>
      </p:sp>
      <p:sp>
        <p:nvSpPr>
          <p:cNvPr id="18" name="CuadroTexto 17"/>
          <p:cNvSpPr txBox="1"/>
          <p:nvPr/>
        </p:nvSpPr>
        <p:spPr>
          <a:xfrm>
            <a:off x="4829321" y="6113570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7</a:t>
            </a:r>
            <a:endParaRPr lang="en-US" dirty="0"/>
          </a:p>
        </p:txBody>
      </p:sp>
      <p:pic>
        <p:nvPicPr>
          <p:cNvPr id="19" name="es-como-un-rio-alabanz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663836" y="1912154"/>
            <a:ext cx="609600" cy="609600"/>
          </a:xfrm>
          <a:prstGeom prst="rect">
            <a:avLst/>
          </a:prstGeom>
        </p:spPr>
      </p:pic>
      <p:pic>
        <p:nvPicPr>
          <p:cNvPr id="23" name="jess_yo_creo_en_t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3612915" y="5613465"/>
            <a:ext cx="609600" cy="609600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8199691" y="5929657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8</a:t>
            </a:r>
            <a:endParaRPr lang="en-US" dirty="0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30"/>
          <a:srcRect b="7655"/>
          <a:stretch/>
        </p:blipFill>
        <p:spPr>
          <a:xfrm>
            <a:off x="8462563" y="5092844"/>
            <a:ext cx="1621746" cy="1625311"/>
          </a:xfrm>
          <a:prstGeom prst="rect">
            <a:avLst/>
          </a:prstGeom>
        </p:spPr>
      </p:pic>
      <p:pic>
        <p:nvPicPr>
          <p:cNvPr id="27" name="08_mamita_mari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347181" y="5612367"/>
            <a:ext cx="609600" cy="609600"/>
          </a:xfrm>
          <a:prstGeom prst="rect">
            <a:avLst/>
          </a:prstGeom>
        </p:spPr>
      </p:pic>
      <p:sp>
        <p:nvSpPr>
          <p:cNvPr id="28" name="Marcador de pie de página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Salvador/ FLORIDA CENTER FOR PEACE MIAMI</a:t>
            </a:r>
            <a:endParaRPr lang="en-US" dirty="0"/>
          </a:p>
        </p:txBody>
      </p:sp>
      <p:pic>
        <p:nvPicPr>
          <p:cNvPr id="29" name="señalcruzdia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5621178" y="1779072"/>
            <a:ext cx="609600" cy="609600"/>
          </a:xfrm>
          <a:prstGeom prst="rect">
            <a:avLst/>
          </a:prstGeom>
        </p:spPr>
      </p:pic>
      <p:pic>
        <p:nvPicPr>
          <p:cNvPr id="30" name="reflexiondia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3795803" y="3755921"/>
            <a:ext cx="609600" cy="609600"/>
          </a:xfrm>
          <a:prstGeom prst="rect">
            <a:avLst/>
          </a:prstGeom>
        </p:spPr>
      </p:pic>
      <p:pic>
        <p:nvPicPr>
          <p:cNvPr id="31" name="mensajevirgendia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859853" y="3688900"/>
            <a:ext cx="609600" cy="609600"/>
          </a:xfrm>
          <a:prstGeom prst="rect">
            <a:avLst/>
          </a:prstGeom>
        </p:spPr>
      </p:pic>
      <p:pic>
        <p:nvPicPr>
          <p:cNvPr id="32" name="oracionesdia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183880" y="3685071"/>
            <a:ext cx="609600" cy="609600"/>
          </a:xfrm>
          <a:prstGeom prst="rect">
            <a:avLst/>
          </a:prstGeom>
        </p:spPr>
      </p:pic>
      <p:pic>
        <p:nvPicPr>
          <p:cNvPr id="33" name="consagraciondia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201357" y="4936271"/>
            <a:ext cx="609600" cy="609600"/>
          </a:xfrm>
          <a:prstGeom prst="rect">
            <a:avLst/>
          </a:prstGeom>
        </p:spPr>
      </p:pic>
      <p:pic>
        <p:nvPicPr>
          <p:cNvPr id="34" name="invocacion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175983" y="5753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7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77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30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79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339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890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30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48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9082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6">
            <a:extLst>
              <a:ext uri="{FF2B5EF4-FFF2-40B4-BE49-F238E27FC236}">
                <a16:creationId xmlns:a16="http://schemas.microsoft.com/office/drawing/2014/main" id="{CA71505E-6D83-4D7B-B88A-7D7C2DB42F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id="{82174A2F-5CC0-47EE-BFEA-6199C2BD7C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9" name="Rectangle 16">
            <a:extLst>
              <a:ext uri="{FF2B5EF4-FFF2-40B4-BE49-F238E27FC236}">
                <a16:creationId xmlns:a16="http://schemas.microsoft.com/office/drawing/2014/main" id="{7C615D28-8D37-47CB-9D5B-9ACFDA3089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3799" y="804335"/>
            <a:ext cx="6340851" cy="168170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3. Para los más grandes</a:t>
            </a:r>
            <a:endParaRPr lang="en-US" dirty="0"/>
          </a:p>
        </p:txBody>
      </p:sp>
      <p:sp>
        <p:nvSpPr>
          <p:cNvPr id="30" name="Freeform: Shape 18">
            <a:extLst>
              <a:ext uri="{FF2B5EF4-FFF2-40B4-BE49-F238E27FC236}">
                <a16:creationId xmlns:a16="http://schemas.microsoft.com/office/drawing/2014/main" id="{41FDC264-1201-436C-919B-101837D607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>
          <a:xfrm>
            <a:off x="1193799" y="2871982"/>
            <a:ext cx="6340855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>
              <a:buNone/>
            </a:pPr>
            <a:r>
              <a:rPr lang="en-US" sz="1800">
                <a:solidFill>
                  <a:schemeClr val="tx1"/>
                </a:solidFill>
              </a:rPr>
              <a:t>“Estén siempre alegres en el Señor, </a:t>
            </a:r>
          </a:p>
          <a:p>
            <a:pPr marL="0">
              <a:buNone/>
            </a:pPr>
            <a:r>
              <a:rPr lang="en-US" sz="1800">
                <a:solidFill>
                  <a:schemeClr val="tx1"/>
                </a:solidFill>
              </a:rPr>
              <a:t>Déjenme repetírselos: Estén siempre alegres… No se preocupen por nada, en todo momento, por medio de la oración, supliquen y den gracias a Dios…”</a:t>
            </a:r>
          </a:p>
          <a:p>
            <a:pPr marL="0">
              <a:buNone/>
            </a:pPr>
            <a:r>
              <a:rPr lang="en-US" sz="1800">
                <a:solidFill>
                  <a:schemeClr val="tx1"/>
                </a:solidFill>
              </a:rPr>
              <a:t>Filipensens 4, 4-6</a:t>
            </a:r>
          </a:p>
        </p:txBody>
      </p:sp>
      <p:sp>
        <p:nvSpPr>
          <p:cNvPr id="31" name="Freeform: Shape 20">
            <a:extLst>
              <a:ext uri="{FF2B5EF4-FFF2-40B4-BE49-F238E27FC236}">
                <a16:creationId xmlns:a16="http://schemas.microsoft.com/office/drawing/2014/main" id="{D6B215F4-747D-4CC6-A400-179A94AB89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9668" y="0"/>
            <a:ext cx="4232332" cy="3701000"/>
          </a:xfrm>
          <a:custGeom>
            <a:avLst/>
            <a:gdLst>
              <a:gd name="connsiteX0" fmla="*/ 319701 w 4232332"/>
              <a:gd name="connsiteY0" fmla="*/ 0 h 3701000"/>
              <a:gd name="connsiteX1" fmla="*/ 4232332 w 4232332"/>
              <a:gd name="connsiteY1" fmla="*/ 0 h 3701000"/>
              <a:gd name="connsiteX2" fmla="*/ 4232332 w 4232332"/>
              <a:gd name="connsiteY2" fmla="*/ 3034486 h 3701000"/>
              <a:gd name="connsiteX3" fmla="*/ 4230268 w 4232332"/>
              <a:gd name="connsiteY3" fmla="*/ 3035198 h 3701000"/>
              <a:gd name="connsiteX4" fmla="*/ 4185051 w 4232332"/>
              <a:gd name="connsiteY4" fmla="*/ 3049231 h 3701000"/>
              <a:gd name="connsiteX5" fmla="*/ 4136714 w 4232332"/>
              <a:gd name="connsiteY5" fmla="*/ 3061706 h 3701000"/>
              <a:gd name="connsiteX6" fmla="*/ 4089935 w 4232332"/>
              <a:gd name="connsiteY6" fmla="*/ 3074180 h 3701000"/>
              <a:gd name="connsiteX7" fmla="*/ 4043158 w 4232332"/>
              <a:gd name="connsiteY7" fmla="*/ 3088214 h 3701000"/>
              <a:gd name="connsiteX8" fmla="*/ 3997940 w 4232332"/>
              <a:gd name="connsiteY8" fmla="*/ 3103806 h 3701000"/>
              <a:gd name="connsiteX9" fmla="*/ 3955840 w 4232332"/>
              <a:gd name="connsiteY9" fmla="*/ 3122518 h 3701000"/>
              <a:gd name="connsiteX10" fmla="*/ 3916860 w 4232332"/>
              <a:gd name="connsiteY10" fmla="*/ 3144346 h 3701000"/>
              <a:gd name="connsiteX11" fmla="*/ 3882555 w 4232332"/>
              <a:gd name="connsiteY11" fmla="*/ 3172413 h 3701000"/>
              <a:gd name="connsiteX12" fmla="*/ 3846692 w 4232332"/>
              <a:gd name="connsiteY12" fmla="*/ 3203599 h 3701000"/>
              <a:gd name="connsiteX13" fmla="*/ 3815506 w 4232332"/>
              <a:gd name="connsiteY13" fmla="*/ 3239461 h 3701000"/>
              <a:gd name="connsiteX14" fmla="*/ 3785881 w 4232332"/>
              <a:gd name="connsiteY14" fmla="*/ 3276884 h 3701000"/>
              <a:gd name="connsiteX15" fmla="*/ 3756254 w 4232332"/>
              <a:gd name="connsiteY15" fmla="*/ 3315864 h 3701000"/>
              <a:gd name="connsiteX16" fmla="*/ 3726629 w 4232332"/>
              <a:gd name="connsiteY16" fmla="*/ 3354846 h 3701000"/>
              <a:gd name="connsiteX17" fmla="*/ 3697003 w 4232332"/>
              <a:gd name="connsiteY17" fmla="*/ 3392268 h 3701000"/>
              <a:gd name="connsiteX18" fmla="*/ 3664258 w 4232332"/>
              <a:gd name="connsiteY18" fmla="*/ 3428131 h 3701000"/>
              <a:gd name="connsiteX19" fmla="*/ 3631513 w 4232332"/>
              <a:gd name="connsiteY19" fmla="*/ 3459315 h 3701000"/>
              <a:gd name="connsiteX20" fmla="*/ 3594093 w 4232332"/>
              <a:gd name="connsiteY20" fmla="*/ 3485823 h 3701000"/>
              <a:gd name="connsiteX21" fmla="*/ 3555111 w 4232332"/>
              <a:gd name="connsiteY21" fmla="*/ 3506094 h 3701000"/>
              <a:gd name="connsiteX22" fmla="*/ 3508332 w 4232332"/>
              <a:gd name="connsiteY22" fmla="*/ 3520128 h 3701000"/>
              <a:gd name="connsiteX23" fmla="*/ 3459994 w 4232332"/>
              <a:gd name="connsiteY23" fmla="*/ 3526365 h 3701000"/>
              <a:gd name="connsiteX24" fmla="*/ 3410100 w 4232332"/>
              <a:gd name="connsiteY24" fmla="*/ 3527923 h 3701000"/>
              <a:gd name="connsiteX25" fmla="*/ 3357084 w 4232332"/>
              <a:gd name="connsiteY25" fmla="*/ 3523245 h 3701000"/>
              <a:gd name="connsiteX26" fmla="*/ 3304070 w 4232332"/>
              <a:gd name="connsiteY26" fmla="*/ 3517009 h 3701000"/>
              <a:gd name="connsiteX27" fmla="*/ 3251054 w 4232332"/>
              <a:gd name="connsiteY27" fmla="*/ 3509211 h 3701000"/>
              <a:gd name="connsiteX28" fmla="*/ 3198040 w 4232332"/>
              <a:gd name="connsiteY28" fmla="*/ 3502976 h 3701000"/>
              <a:gd name="connsiteX29" fmla="*/ 3145024 w 4232332"/>
              <a:gd name="connsiteY29" fmla="*/ 3499857 h 3701000"/>
              <a:gd name="connsiteX30" fmla="*/ 3093569 w 4232332"/>
              <a:gd name="connsiteY30" fmla="*/ 3499857 h 3701000"/>
              <a:gd name="connsiteX31" fmla="*/ 3045233 w 4232332"/>
              <a:gd name="connsiteY31" fmla="*/ 3506094 h 3701000"/>
              <a:gd name="connsiteX32" fmla="*/ 2995337 w 4232332"/>
              <a:gd name="connsiteY32" fmla="*/ 3518569 h 3701000"/>
              <a:gd name="connsiteX33" fmla="*/ 2950118 w 4232332"/>
              <a:gd name="connsiteY33" fmla="*/ 3537278 h 3701000"/>
              <a:gd name="connsiteX34" fmla="*/ 2903340 w 4232332"/>
              <a:gd name="connsiteY34" fmla="*/ 3562227 h 3701000"/>
              <a:gd name="connsiteX35" fmla="*/ 2856564 w 4232332"/>
              <a:gd name="connsiteY35" fmla="*/ 3587176 h 3701000"/>
              <a:gd name="connsiteX36" fmla="*/ 2809785 w 4232332"/>
              <a:gd name="connsiteY36" fmla="*/ 3615241 h 3701000"/>
              <a:gd name="connsiteX37" fmla="*/ 2764565 w 4232332"/>
              <a:gd name="connsiteY37" fmla="*/ 3641749 h 3701000"/>
              <a:gd name="connsiteX38" fmla="*/ 2716230 w 4232332"/>
              <a:gd name="connsiteY38" fmla="*/ 3665138 h 3701000"/>
              <a:gd name="connsiteX39" fmla="*/ 2669451 w 4232332"/>
              <a:gd name="connsiteY39" fmla="*/ 3683850 h 3701000"/>
              <a:gd name="connsiteX40" fmla="*/ 2621114 w 4232332"/>
              <a:gd name="connsiteY40" fmla="*/ 3696324 h 3701000"/>
              <a:gd name="connsiteX41" fmla="*/ 2571219 w 4232332"/>
              <a:gd name="connsiteY41" fmla="*/ 3701000 h 3701000"/>
              <a:gd name="connsiteX42" fmla="*/ 2521322 w 4232332"/>
              <a:gd name="connsiteY42" fmla="*/ 3696324 h 3701000"/>
              <a:gd name="connsiteX43" fmla="*/ 2472985 w 4232332"/>
              <a:gd name="connsiteY43" fmla="*/ 3683850 h 3701000"/>
              <a:gd name="connsiteX44" fmla="*/ 2426209 w 4232332"/>
              <a:gd name="connsiteY44" fmla="*/ 3665138 h 3701000"/>
              <a:gd name="connsiteX45" fmla="*/ 2377871 w 4232332"/>
              <a:gd name="connsiteY45" fmla="*/ 3641749 h 3701000"/>
              <a:gd name="connsiteX46" fmla="*/ 2332651 w 4232332"/>
              <a:gd name="connsiteY46" fmla="*/ 3615241 h 3701000"/>
              <a:gd name="connsiteX47" fmla="*/ 2285874 w 4232332"/>
              <a:gd name="connsiteY47" fmla="*/ 3587176 h 3701000"/>
              <a:gd name="connsiteX48" fmla="*/ 2239096 w 4232332"/>
              <a:gd name="connsiteY48" fmla="*/ 3562227 h 3701000"/>
              <a:gd name="connsiteX49" fmla="*/ 2192319 w 4232332"/>
              <a:gd name="connsiteY49" fmla="*/ 3537278 h 3701000"/>
              <a:gd name="connsiteX50" fmla="*/ 2145542 w 4232332"/>
              <a:gd name="connsiteY50" fmla="*/ 3518569 h 3701000"/>
              <a:gd name="connsiteX51" fmla="*/ 2097204 w 4232332"/>
              <a:gd name="connsiteY51" fmla="*/ 3506094 h 3701000"/>
              <a:gd name="connsiteX52" fmla="*/ 2048867 w 4232332"/>
              <a:gd name="connsiteY52" fmla="*/ 3499857 h 3701000"/>
              <a:gd name="connsiteX53" fmla="*/ 1997410 w 4232332"/>
              <a:gd name="connsiteY53" fmla="*/ 3499857 h 3701000"/>
              <a:gd name="connsiteX54" fmla="*/ 1944396 w 4232332"/>
              <a:gd name="connsiteY54" fmla="*/ 3502976 h 3701000"/>
              <a:gd name="connsiteX55" fmla="*/ 1891382 w 4232332"/>
              <a:gd name="connsiteY55" fmla="*/ 3509211 h 3701000"/>
              <a:gd name="connsiteX56" fmla="*/ 1838366 w 4232332"/>
              <a:gd name="connsiteY56" fmla="*/ 3517009 h 3701000"/>
              <a:gd name="connsiteX57" fmla="*/ 1785350 w 4232332"/>
              <a:gd name="connsiteY57" fmla="*/ 3523245 h 3701000"/>
              <a:gd name="connsiteX58" fmla="*/ 1732336 w 4232332"/>
              <a:gd name="connsiteY58" fmla="*/ 3527923 h 3701000"/>
              <a:gd name="connsiteX59" fmla="*/ 1682442 w 4232332"/>
              <a:gd name="connsiteY59" fmla="*/ 3526365 h 3701000"/>
              <a:gd name="connsiteX60" fmla="*/ 1634105 w 4232332"/>
              <a:gd name="connsiteY60" fmla="*/ 3520128 h 3701000"/>
              <a:gd name="connsiteX61" fmla="*/ 1587326 w 4232332"/>
              <a:gd name="connsiteY61" fmla="*/ 3506094 h 3701000"/>
              <a:gd name="connsiteX62" fmla="*/ 1548345 w 4232332"/>
              <a:gd name="connsiteY62" fmla="*/ 3485823 h 3701000"/>
              <a:gd name="connsiteX63" fmla="*/ 1510922 w 4232332"/>
              <a:gd name="connsiteY63" fmla="*/ 3459315 h 3701000"/>
              <a:gd name="connsiteX64" fmla="*/ 1478179 w 4232332"/>
              <a:gd name="connsiteY64" fmla="*/ 3428131 h 3701000"/>
              <a:gd name="connsiteX65" fmla="*/ 1445433 w 4232332"/>
              <a:gd name="connsiteY65" fmla="*/ 3392268 h 3701000"/>
              <a:gd name="connsiteX66" fmla="*/ 1415807 w 4232332"/>
              <a:gd name="connsiteY66" fmla="*/ 3354846 h 3701000"/>
              <a:gd name="connsiteX67" fmla="*/ 1386182 w 4232332"/>
              <a:gd name="connsiteY67" fmla="*/ 3315864 h 3701000"/>
              <a:gd name="connsiteX68" fmla="*/ 1356556 w 4232332"/>
              <a:gd name="connsiteY68" fmla="*/ 3276884 h 3701000"/>
              <a:gd name="connsiteX69" fmla="*/ 1326930 w 4232332"/>
              <a:gd name="connsiteY69" fmla="*/ 3239461 h 3701000"/>
              <a:gd name="connsiteX70" fmla="*/ 1295744 w 4232332"/>
              <a:gd name="connsiteY70" fmla="*/ 3203599 h 3701000"/>
              <a:gd name="connsiteX71" fmla="*/ 1259881 w 4232332"/>
              <a:gd name="connsiteY71" fmla="*/ 3172413 h 3701000"/>
              <a:gd name="connsiteX72" fmla="*/ 1225577 w 4232332"/>
              <a:gd name="connsiteY72" fmla="*/ 3144346 h 3701000"/>
              <a:gd name="connsiteX73" fmla="*/ 1186596 w 4232332"/>
              <a:gd name="connsiteY73" fmla="*/ 3122518 h 3701000"/>
              <a:gd name="connsiteX74" fmla="*/ 1144496 w 4232332"/>
              <a:gd name="connsiteY74" fmla="*/ 3103806 h 3701000"/>
              <a:gd name="connsiteX75" fmla="*/ 1099278 w 4232332"/>
              <a:gd name="connsiteY75" fmla="*/ 3088214 h 3701000"/>
              <a:gd name="connsiteX76" fmla="*/ 1052499 w 4232332"/>
              <a:gd name="connsiteY76" fmla="*/ 3074180 h 3701000"/>
              <a:gd name="connsiteX77" fmla="*/ 1005723 w 4232332"/>
              <a:gd name="connsiteY77" fmla="*/ 3061706 h 3701000"/>
              <a:gd name="connsiteX78" fmla="*/ 957386 w 4232332"/>
              <a:gd name="connsiteY78" fmla="*/ 3049231 h 3701000"/>
              <a:gd name="connsiteX79" fmla="*/ 912167 w 4232332"/>
              <a:gd name="connsiteY79" fmla="*/ 3035198 h 3701000"/>
              <a:gd name="connsiteX80" fmla="*/ 866948 w 4232332"/>
              <a:gd name="connsiteY80" fmla="*/ 3019606 h 3701000"/>
              <a:gd name="connsiteX81" fmla="*/ 824850 w 4232332"/>
              <a:gd name="connsiteY81" fmla="*/ 3000894 h 3701000"/>
              <a:gd name="connsiteX82" fmla="*/ 787426 w 4232332"/>
              <a:gd name="connsiteY82" fmla="*/ 2977505 h 3701000"/>
              <a:gd name="connsiteX83" fmla="*/ 753122 w 4232332"/>
              <a:gd name="connsiteY83" fmla="*/ 2949439 h 3701000"/>
              <a:gd name="connsiteX84" fmla="*/ 725057 w 4232332"/>
              <a:gd name="connsiteY84" fmla="*/ 2915136 h 3701000"/>
              <a:gd name="connsiteX85" fmla="*/ 701668 w 4232332"/>
              <a:gd name="connsiteY85" fmla="*/ 2877713 h 3701000"/>
              <a:gd name="connsiteX86" fmla="*/ 682956 w 4232332"/>
              <a:gd name="connsiteY86" fmla="*/ 2835613 h 3701000"/>
              <a:gd name="connsiteX87" fmla="*/ 667364 w 4232332"/>
              <a:gd name="connsiteY87" fmla="*/ 2790396 h 3701000"/>
              <a:gd name="connsiteX88" fmla="*/ 653331 w 4232332"/>
              <a:gd name="connsiteY88" fmla="*/ 2745177 h 3701000"/>
              <a:gd name="connsiteX89" fmla="*/ 640857 w 4232332"/>
              <a:gd name="connsiteY89" fmla="*/ 2696840 h 3701000"/>
              <a:gd name="connsiteX90" fmla="*/ 628382 w 4232332"/>
              <a:gd name="connsiteY90" fmla="*/ 2650063 h 3701000"/>
              <a:gd name="connsiteX91" fmla="*/ 614349 w 4232332"/>
              <a:gd name="connsiteY91" fmla="*/ 2603285 h 3701000"/>
              <a:gd name="connsiteX92" fmla="*/ 598756 w 4232332"/>
              <a:gd name="connsiteY92" fmla="*/ 2558065 h 3701000"/>
              <a:gd name="connsiteX93" fmla="*/ 580044 w 4232332"/>
              <a:gd name="connsiteY93" fmla="*/ 2515965 h 3701000"/>
              <a:gd name="connsiteX94" fmla="*/ 558214 w 4232332"/>
              <a:gd name="connsiteY94" fmla="*/ 2476984 h 3701000"/>
              <a:gd name="connsiteX95" fmla="*/ 530150 w 4232332"/>
              <a:gd name="connsiteY95" fmla="*/ 2442681 h 3701000"/>
              <a:gd name="connsiteX96" fmla="*/ 498963 w 4232332"/>
              <a:gd name="connsiteY96" fmla="*/ 2406817 h 3701000"/>
              <a:gd name="connsiteX97" fmla="*/ 463101 w 4232332"/>
              <a:gd name="connsiteY97" fmla="*/ 2375633 h 3701000"/>
              <a:gd name="connsiteX98" fmla="*/ 424118 w 4232332"/>
              <a:gd name="connsiteY98" fmla="*/ 2346007 h 3701000"/>
              <a:gd name="connsiteX99" fmla="*/ 385138 w 4232332"/>
              <a:gd name="connsiteY99" fmla="*/ 2316382 h 3701000"/>
              <a:gd name="connsiteX100" fmla="*/ 346157 w 4232332"/>
              <a:gd name="connsiteY100" fmla="*/ 2286756 h 3701000"/>
              <a:gd name="connsiteX101" fmla="*/ 308733 w 4232332"/>
              <a:gd name="connsiteY101" fmla="*/ 2257129 h 3701000"/>
              <a:gd name="connsiteX102" fmla="*/ 272871 w 4232332"/>
              <a:gd name="connsiteY102" fmla="*/ 2224386 h 3701000"/>
              <a:gd name="connsiteX103" fmla="*/ 241686 w 4232332"/>
              <a:gd name="connsiteY103" fmla="*/ 2191641 h 3701000"/>
              <a:gd name="connsiteX104" fmla="*/ 215179 w 4232332"/>
              <a:gd name="connsiteY104" fmla="*/ 2154219 h 3701000"/>
              <a:gd name="connsiteX105" fmla="*/ 194909 w 4232332"/>
              <a:gd name="connsiteY105" fmla="*/ 2115238 h 3701000"/>
              <a:gd name="connsiteX106" fmla="*/ 180876 w 4232332"/>
              <a:gd name="connsiteY106" fmla="*/ 2068461 h 3701000"/>
              <a:gd name="connsiteX107" fmla="*/ 174638 w 4232332"/>
              <a:gd name="connsiteY107" fmla="*/ 2020123 h 3701000"/>
              <a:gd name="connsiteX108" fmla="*/ 173078 w 4232332"/>
              <a:gd name="connsiteY108" fmla="*/ 1970225 h 3701000"/>
              <a:gd name="connsiteX109" fmla="*/ 177756 w 4232332"/>
              <a:gd name="connsiteY109" fmla="*/ 1917211 h 3701000"/>
              <a:gd name="connsiteX110" fmla="*/ 183993 w 4232332"/>
              <a:gd name="connsiteY110" fmla="*/ 1864197 h 3701000"/>
              <a:gd name="connsiteX111" fmla="*/ 191789 w 4232332"/>
              <a:gd name="connsiteY111" fmla="*/ 1811182 h 3701000"/>
              <a:gd name="connsiteX112" fmla="*/ 198027 w 4232332"/>
              <a:gd name="connsiteY112" fmla="*/ 1758167 h 3701000"/>
              <a:gd name="connsiteX113" fmla="*/ 201146 w 4232332"/>
              <a:gd name="connsiteY113" fmla="*/ 1705153 h 3701000"/>
              <a:gd name="connsiteX114" fmla="*/ 201146 w 4232332"/>
              <a:gd name="connsiteY114" fmla="*/ 1653697 h 3701000"/>
              <a:gd name="connsiteX115" fmla="*/ 194909 w 4232332"/>
              <a:gd name="connsiteY115" fmla="*/ 1605362 h 3701000"/>
              <a:gd name="connsiteX116" fmla="*/ 182434 w 4232332"/>
              <a:gd name="connsiteY116" fmla="*/ 1557024 h 3701000"/>
              <a:gd name="connsiteX117" fmla="*/ 163723 w 4232332"/>
              <a:gd name="connsiteY117" fmla="*/ 1511804 h 3701000"/>
              <a:gd name="connsiteX118" fmla="*/ 140335 w 4232332"/>
              <a:gd name="connsiteY118" fmla="*/ 1465027 h 3701000"/>
              <a:gd name="connsiteX119" fmla="*/ 113826 w 4232332"/>
              <a:gd name="connsiteY119" fmla="*/ 1418251 h 3701000"/>
              <a:gd name="connsiteX120" fmla="*/ 85761 w 4232332"/>
              <a:gd name="connsiteY120" fmla="*/ 1371472 h 3701000"/>
              <a:gd name="connsiteX121" fmla="*/ 59253 w 4232332"/>
              <a:gd name="connsiteY121" fmla="*/ 1326252 h 3701000"/>
              <a:gd name="connsiteX122" fmla="*/ 35863 w 4232332"/>
              <a:gd name="connsiteY122" fmla="*/ 1277917 h 3701000"/>
              <a:gd name="connsiteX123" fmla="*/ 17153 w 4232332"/>
              <a:gd name="connsiteY123" fmla="*/ 1231139 h 3701000"/>
              <a:gd name="connsiteX124" fmla="*/ 4679 w 4232332"/>
              <a:gd name="connsiteY124" fmla="*/ 1182801 h 3701000"/>
              <a:gd name="connsiteX125" fmla="*/ 0 w 4232332"/>
              <a:gd name="connsiteY125" fmla="*/ 1132905 h 3701000"/>
              <a:gd name="connsiteX126" fmla="*/ 4679 w 4232332"/>
              <a:gd name="connsiteY126" fmla="*/ 1083010 h 3701000"/>
              <a:gd name="connsiteX127" fmla="*/ 17153 w 4232332"/>
              <a:gd name="connsiteY127" fmla="*/ 1034673 h 3701000"/>
              <a:gd name="connsiteX128" fmla="*/ 35863 w 4232332"/>
              <a:gd name="connsiteY128" fmla="*/ 987895 h 3701000"/>
              <a:gd name="connsiteX129" fmla="*/ 59253 w 4232332"/>
              <a:gd name="connsiteY129" fmla="*/ 939559 h 3701000"/>
              <a:gd name="connsiteX130" fmla="*/ 85761 w 4232332"/>
              <a:gd name="connsiteY130" fmla="*/ 894339 h 3701000"/>
              <a:gd name="connsiteX131" fmla="*/ 113826 w 4232332"/>
              <a:gd name="connsiteY131" fmla="*/ 847563 h 3701000"/>
              <a:gd name="connsiteX132" fmla="*/ 140335 w 4232332"/>
              <a:gd name="connsiteY132" fmla="*/ 800784 h 3701000"/>
              <a:gd name="connsiteX133" fmla="*/ 163723 w 4232332"/>
              <a:gd name="connsiteY133" fmla="*/ 754007 h 3701000"/>
              <a:gd name="connsiteX134" fmla="*/ 182434 w 4232332"/>
              <a:gd name="connsiteY134" fmla="*/ 708787 h 3701000"/>
              <a:gd name="connsiteX135" fmla="*/ 194909 w 4232332"/>
              <a:gd name="connsiteY135" fmla="*/ 660451 h 3701000"/>
              <a:gd name="connsiteX136" fmla="*/ 201146 w 4232332"/>
              <a:gd name="connsiteY136" fmla="*/ 612115 h 3701000"/>
              <a:gd name="connsiteX137" fmla="*/ 201146 w 4232332"/>
              <a:gd name="connsiteY137" fmla="*/ 560659 h 3701000"/>
              <a:gd name="connsiteX138" fmla="*/ 198027 w 4232332"/>
              <a:gd name="connsiteY138" fmla="*/ 507644 h 3701000"/>
              <a:gd name="connsiteX139" fmla="*/ 191789 w 4232332"/>
              <a:gd name="connsiteY139" fmla="*/ 454630 h 3701000"/>
              <a:gd name="connsiteX140" fmla="*/ 183993 w 4232332"/>
              <a:gd name="connsiteY140" fmla="*/ 401614 h 3701000"/>
              <a:gd name="connsiteX141" fmla="*/ 177756 w 4232332"/>
              <a:gd name="connsiteY141" fmla="*/ 348600 h 3701000"/>
              <a:gd name="connsiteX142" fmla="*/ 173078 w 4232332"/>
              <a:gd name="connsiteY142" fmla="*/ 295586 h 3701000"/>
              <a:gd name="connsiteX143" fmla="*/ 174638 w 4232332"/>
              <a:gd name="connsiteY143" fmla="*/ 245689 h 3701000"/>
              <a:gd name="connsiteX144" fmla="*/ 180876 w 4232332"/>
              <a:gd name="connsiteY144" fmla="*/ 197353 h 3701000"/>
              <a:gd name="connsiteX145" fmla="*/ 194909 w 4232332"/>
              <a:gd name="connsiteY145" fmla="*/ 150574 h 3701000"/>
              <a:gd name="connsiteX146" fmla="*/ 215179 w 4232332"/>
              <a:gd name="connsiteY146" fmla="*/ 111594 h 3701000"/>
              <a:gd name="connsiteX147" fmla="*/ 241686 w 4232332"/>
              <a:gd name="connsiteY147" fmla="*/ 74171 h 3701000"/>
              <a:gd name="connsiteX148" fmla="*/ 272871 w 4232332"/>
              <a:gd name="connsiteY148" fmla="*/ 41427 h 3701000"/>
              <a:gd name="connsiteX149" fmla="*/ 308733 w 4232332"/>
              <a:gd name="connsiteY149" fmla="*/ 8683 h 370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4232332" h="3701000">
                <a:moveTo>
                  <a:pt x="319701" y="0"/>
                </a:moveTo>
                <a:lnTo>
                  <a:pt x="4232332" y="0"/>
                </a:lnTo>
                <a:lnTo>
                  <a:pt x="4232332" y="3034486"/>
                </a:lnTo>
                <a:lnTo>
                  <a:pt x="4230268" y="3035198"/>
                </a:lnTo>
                <a:lnTo>
                  <a:pt x="4185051" y="3049231"/>
                </a:lnTo>
                <a:lnTo>
                  <a:pt x="4136714" y="3061706"/>
                </a:lnTo>
                <a:lnTo>
                  <a:pt x="4089935" y="3074180"/>
                </a:lnTo>
                <a:lnTo>
                  <a:pt x="4043158" y="3088214"/>
                </a:lnTo>
                <a:lnTo>
                  <a:pt x="3997940" y="3103806"/>
                </a:lnTo>
                <a:lnTo>
                  <a:pt x="3955840" y="3122518"/>
                </a:lnTo>
                <a:lnTo>
                  <a:pt x="3916860" y="3144346"/>
                </a:lnTo>
                <a:lnTo>
                  <a:pt x="3882555" y="3172413"/>
                </a:lnTo>
                <a:lnTo>
                  <a:pt x="3846692" y="3203599"/>
                </a:lnTo>
                <a:lnTo>
                  <a:pt x="3815506" y="3239461"/>
                </a:lnTo>
                <a:lnTo>
                  <a:pt x="3785881" y="3276884"/>
                </a:lnTo>
                <a:lnTo>
                  <a:pt x="3756254" y="3315864"/>
                </a:lnTo>
                <a:lnTo>
                  <a:pt x="3726629" y="3354846"/>
                </a:lnTo>
                <a:lnTo>
                  <a:pt x="3697003" y="3392268"/>
                </a:lnTo>
                <a:lnTo>
                  <a:pt x="3664258" y="3428131"/>
                </a:lnTo>
                <a:lnTo>
                  <a:pt x="3631513" y="3459315"/>
                </a:lnTo>
                <a:lnTo>
                  <a:pt x="3594093" y="3485823"/>
                </a:lnTo>
                <a:lnTo>
                  <a:pt x="3555111" y="3506094"/>
                </a:lnTo>
                <a:lnTo>
                  <a:pt x="3508332" y="3520128"/>
                </a:lnTo>
                <a:lnTo>
                  <a:pt x="3459994" y="3526365"/>
                </a:lnTo>
                <a:lnTo>
                  <a:pt x="3410100" y="3527923"/>
                </a:lnTo>
                <a:lnTo>
                  <a:pt x="3357084" y="3523245"/>
                </a:lnTo>
                <a:lnTo>
                  <a:pt x="3304070" y="3517009"/>
                </a:lnTo>
                <a:lnTo>
                  <a:pt x="3251054" y="3509211"/>
                </a:lnTo>
                <a:lnTo>
                  <a:pt x="3198040" y="3502976"/>
                </a:lnTo>
                <a:lnTo>
                  <a:pt x="3145024" y="3499857"/>
                </a:lnTo>
                <a:lnTo>
                  <a:pt x="3093569" y="3499857"/>
                </a:lnTo>
                <a:lnTo>
                  <a:pt x="3045233" y="3506094"/>
                </a:lnTo>
                <a:lnTo>
                  <a:pt x="2995337" y="3518569"/>
                </a:lnTo>
                <a:lnTo>
                  <a:pt x="2950118" y="3537278"/>
                </a:lnTo>
                <a:lnTo>
                  <a:pt x="2903340" y="3562227"/>
                </a:lnTo>
                <a:lnTo>
                  <a:pt x="2856564" y="3587176"/>
                </a:lnTo>
                <a:lnTo>
                  <a:pt x="2809785" y="3615241"/>
                </a:lnTo>
                <a:lnTo>
                  <a:pt x="2764565" y="3641749"/>
                </a:lnTo>
                <a:lnTo>
                  <a:pt x="2716230" y="3665138"/>
                </a:lnTo>
                <a:lnTo>
                  <a:pt x="2669451" y="3683850"/>
                </a:lnTo>
                <a:lnTo>
                  <a:pt x="2621114" y="3696324"/>
                </a:lnTo>
                <a:lnTo>
                  <a:pt x="2571219" y="3701000"/>
                </a:lnTo>
                <a:lnTo>
                  <a:pt x="2521322" y="3696324"/>
                </a:lnTo>
                <a:lnTo>
                  <a:pt x="2472985" y="3683850"/>
                </a:lnTo>
                <a:lnTo>
                  <a:pt x="2426209" y="3665138"/>
                </a:lnTo>
                <a:lnTo>
                  <a:pt x="2377871" y="3641749"/>
                </a:lnTo>
                <a:lnTo>
                  <a:pt x="2332651" y="3615241"/>
                </a:lnTo>
                <a:lnTo>
                  <a:pt x="2285874" y="3587176"/>
                </a:lnTo>
                <a:lnTo>
                  <a:pt x="2239096" y="3562227"/>
                </a:lnTo>
                <a:lnTo>
                  <a:pt x="2192319" y="3537278"/>
                </a:lnTo>
                <a:lnTo>
                  <a:pt x="2145542" y="3518569"/>
                </a:lnTo>
                <a:lnTo>
                  <a:pt x="2097204" y="3506094"/>
                </a:lnTo>
                <a:lnTo>
                  <a:pt x="2048867" y="3499857"/>
                </a:lnTo>
                <a:lnTo>
                  <a:pt x="1997410" y="3499857"/>
                </a:lnTo>
                <a:lnTo>
                  <a:pt x="1944396" y="3502976"/>
                </a:lnTo>
                <a:lnTo>
                  <a:pt x="1891382" y="3509211"/>
                </a:lnTo>
                <a:lnTo>
                  <a:pt x="1838366" y="3517009"/>
                </a:lnTo>
                <a:lnTo>
                  <a:pt x="1785350" y="3523245"/>
                </a:lnTo>
                <a:lnTo>
                  <a:pt x="1732336" y="3527923"/>
                </a:lnTo>
                <a:lnTo>
                  <a:pt x="1682442" y="3526365"/>
                </a:lnTo>
                <a:lnTo>
                  <a:pt x="1634105" y="3520128"/>
                </a:lnTo>
                <a:lnTo>
                  <a:pt x="1587326" y="3506094"/>
                </a:lnTo>
                <a:lnTo>
                  <a:pt x="1548345" y="3485823"/>
                </a:lnTo>
                <a:lnTo>
                  <a:pt x="1510922" y="3459315"/>
                </a:lnTo>
                <a:lnTo>
                  <a:pt x="1478179" y="3428131"/>
                </a:lnTo>
                <a:lnTo>
                  <a:pt x="1445433" y="3392268"/>
                </a:lnTo>
                <a:lnTo>
                  <a:pt x="1415807" y="3354846"/>
                </a:lnTo>
                <a:lnTo>
                  <a:pt x="1386182" y="3315864"/>
                </a:lnTo>
                <a:lnTo>
                  <a:pt x="1356556" y="3276884"/>
                </a:lnTo>
                <a:lnTo>
                  <a:pt x="1326930" y="3239461"/>
                </a:lnTo>
                <a:lnTo>
                  <a:pt x="1295744" y="3203599"/>
                </a:lnTo>
                <a:lnTo>
                  <a:pt x="1259881" y="3172413"/>
                </a:lnTo>
                <a:lnTo>
                  <a:pt x="1225577" y="3144346"/>
                </a:lnTo>
                <a:lnTo>
                  <a:pt x="1186596" y="3122518"/>
                </a:lnTo>
                <a:lnTo>
                  <a:pt x="1144496" y="3103806"/>
                </a:lnTo>
                <a:lnTo>
                  <a:pt x="1099278" y="3088214"/>
                </a:lnTo>
                <a:lnTo>
                  <a:pt x="1052499" y="3074180"/>
                </a:lnTo>
                <a:lnTo>
                  <a:pt x="1005723" y="3061706"/>
                </a:lnTo>
                <a:lnTo>
                  <a:pt x="957386" y="3049231"/>
                </a:lnTo>
                <a:lnTo>
                  <a:pt x="912167" y="3035198"/>
                </a:lnTo>
                <a:lnTo>
                  <a:pt x="866948" y="3019606"/>
                </a:lnTo>
                <a:lnTo>
                  <a:pt x="824850" y="3000894"/>
                </a:lnTo>
                <a:lnTo>
                  <a:pt x="787426" y="2977505"/>
                </a:lnTo>
                <a:lnTo>
                  <a:pt x="753122" y="2949439"/>
                </a:lnTo>
                <a:lnTo>
                  <a:pt x="725057" y="2915136"/>
                </a:lnTo>
                <a:lnTo>
                  <a:pt x="701668" y="2877713"/>
                </a:lnTo>
                <a:lnTo>
                  <a:pt x="682956" y="2835613"/>
                </a:lnTo>
                <a:lnTo>
                  <a:pt x="667364" y="2790396"/>
                </a:lnTo>
                <a:lnTo>
                  <a:pt x="653331" y="2745177"/>
                </a:lnTo>
                <a:lnTo>
                  <a:pt x="640857" y="2696840"/>
                </a:lnTo>
                <a:lnTo>
                  <a:pt x="628382" y="2650063"/>
                </a:lnTo>
                <a:lnTo>
                  <a:pt x="614349" y="2603285"/>
                </a:lnTo>
                <a:lnTo>
                  <a:pt x="598756" y="2558065"/>
                </a:lnTo>
                <a:lnTo>
                  <a:pt x="580044" y="2515965"/>
                </a:lnTo>
                <a:lnTo>
                  <a:pt x="558214" y="2476984"/>
                </a:lnTo>
                <a:lnTo>
                  <a:pt x="530150" y="2442681"/>
                </a:lnTo>
                <a:lnTo>
                  <a:pt x="498963" y="2406817"/>
                </a:lnTo>
                <a:lnTo>
                  <a:pt x="463101" y="2375633"/>
                </a:lnTo>
                <a:lnTo>
                  <a:pt x="424118" y="2346007"/>
                </a:lnTo>
                <a:lnTo>
                  <a:pt x="385138" y="2316382"/>
                </a:lnTo>
                <a:lnTo>
                  <a:pt x="346157" y="2286756"/>
                </a:lnTo>
                <a:lnTo>
                  <a:pt x="308733" y="2257129"/>
                </a:lnTo>
                <a:lnTo>
                  <a:pt x="272871" y="2224386"/>
                </a:lnTo>
                <a:lnTo>
                  <a:pt x="241686" y="2191641"/>
                </a:lnTo>
                <a:lnTo>
                  <a:pt x="215179" y="2154219"/>
                </a:lnTo>
                <a:lnTo>
                  <a:pt x="194909" y="2115238"/>
                </a:lnTo>
                <a:lnTo>
                  <a:pt x="180876" y="2068461"/>
                </a:lnTo>
                <a:lnTo>
                  <a:pt x="174638" y="2020123"/>
                </a:lnTo>
                <a:lnTo>
                  <a:pt x="173078" y="1970225"/>
                </a:lnTo>
                <a:lnTo>
                  <a:pt x="177756" y="1917211"/>
                </a:lnTo>
                <a:lnTo>
                  <a:pt x="183993" y="1864197"/>
                </a:lnTo>
                <a:lnTo>
                  <a:pt x="191789" y="1811182"/>
                </a:lnTo>
                <a:lnTo>
                  <a:pt x="198027" y="1758167"/>
                </a:lnTo>
                <a:lnTo>
                  <a:pt x="201146" y="1705153"/>
                </a:lnTo>
                <a:lnTo>
                  <a:pt x="201146" y="1653697"/>
                </a:lnTo>
                <a:lnTo>
                  <a:pt x="194909" y="1605362"/>
                </a:lnTo>
                <a:lnTo>
                  <a:pt x="182434" y="1557024"/>
                </a:lnTo>
                <a:lnTo>
                  <a:pt x="163723" y="1511804"/>
                </a:lnTo>
                <a:lnTo>
                  <a:pt x="140335" y="1465027"/>
                </a:lnTo>
                <a:lnTo>
                  <a:pt x="113826" y="1418251"/>
                </a:lnTo>
                <a:lnTo>
                  <a:pt x="85761" y="1371472"/>
                </a:lnTo>
                <a:lnTo>
                  <a:pt x="59253" y="1326252"/>
                </a:lnTo>
                <a:lnTo>
                  <a:pt x="35863" y="1277917"/>
                </a:lnTo>
                <a:lnTo>
                  <a:pt x="17153" y="1231139"/>
                </a:lnTo>
                <a:lnTo>
                  <a:pt x="4679" y="1182801"/>
                </a:lnTo>
                <a:lnTo>
                  <a:pt x="0" y="1132905"/>
                </a:lnTo>
                <a:lnTo>
                  <a:pt x="4679" y="1083010"/>
                </a:lnTo>
                <a:lnTo>
                  <a:pt x="17153" y="1034673"/>
                </a:lnTo>
                <a:lnTo>
                  <a:pt x="35863" y="987895"/>
                </a:lnTo>
                <a:lnTo>
                  <a:pt x="59253" y="939559"/>
                </a:lnTo>
                <a:lnTo>
                  <a:pt x="85761" y="894339"/>
                </a:lnTo>
                <a:lnTo>
                  <a:pt x="113826" y="847563"/>
                </a:lnTo>
                <a:lnTo>
                  <a:pt x="140335" y="800784"/>
                </a:lnTo>
                <a:lnTo>
                  <a:pt x="163723" y="754007"/>
                </a:lnTo>
                <a:lnTo>
                  <a:pt x="182434" y="708787"/>
                </a:lnTo>
                <a:lnTo>
                  <a:pt x="194909" y="660451"/>
                </a:lnTo>
                <a:lnTo>
                  <a:pt x="201146" y="612115"/>
                </a:lnTo>
                <a:lnTo>
                  <a:pt x="201146" y="560659"/>
                </a:lnTo>
                <a:lnTo>
                  <a:pt x="198027" y="507644"/>
                </a:lnTo>
                <a:lnTo>
                  <a:pt x="191789" y="454630"/>
                </a:lnTo>
                <a:lnTo>
                  <a:pt x="183993" y="401614"/>
                </a:lnTo>
                <a:lnTo>
                  <a:pt x="177756" y="348600"/>
                </a:lnTo>
                <a:lnTo>
                  <a:pt x="173078" y="295586"/>
                </a:lnTo>
                <a:lnTo>
                  <a:pt x="174638" y="245689"/>
                </a:lnTo>
                <a:lnTo>
                  <a:pt x="180876" y="197353"/>
                </a:lnTo>
                <a:lnTo>
                  <a:pt x="194909" y="150574"/>
                </a:lnTo>
                <a:lnTo>
                  <a:pt x="215179" y="111594"/>
                </a:lnTo>
                <a:lnTo>
                  <a:pt x="241686" y="74171"/>
                </a:lnTo>
                <a:lnTo>
                  <a:pt x="272871" y="41427"/>
                </a:lnTo>
                <a:lnTo>
                  <a:pt x="308733" y="868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Freeform: Shape 22">
            <a:extLst>
              <a:ext uri="{FF2B5EF4-FFF2-40B4-BE49-F238E27FC236}">
                <a16:creationId xmlns:a16="http://schemas.microsoft.com/office/drawing/2014/main" id="{C336FE1A-0BAD-4B17-A0E2-47F328026E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5116" y="0"/>
            <a:ext cx="4116885" cy="3585722"/>
          </a:xfrm>
          <a:custGeom>
            <a:avLst/>
            <a:gdLst>
              <a:gd name="connsiteX0" fmla="*/ 371204 w 4116885"/>
              <a:gd name="connsiteY0" fmla="*/ 0 h 3585722"/>
              <a:gd name="connsiteX1" fmla="*/ 4116885 w 4116885"/>
              <a:gd name="connsiteY1" fmla="*/ 0 h 3585722"/>
              <a:gd name="connsiteX2" fmla="*/ 4116885 w 4116885"/>
              <a:gd name="connsiteY2" fmla="*/ 2920084 h 3585722"/>
              <a:gd name="connsiteX3" fmla="*/ 4083518 w 4116885"/>
              <a:gd name="connsiteY3" fmla="*/ 2934914 h 3585722"/>
              <a:gd name="connsiteX4" fmla="*/ 4040331 w 4116885"/>
              <a:gd name="connsiteY4" fmla="*/ 2949806 h 3585722"/>
              <a:gd name="connsiteX5" fmla="*/ 3997143 w 4116885"/>
              <a:gd name="connsiteY5" fmla="*/ 2963209 h 3585722"/>
              <a:gd name="connsiteX6" fmla="*/ 3950976 w 4116885"/>
              <a:gd name="connsiteY6" fmla="*/ 2975125 h 3585722"/>
              <a:gd name="connsiteX7" fmla="*/ 3906298 w 4116885"/>
              <a:gd name="connsiteY7" fmla="*/ 2987039 h 3585722"/>
              <a:gd name="connsiteX8" fmla="*/ 3861622 w 4116885"/>
              <a:gd name="connsiteY8" fmla="*/ 3000442 h 3585722"/>
              <a:gd name="connsiteX9" fmla="*/ 3818433 w 4116885"/>
              <a:gd name="connsiteY9" fmla="*/ 3015336 h 3585722"/>
              <a:gd name="connsiteX10" fmla="*/ 3778225 w 4116885"/>
              <a:gd name="connsiteY10" fmla="*/ 3033207 h 3585722"/>
              <a:gd name="connsiteX11" fmla="*/ 3740994 w 4116885"/>
              <a:gd name="connsiteY11" fmla="*/ 3054056 h 3585722"/>
              <a:gd name="connsiteX12" fmla="*/ 3708230 w 4116885"/>
              <a:gd name="connsiteY12" fmla="*/ 3080861 h 3585722"/>
              <a:gd name="connsiteX13" fmla="*/ 3673977 w 4116885"/>
              <a:gd name="connsiteY13" fmla="*/ 3110649 h 3585722"/>
              <a:gd name="connsiteX14" fmla="*/ 3644190 w 4116885"/>
              <a:gd name="connsiteY14" fmla="*/ 3144902 h 3585722"/>
              <a:gd name="connsiteX15" fmla="*/ 3615895 w 4116885"/>
              <a:gd name="connsiteY15" fmla="*/ 3180643 h 3585722"/>
              <a:gd name="connsiteX16" fmla="*/ 3587600 w 4116885"/>
              <a:gd name="connsiteY16" fmla="*/ 3217874 h 3585722"/>
              <a:gd name="connsiteX17" fmla="*/ 3559305 w 4116885"/>
              <a:gd name="connsiteY17" fmla="*/ 3255107 h 3585722"/>
              <a:gd name="connsiteX18" fmla="*/ 3531009 w 4116885"/>
              <a:gd name="connsiteY18" fmla="*/ 3290849 h 3585722"/>
              <a:gd name="connsiteX19" fmla="*/ 3499734 w 4116885"/>
              <a:gd name="connsiteY19" fmla="*/ 3325101 h 3585722"/>
              <a:gd name="connsiteX20" fmla="*/ 3468459 w 4116885"/>
              <a:gd name="connsiteY20" fmla="*/ 3354887 h 3585722"/>
              <a:gd name="connsiteX21" fmla="*/ 3432719 w 4116885"/>
              <a:gd name="connsiteY21" fmla="*/ 3380204 h 3585722"/>
              <a:gd name="connsiteX22" fmla="*/ 3395487 w 4116885"/>
              <a:gd name="connsiteY22" fmla="*/ 3399565 h 3585722"/>
              <a:gd name="connsiteX23" fmla="*/ 3350809 w 4116885"/>
              <a:gd name="connsiteY23" fmla="*/ 3412968 h 3585722"/>
              <a:gd name="connsiteX24" fmla="*/ 3304642 w 4116885"/>
              <a:gd name="connsiteY24" fmla="*/ 3418925 h 3585722"/>
              <a:gd name="connsiteX25" fmla="*/ 3256988 w 4116885"/>
              <a:gd name="connsiteY25" fmla="*/ 3420415 h 3585722"/>
              <a:gd name="connsiteX26" fmla="*/ 3206353 w 4116885"/>
              <a:gd name="connsiteY26" fmla="*/ 3415946 h 3585722"/>
              <a:gd name="connsiteX27" fmla="*/ 3155719 w 4116885"/>
              <a:gd name="connsiteY27" fmla="*/ 3409991 h 3585722"/>
              <a:gd name="connsiteX28" fmla="*/ 3105083 w 4116885"/>
              <a:gd name="connsiteY28" fmla="*/ 3402543 h 3585722"/>
              <a:gd name="connsiteX29" fmla="*/ 3054450 w 4116885"/>
              <a:gd name="connsiteY29" fmla="*/ 3396587 h 3585722"/>
              <a:gd name="connsiteX30" fmla="*/ 3003814 w 4116885"/>
              <a:gd name="connsiteY30" fmla="*/ 3393607 h 3585722"/>
              <a:gd name="connsiteX31" fmla="*/ 2954669 w 4116885"/>
              <a:gd name="connsiteY31" fmla="*/ 3393607 h 3585722"/>
              <a:gd name="connsiteX32" fmla="*/ 2908503 w 4116885"/>
              <a:gd name="connsiteY32" fmla="*/ 3399565 h 3585722"/>
              <a:gd name="connsiteX33" fmla="*/ 2860847 w 4116885"/>
              <a:gd name="connsiteY33" fmla="*/ 3411479 h 3585722"/>
              <a:gd name="connsiteX34" fmla="*/ 2817659 w 4116885"/>
              <a:gd name="connsiteY34" fmla="*/ 3429350 h 3585722"/>
              <a:gd name="connsiteX35" fmla="*/ 2772981 w 4116885"/>
              <a:gd name="connsiteY35" fmla="*/ 3453178 h 3585722"/>
              <a:gd name="connsiteX36" fmla="*/ 2728305 w 4116885"/>
              <a:gd name="connsiteY36" fmla="*/ 3477008 h 3585722"/>
              <a:gd name="connsiteX37" fmla="*/ 2683627 w 4116885"/>
              <a:gd name="connsiteY37" fmla="*/ 3503814 h 3585722"/>
              <a:gd name="connsiteX38" fmla="*/ 2640437 w 4116885"/>
              <a:gd name="connsiteY38" fmla="*/ 3529131 h 3585722"/>
              <a:gd name="connsiteX39" fmla="*/ 2594272 w 4116885"/>
              <a:gd name="connsiteY39" fmla="*/ 3551469 h 3585722"/>
              <a:gd name="connsiteX40" fmla="*/ 2549594 w 4116885"/>
              <a:gd name="connsiteY40" fmla="*/ 3569341 h 3585722"/>
              <a:gd name="connsiteX41" fmla="*/ 2503426 w 4116885"/>
              <a:gd name="connsiteY41" fmla="*/ 3581255 h 3585722"/>
              <a:gd name="connsiteX42" fmla="*/ 2455772 w 4116885"/>
              <a:gd name="connsiteY42" fmla="*/ 3585722 h 3585722"/>
              <a:gd name="connsiteX43" fmla="*/ 2408116 w 4116885"/>
              <a:gd name="connsiteY43" fmla="*/ 3581255 h 3585722"/>
              <a:gd name="connsiteX44" fmla="*/ 2361949 w 4116885"/>
              <a:gd name="connsiteY44" fmla="*/ 3569341 h 3585722"/>
              <a:gd name="connsiteX45" fmla="*/ 2317272 w 4116885"/>
              <a:gd name="connsiteY45" fmla="*/ 3551469 h 3585722"/>
              <a:gd name="connsiteX46" fmla="*/ 2271105 w 4116885"/>
              <a:gd name="connsiteY46" fmla="*/ 3529131 h 3585722"/>
              <a:gd name="connsiteX47" fmla="*/ 2227917 w 4116885"/>
              <a:gd name="connsiteY47" fmla="*/ 3503814 h 3585722"/>
              <a:gd name="connsiteX48" fmla="*/ 2183239 w 4116885"/>
              <a:gd name="connsiteY48" fmla="*/ 3477008 h 3585722"/>
              <a:gd name="connsiteX49" fmla="*/ 2138561 w 4116885"/>
              <a:gd name="connsiteY49" fmla="*/ 3453178 h 3585722"/>
              <a:gd name="connsiteX50" fmla="*/ 2093885 w 4116885"/>
              <a:gd name="connsiteY50" fmla="*/ 3429350 h 3585722"/>
              <a:gd name="connsiteX51" fmla="*/ 2049208 w 4116885"/>
              <a:gd name="connsiteY51" fmla="*/ 3411479 h 3585722"/>
              <a:gd name="connsiteX52" fmla="*/ 2003041 w 4116885"/>
              <a:gd name="connsiteY52" fmla="*/ 3399565 h 3585722"/>
              <a:gd name="connsiteX53" fmla="*/ 1956874 w 4116885"/>
              <a:gd name="connsiteY53" fmla="*/ 3393607 h 3585722"/>
              <a:gd name="connsiteX54" fmla="*/ 1907728 w 4116885"/>
              <a:gd name="connsiteY54" fmla="*/ 3393607 h 3585722"/>
              <a:gd name="connsiteX55" fmla="*/ 1857094 w 4116885"/>
              <a:gd name="connsiteY55" fmla="*/ 3396587 h 3585722"/>
              <a:gd name="connsiteX56" fmla="*/ 1806460 w 4116885"/>
              <a:gd name="connsiteY56" fmla="*/ 3402543 h 3585722"/>
              <a:gd name="connsiteX57" fmla="*/ 1755825 w 4116885"/>
              <a:gd name="connsiteY57" fmla="*/ 3409991 h 3585722"/>
              <a:gd name="connsiteX58" fmla="*/ 1705189 w 4116885"/>
              <a:gd name="connsiteY58" fmla="*/ 3415946 h 3585722"/>
              <a:gd name="connsiteX59" fmla="*/ 1654555 w 4116885"/>
              <a:gd name="connsiteY59" fmla="*/ 3420415 h 3585722"/>
              <a:gd name="connsiteX60" fmla="*/ 1606901 w 4116885"/>
              <a:gd name="connsiteY60" fmla="*/ 3418925 h 3585722"/>
              <a:gd name="connsiteX61" fmla="*/ 1560733 w 4116885"/>
              <a:gd name="connsiteY61" fmla="*/ 3412968 h 3585722"/>
              <a:gd name="connsiteX62" fmla="*/ 1516055 w 4116885"/>
              <a:gd name="connsiteY62" fmla="*/ 3399565 h 3585722"/>
              <a:gd name="connsiteX63" fmla="*/ 1478825 w 4116885"/>
              <a:gd name="connsiteY63" fmla="*/ 3380204 h 3585722"/>
              <a:gd name="connsiteX64" fmla="*/ 1443081 w 4116885"/>
              <a:gd name="connsiteY64" fmla="*/ 3354887 h 3585722"/>
              <a:gd name="connsiteX65" fmla="*/ 1411808 w 4116885"/>
              <a:gd name="connsiteY65" fmla="*/ 3325101 h 3585722"/>
              <a:gd name="connsiteX66" fmla="*/ 1380533 w 4116885"/>
              <a:gd name="connsiteY66" fmla="*/ 3290849 h 3585722"/>
              <a:gd name="connsiteX67" fmla="*/ 1352239 w 4116885"/>
              <a:gd name="connsiteY67" fmla="*/ 3255107 h 3585722"/>
              <a:gd name="connsiteX68" fmla="*/ 1323942 w 4116885"/>
              <a:gd name="connsiteY68" fmla="*/ 3217874 h 3585722"/>
              <a:gd name="connsiteX69" fmla="*/ 1295647 w 4116885"/>
              <a:gd name="connsiteY69" fmla="*/ 3180643 h 3585722"/>
              <a:gd name="connsiteX70" fmla="*/ 1267352 w 4116885"/>
              <a:gd name="connsiteY70" fmla="*/ 3144902 h 3585722"/>
              <a:gd name="connsiteX71" fmla="*/ 1237566 w 4116885"/>
              <a:gd name="connsiteY71" fmla="*/ 3110649 h 3585722"/>
              <a:gd name="connsiteX72" fmla="*/ 1203314 w 4116885"/>
              <a:gd name="connsiteY72" fmla="*/ 3080861 h 3585722"/>
              <a:gd name="connsiteX73" fmla="*/ 1170550 w 4116885"/>
              <a:gd name="connsiteY73" fmla="*/ 3054056 h 3585722"/>
              <a:gd name="connsiteX74" fmla="*/ 1133319 w 4116885"/>
              <a:gd name="connsiteY74" fmla="*/ 3033207 h 3585722"/>
              <a:gd name="connsiteX75" fmla="*/ 1093109 w 4116885"/>
              <a:gd name="connsiteY75" fmla="*/ 3015336 h 3585722"/>
              <a:gd name="connsiteX76" fmla="*/ 1049921 w 4116885"/>
              <a:gd name="connsiteY76" fmla="*/ 3000442 h 3585722"/>
              <a:gd name="connsiteX77" fmla="*/ 1005242 w 4116885"/>
              <a:gd name="connsiteY77" fmla="*/ 2987039 h 3585722"/>
              <a:gd name="connsiteX78" fmla="*/ 960566 w 4116885"/>
              <a:gd name="connsiteY78" fmla="*/ 2975125 h 3585722"/>
              <a:gd name="connsiteX79" fmla="*/ 914400 w 4116885"/>
              <a:gd name="connsiteY79" fmla="*/ 2963209 h 3585722"/>
              <a:gd name="connsiteX80" fmla="*/ 871211 w 4116885"/>
              <a:gd name="connsiteY80" fmla="*/ 2949806 h 3585722"/>
              <a:gd name="connsiteX81" fmla="*/ 828022 w 4116885"/>
              <a:gd name="connsiteY81" fmla="*/ 2934914 h 3585722"/>
              <a:gd name="connsiteX82" fmla="*/ 787813 w 4116885"/>
              <a:gd name="connsiteY82" fmla="*/ 2917043 h 3585722"/>
              <a:gd name="connsiteX83" fmla="*/ 752072 w 4116885"/>
              <a:gd name="connsiteY83" fmla="*/ 2894704 h 3585722"/>
              <a:gd name="connsiteX84" fmla="*/ 719306 w 4116885"/>
              <a:gd name="connsiteY84" fmla="*/ 2867898 h 3585722"/>
              <a:gd name="connsiteX85" fmla="*/ 692502 w 4116885"/>
              <a:gd name="connsiteY85" fmla="*/ 2835134 h 3585722"/>
              <a:gd name="connsiteX86" fmla="*/ 670163 w 4116885"/>
              <a:gd name="connsiteY86" fmla="*/ 2799391 h 3585722"/>
              <a:gd name="connsiteX87" fmla="*/ 652291 w 4116885"/>
              <a:gd name="connsiteY87" fmla="*/ 2759180 h 3585722"/>
              <a:gd name="connsiteX88" fmla="*/ 637399 w 4116885"/>
              <a:gd name="connsiteY88" fmla="*/ 2715993 h 3585722"/>
              <a:gd name="connsiteX89" fmla="*/ 623997 w 4116885"/>
              <a:gd name="connsiteY89" fmla="*/ 2672804 h 3585722"/>
              <a:gd name="connsiteX90" fmla="*/ 612083 w 4116885"/>
              <a:gd name="connsiteY90" fmla="*/ 2626638 h 3585722"/>
              <a:gd name="connsiteX91" fmla="*/ 600169 w 4116885"/>
              <a:gd name="connsiteY91" fmla="*/ 2581960 h 3585722"/>
              <a:gd name="connsiteX92" fmla="*/ 586764 w 4116885"/>
              <a:gd name="connsiteY92" fmla="*/ 2537281 h 3585722"/>
              <a:gd name="connsiteX93" fmla="*/ 571872 w 4116885"/>
              <a:gd name="connsiteY93" fmla="*/ 2494092 h 3585722"/>
              <a:gd name="connsiteX94" fmla="*/ 554000 w 4116885"/>
              <a:gd name="connsiteY94" fmla="*/ 2453882 h 3585722"/>
              <a:gd name="connsiteX95" fmla="*/ 533152 w 4116885"/>
              <a:gd name="connsiteY95" fmla="*/ 2416651 h 3585722"/>
              <a:gd name="connsiteX96" fmla="*/ 506346 w 4116885"/>
              <a:gd name="connsiteY96" fmla="*/ 2383887 h 3585722"/>
              <a:gd name="connsiteX97" fmla="*/ 476561 w 4116885"/>
              <a:gd name="connsiteY97" fmla="*/ 2349633 h 3585722"/>
              <a:gd name="connsiteX98" fmla="*/ 442308 w 4116885"/>
              <a:gd name="connsiteY98" fmla="*/ 2319849 h 3585722"/>
              <a:gd name="connsiteX99" fmla="*/ 405075 w 4116885"/>
              <a:gd name="connsiteY99" fmla="*/ 2291554 h 3585722"/>
              <a:gd name="connsiteX100" fmla="*/ 367844 w 4116885"/>
              <a:gd name="connsiteY100" fmla="*/ 2263257 h 3585722"/>
              <a:gd name="connsiteX101" fmla="*/ 330615 w 4116885"/>
              <a:gd name="connsiteY101" fmla="*/ 2234962 h 3585722"/>
              <a:gd name="connsiteX102" fmla="*/ 294872 w 4116885"/>
              <a:gd name="connsiteY102" fmla="*/ 2206664 h 3585722"/>
              <a:gd name="connsiteX103" fmla="*/ 260619 w 4116885"/>
              <a:gd name="connsiteY103" fmla="*/ 2175390 h 3585722"/>
              <a:gd name="connsiteX104" fmla="*/ 230835 w 4116885"/>
              <a:gd name="connsiteY104" fmla="*/ 2144116 h 3585722"/>
              <a:gd name="connsiteX105" fmla="*/ 205519 w 4116885"/>
              <a:gd name="connsiteY105" fmla="*/ 2108372 h 3585722"/>
              <a:gd name="connsiteX106" fmla="*/ 186158 w 4116885"/>
              <a:gd name="connsiteY106" fmla="*/ 2071141 h 3585722"/>
              <a:gd name="connsiteX107" fmla="*/ 172755 w 4116885"/>
              <a:gd name="connsiteY107" fmla="*/ 2026465 h 3585722"/>
              <a:gd name="connsiteX108" fmla="*/ 166797 w 4116885"/>
              <a:gd name="connsiteY108" fmla="*/ 1980297 h 3585722"/>
              <a:gd name="connsiteX109" fmla="*/ 165306 w 4116885"/>
              <a:gd name="connsiteY109" fmla="*/ 1932640 h 3585722"/>
              <a:gd name="connsiteX110" fmla="*/ 169775 w 4116885"/>
              <a:gd name="connsiteY110" fmla="*/ 1882006 h 3585722"/>
              <a:gd name="connsiteX111" fmla="*/ 175733 w 4116885"/>
              <a:gd name="connsiteY111" fmla="*/ 1831370 h 3585722"/>
              <a:gd name="connsiteX112" fmla="*/ 183178 w 4116885"/>
              <a:gd name="connsiteY112" fmla="*/ 1780735 h 3585722"/>
              <a:gd name="connsiteX113" fmla="*/ 189136 w 4116885"/>
              <a:gd name="connsiteY113" fmla="*/ 1730101 h 3585722"/>
              <a:gd name="connsiteX114" fmla="*/ 192116 w 4116885"/>
              <a:gd name="connsiteY114" fmla="*/ 1679466 h 3585722"/>
              <a:gd name="connsiteX115" fmla="*/ 192116 w 4116885"/>
              <a:gd name="connsiteY115" fmla="*/ 1630319 h 3585722"/>
              <a:gd name="connsiteX116" fmla="*/ 186158 w 4116885"/>
              <a:gd name="connsiteY116" fmla="*/ 1584152 h 3585722"/>
              <a:gd name="connsiteX117" fmla="*/ 174244 w 4116885"/>
              <a:gd name="connsiteY117" fmla="*/ 1537986 h 3585722"/>
              <a:gd name="connsiteX118" fmla="*/ 156372 w 4116885"/>
              <a:gd name="connsiteY118" fmla="*/ 1494795 h 3585722"/>
              <a:gd name="connsiteX119" fmla="*/ 134033 w 4116885"/>
              <a:gd name="connsiteY119" fmla="*/ 1450119 h 3585722"/>
              <a:gd name="connsiteX120" fmla="*/ 108716 w 4116885"/>
              <a:gd name="connsiteY120" fmla="*/ 1405442 h 3585722"/>
              <a:gd name="connsiteX121" fmla="*/ 81910 w 4116885"/>
              <a:gd name="connsiteY121" fmla="*/ 1360762 h 3585722"/>
              <a:gd name="connsiteX122" fmla="*/ 56594 w 4116885"/>
              <a:gd name="connsiteY122" fmla="*/ 1317574 h 3585722"/>
              <a:gd name="connsiteX123" fmla="*/ 34253 w 4116885"/>
              <a:gd name="connsiteY123" fmla="*/ 1271407 h 3585722"/>
              <a:gd name="connsiteX124" fmla="*/ 16383 w 4116885"/>
              <a:gd name="connsiteY124" fmla="*/ 1226729 h 3585722"/>
              <a:gd name="connsiteX125" fmla="*/ 4469 w 4116885"/>
              <a:gd name="connsiteY125" fmla="*/ 1180561 h 3585722"/>
              <a:gd name="connsiteX126" fmla="*/ 0 w 4116885"/>
              <a:gd name="connsiteY126" fmla="*/ 1132905 h 3585722"/>
              <a:gd name="connsiteX127" fmla="*/ 4469 w 4116885"/>
              <a:gd name="connsiteY127" fmla="*/ 1085249 h 3585722"/>
              <a:gd name="connsiteX128" fmla="*/ 16383 w 4116885"/>
              <a:gd name="connsiteY128" fmla="*/ 1039083 h 3585722"/>
              <a:gd name="connsiteX129" fmla="*/ 34253 w 4116885"/>
              <a:gd name="connsiteY129" fmla="*/ 994403 h 3585722"/>
              <a:gd name="connsiteX130" fmla="*/ 56594 w 4116885"/>
              <a:gd name="connsiteY130" fmla="*/ 948238 h 3585722"/>
              <a:gd name="connsiteX131" fmla="*/ 81910 w 4116885"/>
              <a:gd name="connsiteY131" fmla="*/ 905048 h 3585722"/>
              <a:gd name="connsiteX132" fmla="*/ 108716 w 4116885"/>
              <a:gd name="connsiteY132" fmla="*/ 860370 h 3585722"/>
              <a:gd name="connsiteX133" fmla="*/ 134033 w 4116885"/>
              <a:gd name="connsiteY133" fmla="*/ 815693 h 3585722"/>
              <a:gd name="connsiteX134" fmla="*/ 156372 w 4116885"/>
              <a:gd name="connsiteY134" fmla="*/ 771015 h 3585722"/>
              <a:gd name="connsiteX135" fmla="*/ 174244 w 4116885"/>
              <a:gd name="connsiteY135" fmla="*/ 727825 h 3585722"/>
              <a:gd name="connsiteX136" fmla="*/ 186158 w 4116885"/>
              <a:gd name="connsiteY136" fmla="*/ 681658 h 3585722"/>
              <a:gd name="connsiteX137" fmla="*/ 192116 w 4116885"/>
              <a:gd name="connsiteY137" fmla="*/ 635491 h 3585722"/>
              <a:gd name="connsiteX138" fmla="*/ 192116 w 4116885"/>
              <a:gd name="connsiteY138" fmla="*/ 586346 h 3585722"/>
              <a:gd name="connsiteX139" fmla="*/ 189136 w 4116885"/>
              <a:gd name="connsiteY139" fmla="*/ 535711 h 3585722"/>
              <a:gd name="connsiteX140" fmla="*/ 183178 w 4116885"/>
              <a:gd name="connsiteY140" fmla="*/ 485075 h 3585722"/>
              <a:gd name="connsiteX141" fmla="*/ 175733 w 4116885"/>
              <a:gd name="connsiteY141" fmla="*/ 434440 h 3585722"/>
              <a:gd name="connsiteX142" fmla="*/ 169775 w 4116885"/>
              <a:gd name="connsiteY142" fmla="*/ 383806 h 3585722"/>
              <a:gd name="connsiteX143" fmla="*/ 165306 w 4116885"/>
              <a:gd name="connsiteY143" fmla="*/ 333172 h 3585722"/>
              <a:gd name="connsiteX144" fmla="*/ 166797 w 4116885"/>
              <a:gd name="connsiteY144" fmla="*/ 285515 h 3585722"/>
              <a:gd name="connsiteX145" fmla="*/ 172755 w 4116885"/>
              <a:gd name="connsiteY145" fmla="*/ 239348 h 3585722"/>
              <a:gd name="connsiteX146" fmla="*/ 186158 w 4116885"/>
              <a:gd name="connsiteY146" fmla="*/ 194669 h 3585722"/>
              <a:gd name="connsiteX147" fmla="*/ 205519 w 4116885"/>
              <a:gd name="connsiteY147" fmla="*/ 157438 h 3585722"/>
              <a:gd name="connsiteX148" fmla="*/ 230835 w 4116885"/>
              <a:gd name="connsiteY148" fmla="*/ 121696 h 3585722"/>
              <a:gd name="connsiteX149" fmla="*/ 260619 w 4116885"/>
              <a:gd name="connsiteY149" fmla="*/ 90421 h 3585722"/>
              <a:gd name="connsiteX150" fmla="*/ 294872 w 4116885"/>
              <a:gd name="connsiteY150" fmla="*/ 59147 h 3585722"/>
              <a:gd name="connsiteX151" fmla="*/ 330615 w 4116885"/>
              <a:gd name="connsiteY151" fmla="*/ 30850 h 3585722"/>
              <a:gd name="connsiteX152" fmla="*/ 367844 w 4116885"/>
              <a:gd name="connsiteY152" fmla="*/ 2553 h 358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4116885" h="3585722">
                <a:moveTo>
                  <a:pt x="371204" y="0"/>
                </a:moveTo>
                <a:lnTo>
                  <a:pt x="4116885" y="0"/>
                </a:lnTo>
                <a:lnTo>
                  <a:pt x="4116885" y="2920084"/>
                </a:lnTo>
                <a:lnTo>
                  <a:pt x="4083518" y="2934914"/>
                </a:lnTo>
                <a:lnTo>
                  <a:pt x="4040331" y="2949806"/>
                </a:lnTo>
                <a:lnTo>
                  <a:pt x="3997143" y="2963209"/>
                </a:lnTo>
                <a:lnTo>
                  <a:pt x="3950976" y="2975125"/>
                </a:lnTo>
                <a:lnTo>
                  <a:pt x="3906298" y="2987039"/>
                </a:lnTo>
                <a:lnTo>
                  <a:pt x="3861622" y="3000442"/>
                </a:lnTo>
                <a:lnTo>
                  <a:pt x="3818433" y="3015336"/>
                </a:lnTo>
                <a:lnTo>
                  <a:pt x="3778225" y="3033207"/>
                </a:lnTo>
                <a:lnTo>
                  <a:pt x="3740994" y="3054056"/>
                </a:lnTo>
                <a:lnTo>
                  <a:pt x="3708230" y="3080861"/>
                </a:lnTo>
                <a:lnTo>
                  <a:pt x="3673977" y="3110649"/>
                </a:lnTo>
                <a:lnTo>
                  <a:pt x="3644190" y="3144902"/>
                </a:lnTo>
                <a:lnTo>
                  <a:pt x="3615895" y="3180643"/>
                </a:lnTo>
                <a:lnTo>
                  <a:pt x="3587600" y="3217874"/>
                </a:lnTo>
                <a:lnTo>
                  <a:pt x="3559305" y="3255107"/>
                </a:lnTo>
                <a:lnTo>
                  <a:pt x="3531009" y="3290849"/>
                </a:lnTo>
                <a:lnTo>
                  <a:pt x="3499734" y="3325101"/>
                </a:lnTo>
                <a:lnTo>
                  <a:pt x="3468459" y="3354887"/>
                </a:lnTo>
                <a:lnTo>
                  <a:pt x="3432719" y="3380204"/>
                </a:lnTo>
                <a:lnTo>
                  <a:pt x="3395487" y="3399565"/>
                </a:lnTo>
                <a:lnTo>
                  <a:pt x="3350809" y="3412968"/>
                </a:lnTo>
                <a:lnTo>
                  <a:pt x="3304642" y="3418925"/>
                </a:lnTo>
                <a:lnTo>
                  <a:pt x="3256988" y="3420415"/>
                </a:lnTo>
                <a:lnTo>
                  <a:pt x="3206353" y="3415946"/>
                </a:lnTo>
                <a:lnTo>
                  <a:pt x="3155719" y="3409991"/>
                </a:lnTo>
                <a:lnTo>
                  <a:pt x="3105083" y="3402543"/>
                </a:lnTo>
                <a:lnTo>
                  <a:pt x="3054450" y="3396587"/>
                </a:lnTo>
                <a:lnTo>
                  <a:pt x="3003814" y="3393607"/>
                </a:lnTo>
                <a:lnTo>
                  <a:pt x="2954669" y="3393607"/>
                </a:lnTo>
                <a:lnTo>
                  <a:pt x="2908503" y="3399565"/>
                </a:lnTo>
                <a:lnTo>
                  <a:pt x="2860847" y="3411479"/>
                </a:lnTo>
                <a:lnTo>
                  <a:pt x="2817659" y="3429350"/>
                </a:lnTo>
                <a:lnTo>
                  <a:pt x="2772981" y="3453178"/>
                </a:lnTo>
                <a:lnTo>
                  <a:pt x="2728305" y="3477008"/>
                </a:lnTo>
                <a:lnTo>
                  <a:pt x="2683627" y="3503814"/>
                </a:lnTo>
                <a:lnTo>
                  <a:pt x="2640437" y="3529131"/>
                </a:lnTo>
                <a:lnTo>
                  <a:pt x="2594272" y="3551469"/>
                </a:lnTo>
                <a:lnTo>
                  <a:pt x="2549594" y="3569341"/>
                </a:lnTo>
                <a:lnTo>
                  <a:pt x="2503426" y="3581255"/>
                </a:lnTo>
                <a:lnTo>
                  <a:pt x="2455772" y="3585722"/>
                </a:lnTo>
                <a:lnTo>
                  <a:pt x="2408116" y="3581255"/>
                </a:lnTo>
                <a:lnTo>
                  <a:pt x="2361949" y="3569341"/>
                </a:lnTo>
                <a:lnTo>
                  <a:pt x="2317272" y="3551469"/>
                </a:lnTo>
                <a:lnTo>
                  <a:pt x="2271105" y="3529131"/>
                </a:lnTo>
                <a:lnTo>
                  <a:pt x="2227917" y="3503814"/>
                </a:lnTo>
                <a:lnTo>
                  <a:pt x="2183239" y="3477008"/>
                </a:lnTo>
                <a:lnTo>
                  <a:pt x="2138561" y="3453178"/>
                </a:lnTo>
                <a:lnTo>
                  <a:pt x="2093885" y="3429350"/>
                </a:lnTo>
                <a:lnTo>
                  <a:pt x="2049208" y="3411479"/>
                </a:lnTo>
                <a:lnTo>
                  <a:pt x="2003041" y="3399565"/>
                </a:lnTo>
                <a:lnTo>
                  <a:pt x="1956874" y="3393607"/>
                </a:lnTo>
                <a:lnTo>
                  <a:pt x="1907728" y="3393607"/>
                </a:lnTo>
                <a:lnTo>
                  <a:pt x="1857094" y="3396587"/>
                </a:lnTo>
                <a:lnTo>
                  <a:pt x="1806460" y="3402543"/>
                </a:lnTo>
                <a:lnTo>
                  <a:pt x="1755825" y="3409991"/>
                </a:lnTo>
                <a:lnTo>
                  <a:pt x="1705189" y="3415946"/>
                </a:lnTo>
                <a:lnTo>
                  <a:pt x="1654555" y="3420415"/>
                </a:lnTo>
                <a:lnTo>
                  <a:pt x="1606901" y="3418925"/>
                </a:lnTo>
                <a:lnTo>
                  <a:pt x="1560733" y="3412968"/>
                </a:lnTo>
                <a:lnTo>
                  <a:pt x="1516055" y="3399565"/>
                </a:lnTo>
                <a:lnTo>
                  <a:pt x="1478825" y="3380204"/>
                </a:lnTo>
                <a:lnTo>
                  <a:pt x="1443081" y="3354887"/>
                </a:lnTo>
                <a:lnTo>
                  <a:pt x="1411808" y="3325101"/>
                </a:lnTo>
                <a:lnTo>
                  <a:pt x="1380533" y="3290849"/>
                </a:lnTo>
                <a:lnTo>
                  <a:pt x="1352239" y="3255107"/>
                </a:lnTo>
                <a:lnTo>
                  <a:pt x="1323942" y="3217874"/>
                </a:lnTo>
                <a:lnTo>
                  <a:pt x="1295647" y="3180643"/>
                </a:lnTo>
                <a:lnTo>
                  <a:pt x="1267352" y="3144902"/>
                </a:lnTo>
                <a:lnTo>
                  <a:pt x="1237566" y="3110649"/>
                </a:lnTo>
                <a:lnTo>
                  <a:pt x="1203314" y="3080861"/>
                </a:lnTo>
                <a:lnTo>
                  <a:pt x="1170550" y="3054056"/>
                </a:lnTo>
                <a:lnTo>
                  <a:pt x="1133319" y="3033207"/>
                </a:lnTo>
                <a:lnTo>
                  <a:pt x="1093109" y="3015336"/>
                </a:lnTo>
                <a:lnTo>
                  <a:pt x="1049921" y="3000442"/>
                </a:lnTo>
                <a:lnTo>
                  <a:pt x="1005242" y="2987039"/>
                </a:lnTo>
                <a:lnTo>
                  <a:pt x="960566" y="2975125"/>
                </a:lnTo>
                <a:lnTo>
                  <a:pt x="914400" y="2963209"/>
                </a:lnTo>
                <a:lnTo>
                  <a:pt x="871211" y="2949806"/>
                </a:lnTo>
                <a:lnTo>
                  <a:pt x="828022" y="2934914"/>
                </a:lnTo>
                <a:lnTo>
                  <a:pt x="787813" y="2917043"/>
                </a:lnTo>
                <a:lnTo>
                  <a:pt x="752072" y="2894704"/>
                </a:lnTo>
                <a:lnTo>
                  <a:pt x="719306" y="2867898"/>
                </a:lnTo>
                <a:lnTo>
                  <a:pt x="692502" y="2835134"/>
                </a:lnTo>
                <a:lnTo>
                  <a:pt x="670163" y="2799391"/>
                </a:lnTo>
                <a:lnTo>
                  <a:pt x="652291" y="2759180"/>
                </a:lnTo>
                <a:lnTo>
                  <a:pt x="637399" y="2715993"/>
                </a:lnTo>
                <a:lnTo>
                  <a:pt x="623997" y="2672804"/>
                </a:lnTo>
                <a:lnTo>
                  <a:pt x="612083" y="2626638"/>
                </a:lnTo>
                <a:lnTo>
                  <a:pt x="600169" y="2581960"/>
                </a:lnTo>
                <a:lnTo>
                  <a:pt x="586764" y="2537281"/>
                </a:lnTo>
                <a:lnTo>
                  <a:pt x="571872" y="2494092"/>
                </a:lnTo>
                <a:lnTo>
                  <a:pt x="554000" y="2453882"/>
                </a:lnTo>
                <a:lnTo>
                  <a:pt x="533152" y="2416651"/>
                </a:lnTo>
                <a:lnTo>
                  <a:pt x="506346" y="2383887"/>
                </a:lnTo>
                <a:lnTo>
                  <a:pt x="476561" y="2349633"/>
                </a:lnTo>
                <a:lnTo>
                  <a:pt x="442308" y="2319849"/>
                </a:lnTo>
                <a:lnTo>
                  <a:pt x="405075" y="2291554"/>
                </a:lnTo>
                <a:lnTo>
                  <a:pt x="367844" y="2263257"/>
                </a:lnTo>
                <a:lnTo>
                  <a:pt x="330615" y="2234962"/>
                </a:lnTo>
                <a:lnTo>
                  <a:pt x="294872" y="2206664"/>
                </a:lnTo>
                <a:lnTo>
                  <a:pt x="260619" y="2175390"/>
                </a:lnTo>
                <a:lnTo>
                  <a:pt x="230835" y="2144116"/>
                </a:lnTo>
                <a:lnTo>
                  <a:pt x="205519" y="2108372"/>
                </a:lnTo>
                <a:lnTo>
                  <a:pt x="186158" y="2071141"/>
                </a:lnTo>
                <a:lnTo>
                  <a:pt x="172755" y="2026465"/>
                </a:lnTo>
                <a:lnTo>
                  <a:pt x="166797" y="1980297"/>
                </a:lnTo>
                <a:lnTo>
                  <a:pt x="165306" y="1932640"/>
                </a:lnTo>
                <a:lnTo>
                  <a:pt x="169775" y="1882006"/>
                </a:lnTo>
                <a:lnTo>
                  <a:pt x="175733" y="1831370"/>
                </a:lnTo>
                <a:lnTo>
                  <a:pt x="183178" y="1780735"/>
                </a:lnTo>
                <a:lnTo>
                  <a:pt x="189136" y="1730101"/>
                </a:lnTo>
                <a:lnTo>
                  <a:pt x="192116" y="1679466"/>
                </a:lnTo>
                <a:lnTo>
                  <a:pt x="192116" y="1630319"/>
                </a:lnTo>
                <a:lnTo>
                  <a:pt x="186158" y="1584152"/>
                </a:lnTo>
                <a:lnTo>
                  <a:pt x="174244" y="1537986"/>
                </a:lnTo>
                <a:lnTo>
                  <a:pt x="156372" y="1494795"/>
                </a:lnTo>
                <a:lnTo>
                  <a:pt x="134033" y="1450119"/>
                </a:lnTo>
                <a:lnTo>
                  <a:pt x="108716" y="1405442"/>
                </a:lnTo>
                <a:lnTo>
                  <a:pt x="81910" y="1360762"/>
                </a:lnTo>
                <a:lnTo>
                  <a:pt x="56594" y="1317574"/>
                </a:lnTo>
                <a:lnTo>
                  <a:pt x="34253" y="1271407"/>
                </a:lnTo>
                <a:lnTo>
                  <a:pt x="16383" y="1226729"/>
                </a:lnTo>
                <a:lnTo>
                  <a:pt x="4469" y="1180561"/>
                </a:lnTo>
                <a:lnTo>
                  <a:pt x="0" y="1132905"/>
                </a:lnTo>
                <a:lnTo>
                  <a:pt x="4469" y="1085249"/>
                </a:lnTo>
                <a:lnTo>
                  <a:pt x="16383" y="1039083"/>
                </a:lnTo>
                <a:lnTo>
                  <a:pt x="34253" y="994403"/>
                </a:lnTo>
                <a:lnTo>
                  <a:pt x="56594" y="948238"/>
                </a:lnTo>
                <a:lnTo>
                  <a:pt x="81910" y="905048"/>
                </a:lnTo>
                <a:lnTo>
                  <a:pt x="108716" y="860370"/>
                </a:lnTo>
                <a:lnTo>
                  <a:pt x="134033" y="815693"/>
                </a:lnTo>
                <a:lnTo>
                  <a:pt x="156372" y="771015"/>
                </a:lnTo>
                <a:lnTo>
                  <a:pt x="174244" y="727825"/>
                </a:lnTo>
                <a:lnTo>
                  <a:pt x="186158" y="681658"/>
                </a:lnTo>
                <a:lnTo>
                  <a:pt x="192116" y="635491"/>
                </a:lnTo>
                <a:lnTo>
                  <a:pt x="192116" y="586346"/>
                </a:lnTo>
                <a:lnTo>
                  <a:pt x="189136" y="535711"/>
                </a:lnTo>
                <a:lnTo>
                  <a:pt x="183178" y="485075"/>
                </a:lnTo>
                <a:lnTo>
                  <a:pt x="175733" y="434440"/>
                </a:lnTo>
                <a:lnTo>
                  <a:pt x="169775" y="383806"/>
                </a:lnTo>
                <a:lnTo>
                  <a:pt x="165306" y="333172"/>
                </a:lnTo>
                <a:lnTo>
                  <a:pt x="166797" y="285515"/>
                </a:lnTo>
                <a:lnTo>
                  <a:pt x="172755" y="239348"/>
                </a:lnTo>
                <a:lnTo>
                  <a:pt x="186158" y="194669"/>
                </a:lnTo>
                <a:lnTo>
                  <a:pt x="205519" y="157438"/>
                </a:lnTo>
                <a:lnTo>
                  <a:pt x="230835" y="121696"/>
                </a:lnTo>
                <a:lnTo>
                  <a:pt x="260619" y="90421"/>
                </a:lnTo>
                <a:lnTo>
                  <a:pt x="294872" y="59147"/>
                </a:lnTo>
                <a:lnTo>
                  <a:pt x="330615" y="30850"/>
                </a:lnTo>
                <a:lnTo>
                  <a:pt x="367844" y="25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1193800" y="6375679"/>
            <a:ext cx="4114800" cy="3457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Amigos de Jesús y María El Salvador/ FLORIDA CENTER FOR PEACE MIAMI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D3DD866-9865-42E4-989A-17A2755F22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78598" y="3909952"/>
            <a:ext cx="3313402" cy="2948047"/>
          </a:xfrm>
          <a:custGeom>
            <a:avLst/>
            <a:gdLst>
              <a:gd name="connsiteX0" fmla="*/ 1934947 w 3313402"/>
              <a:gd name="connsiteY0" fmla="*/ 0 h 2948047"/>
              <a:gd name="connsiteX1" fmla="*/ 1972495 w 3313402"/>
              <a:gd name="connsiteY1" fmla="*/ 3519 h 2948047"/>
              <a:gd name="connsiteX2" fmla="*/ 2008871 w 3313402"/>
              <a:gd name="connsiteY2" fmla="*/ 12907 h 2948047"/>
              <a:gd name="connsiteX3" fmla="*/ 2044074 w 3313402"/>
              <a:gd name="connsiteY3" fmla="*/ 26988 h 2948047"/>
              <a:gd name="connsiteX4" fmla="*/ 2080448 w 3313402"/>
              <a:gd name="connsiteY4" fmla="*/ 44589 h 2948047"/>
              <a:gd name="connsiteX5" fmla="*/ 2114478 w 3313402"/>
              <a:gd name="connsiteY5" fmla="*/ 64537 h 2948047"/>
              <a:gd name="connsiteX6" fmla="*/ 2149681 w 3313402"/>
              <a:gd name="connsiteY6" fmla="*/ 85659 h 2948047"/>
              <a:gd name="connsiteX7" fmla="*/ 2184882 w 3313402"/>
              <a:gd name="connsiteY7" fmla="*/ 104433 h 2948047"/>
              <a:gd name="connsiteX8" fmla="*/ 2220084 w 3313402"/>
              <a:gd name="connsiteY8" fmla="*/ 123208 h 2948047"/>
              <a:gd name="connsiteX9" fmla="*/ 2254113 w 3313402"/>
              <a:gd name="connsiteY9" fmla="*/ 137288 h 2948047"/>
              <a:gd name="connsiteX10" fmla="*/ 2291662 w 3313402"/>
              <a:gd name="connsiteY10" fmla="*/ 146675 h 2948047"/>
              <a:gd name="connsiteX11" fmla="*/ 2328037 w 3313402"/>
              <a:gd name="connsiteY11" fmla="*/ 151369 h 2948047"/>
              <a:gd name="connsiteX12" fmla="*/ 2366759 w 3313402"/>
              <a:gd name="connsiteY12" fmla="*/ 151369 h 2948047"/>
              <a:gd name="connsiteX13" fmla="*/ 2406656 w 3313402"/>
              <a:gd name="connsiteY13" fmla="*/ 149023 h 2948047"/>
              <a:gd name="connsiteX14" fmla="*/ 2446551 w 3313402"/>
              <a:gd name="connsiteY14" fmla="*/ 144329 h 2948047"/>
              <a:gd name="connsiteX15" fmla="*/ 2486448 w 3313402"/>
              <a:gd name="connsiteY15" fmla="*/ 138462 h 2948047"/>
              <a:gd name="connsiteX16" fmla="*/ 2526343 w 3313402"/>
              <a:gd name="connsiteY16" fmla="*/ 133769 h 2948047"/>
              <a:gd name="connsiteX17" fmla="*/ 2566239 w 3313402"/>
              <a:gd name="connsiteY17" fmla="*/ 130247 h 2948047"/>
              <a:gd name="connsiteX18" fmla="*/ 2603787 w 3313402"/>
              <a:gd name="connsiteY18" fmla="*/ 131421 h 2948047"/>
              <a:gd name="connsiteX19" fmla="*/ 2640163 w 3313402"/>
              <a:gd name="connsiteY19" fmla="*/ 136115 h 2948047"/>
              <a:gd name="connsiteX20" fmla="*/ 2675366 w 3313402"/>
              <a:gd name="connsiteY20" fmla="*/ 146675 h 2948047"/>
              <a:gd name="connsiteX21" fmla="*/ 2704702 w 3313402"/>
              <a:gd name="connsiteY21" fmla="*/ 161930 h 2948047"/>
              <a:gd name="connsiteX22" fmla="*/ 2732862 w 3313402"/>
              <a:gd name="connsiteY22" fmla="*/ 181878 h 2948047"/>
              <a:gd name="connsiteX23" fmla="*/ 2757504 w 3313402"/>
              <a:gd name="connsiteY23" fmla="*/ 205346 h 2948047"/>
              <a:gd name="connsiteX24" fmla="*/ 2782146 w 3313402"/>
              <a:gd name="connsiteY24" fmla="*/ 232334 h 2948047"/>
              <a:gd name="connsiteX25" fmla="*/ 2804440 w 3313402"/>
              <a:gd name="connsiteY25" fmla="*/ 260495 h 2948047"/>
              <a:gd name="connsiteX26" fmla="*/ 2826735 w 3313402"/>
              <a:gd name="connsiteY26" fmla="*/ 289831 h 2948047"/>
              <a:gd name="connsiteX27" fmla="*/ 2849030 w 3313402"/>
              <a:gd name="connsiteY27" fmla="*/ 319166 h 2948047"/>
              <a:gd name="connsiteX28" fmla="*/ 2871324 w 3313402"/>
              <a:gd name="connsiteY28" fmla="*/ 347327 h 2948047"/>
              <a:gd name="connsiteX29" fmla="*/ 2894793 w 3313402"/>
              <a:gd name="connsiteY29" fmla="*/ 374315 h 2948047"/>
              <a:gd name="connsiteX30" fmla="*/ 2921781 w 3313402"/>
              <a:gd name="connsiteY30" fmla="*/ 397785 h 2948047"/>
              <a:gd name="connsiteX31" fmla="*/ 2947597 w 3313402"/>
              <a:gd name="connsiteY31" fmla="*/ 418906 h 2948047"/>
              <a:gd name="connsiteX32" fmla="*/ 2976931 w 3313402"/>
              <a:gd name="connsiteY32" fmla="*/ 435332 h 2948047"/>
              <a:gd name="connsiteX33" fmla="*/ 3008614 w 3313402"/>
              <a:gd name="connsiteY33" fmla="*/ 449413 h 2948047"/>
              <a:gd name="connsiteX34" fmla="*/ 3042641 w 3313402"/>
              <a:gd name="connsiteY34" fmla="*/ 461147 h 2948047"/>
              <a:gd name="connsiteX35" fmla="*/ 3077843 w 3313402"/>
              <a:gd name="connsiteY35" fmla="*/ 471708 h 2948047"/>
              <a:gd name="connsiteX36" fmla="*/ 3113046 w 3313402"/>
              <a:gd name="connsiteY36" fmla="*/ 481096 h 2948047"/>
              <a:gd name="connsiteX37" fmla="*/ 3149422 w 3313402"/>
              <a:gd name="connsiteY37" fmla="*/ 490483 h 2948047"/>
              <a:gd name="connsiteX38" fmla="*/ 3183450 w 3313402"/>
              <a:gd name="connsiteY38" fmla="*/ 501044 h 2948047"/>
              <a:gd name="connsiteX39" fmla="*/ 3217478 w 3313402"/>
              <a:gd name="connsiteY39" fmla="*/ 512777 h 2948047"/>
              <a:gd name="connsiteX40" fmla="*/ 3249161 w 3313402"/>
              <a:gd name="connsiteY40" fmla="*/ 526859 h 2948047"/>
              <a:gd name="connsiteX41" fmla="*/ 3277323 w 3313402"/>
              <a:gd name="connsiteY41" fmla="*/ 544460 h 2948047"/>
              <a:gd name="connsiteX42" fmla="*/ 3303139 w 3313402"/>
              <a:gd name="connsiteY42" fmla="*/ 565581 h 2948047"/>
              <a:gd name="connsiteX43" fmla="*/ 3313402 w 3313402"/>
              <a:gd name="connsiteY43" fmla="*/ 578126 h 2948047"/>
              <a:gd name="connsiteX44" fmla="*/ 3313402 w 3313402"/>
              <a:gd name="connsiteY44" fmla="*/ 2948047 h 2948047"/>
              <a:gd name="connsiteX45" fmla="*/ 422306 w 3313402"/>
              <a:gd name="connsiteY45" fmla="*/ 2948047 h 2948047"/>
              <a:gd name="connsiteX46" fmla="*/ 420079 w 3313402"/>
              <a:gd name="connsiteY46" fmla="*/ 2944070 h 2948047"/>
              <a:gd name="connsiteX47" fmla="*/ 398960 w 3313402"/>
              <a:gd name="connsiteY47" fmla="*/ 2918255 h 2948047"/>
              <a:gd name="connsiteX48" fmla="*/ 375490 w 3313402"/>
              <a:gd name="connsiteY48" fmla="*/ 2891267 h 2948047"/>
              <a:gd name="connsiteX49" fmla="*/ 348502 w 3313402"/>
              <a:gd name="connsiteY49" fmla="*/ 2867799 h 2948047"/>
              <a:gd name="connsiteX50" fmla="*/ 319166 w 3313402"/>
              <a:gd name="connsiteY50" fmla="*/ 2845505 h 2948047"/>
              <a:gd name="connsiteX51" fmla="*/ 289832 w 3313402"/>
              <a:gd name="connsiteY51" fmla="*/ 2823210 h 2948047"/>
              <a:gd name="connsiteX52" fmla="*/ 260497 w 3313402"/>
              <a:gd name="connsiteY52" fmla="*/ 2800916 h 2948047"/>
              <a:gd name="connsiteX53" fmla="*/ 232334 w 3313402"/>
              <a:gd name="connsiteY53" fmla="*/ 2778620 h 2948047"/>
              <a:gd name="connsiteX54" fmla="*/ 205346 w 3313402"/>
              <a:gd name="connsiteY54" fmla="*/ 2753979 h 2948047"/>
              <a:gd name="connsiteX55" fmla="*/ 181878 w 3313402"/>
              <a:gd name="connsiteY55" fmla="*/ 2729338 h 2948047"/>
              <a:gd name="connsiteX56" fmla="*/ 161931 w 3313402"/>
              <a:gd name="connsiteY56" fmla="*/ 2701176 h 2948047"/>
              <a:gd name="connsiteX57" fmla="*/ 146677 w 3313402"/>
              <a:gd name="connsiteY57" fmla="*/ 2671841 h 2948047"/>
              <a:gd name="connsiteX58" fmla="*/ 136116 w 3313402"/>
              <a:gd name="connsiteY58" fmla="*/ 2636640 h 2948047"/>
              <a:gd name="connsiteX59" fmla="*/ 131422 w 3313402"/>
              <a:gd name="connsiteY59" fmla="*/ 2600264 h 2948047"/>
              <a:gd name="connsiteX60" fmla="*/ 130248 w 3313402"/>
              <a:gd name="connsiteY60" fmla="*/ 2562713 h 2948047"/>
              <a:gd name="connsiteX61" fmla="*/ 133769 w 3313402"/>
              <a:gd name="connsiteY61" fmla="*/ 2522818 h 2948047"/>
              <a:gd name="connsiteX62" fmla="*/ 138462 w 3313402"/>
              <a:gd name="connsiteY62" fmla="*/ 2482923 h 2948047"/>
              <a:gd name="connsiteX63" fmla="*/ 144329 w 3313402"/>
              <a:gd name="connsiteY63" fmla="*/ 2443026 h 2948047"/>
              <a:gd name="connsiteX64" fmla="*/ 149023 w 3313402"/>
              <a:gd name="connsiteY64" fmla="*/ 2403131 h 2948047"/>
              <a:gd name="connsiteX65" fmla="*/ 151371 w 3313402"/>
              <a:gd name="connsiteY65" fmla="*/ 2363236 h 2948047"/>
              <a:gd name="connsiteX66" fmla="*/ 151371 w 3313402"/>
              <a:gd name="connsiteY66" fmla="*/ 2324513 h 2948047"/>
              <a:gd name="connsiteX67" fmla="*/ 146677 w 3313402"/>
              <a:gd name="connsiteY67" fmla="*/ 2288138 h 2948047"/>
              <a:gd name="connsiteX68" fmla="*/ 137289 w 3313402"/>
              <a:gd name="connsiteY68" fmla="*/ 2251763 h 2948047"/>
              <a:gd name="connsiteX69" fmla="*/ 123208 w 3313402"/>
              <a:gd name="connsiteY69" fmla="*/ 2217733 h 2948047"/>
              <a:gd name="connsiteX70" fmla="*/ 105607 w 3313402"/>
              <a:gd name="connsiteY70" fmla="*/ 2182531 h 2948047"/>
              <a:gd name="connsiteX71" fmla="*/ 85659 w 3313402"/>
              <a:gd name="connsiteY71" fmla="*/ 2147330 h 2948047"/>
              <a:gd name="connsiteX72" fmla="*/ 64538 w 3313402"/>
              <a:gd name="connsiteY72" fmla="*/ 2112127 h 2948047"/>
              <a:gd name="connsiteX73" fmla="*/ 44590 w 3313402"/>
              <a:gd name="connsiteY73" fmla="*/ 2078098 h 2948047"/>
              <a:gd name="connsiteX74" fmla="*/ 26988 w 3313402"/>
              <a:gd name="connsiteY74" fmla="*/ 2041723 h 2948047"/>
              <a:gd name="connsiteX75" fmla="*/ 12908 w 3313402"/>
              <a:gd name="connsiteY75" fmla="*/ 2006521 h 2948047"/>
              <a:gd name="connsiteX76" fmla="*/ 3521 w 3313402"/>
              <a:gd name="connsiteY76" fmla="*/ 1970145 h 2948047"/>
              <a:gd name="connsiteX77" fmla="*/ 0 w 3313402"/>
              <a:gd name="connsiteY77" fmla="*/ 1932596 h 2948047"/>
              <a:gd name="connsiteX78" fmla="*/ 3521 w 3313402"/>
              <a:gd name="connsiteY78" fmla="*/ 1895048 h 2948047"/>
              <a:gd name="connsiteX79" fmla="*/ 12908 w 3313402"/>
              <a:gd name="connsiteY79" fmla="*/ 1858672 h 2948047"/>
              <a:gd name="connsiteX80" fmla="*/ 26988 w 3313402"/>
              <a:gd name="connsiteY80" fmla="*/ 1823470 h 2948047"/>
              <a:gd name="connsiteX81" fmla="*/ 44590 w 3313402"/>
              <a:gd name="connsiteY81" fmla="*/ 1787095 h 2948047"/>
              <a:gd name="connsiteX82" fmla="*/ 64538 w 3313402"/>
              <a:gd name="connsiteY82" fmla="*/ 1753065 h 2948047"/>
              <a:gd name="connsiteX83" fmla="*/ 85659 w 3313402"/>
              <a:gd name="connsiteY83" fmla="*/ 1717864 h 2948047"/>
              <a:gd name="connsiteX84" fmla="*/ 105607 w 3313402"/>
              <a:gd name="connsiteY84" fmla="*/ 1682661 h 2948047"/>
              <a:gd name="connsiteX85" fmla="*/ 123208 w 3313402"/>
              <a:gd name="connsiteY85" fmla="*/ 1647460 h 2948047"/>
              <a:gd name="connsiteX86" fmla="*/ 137289 w 3313402"/>
              <a:gd name="connsiteY86" fmla="*/ 1613430 h 2948047"/>
              <a:gd name="connsiteX87" fmla="*/ 146677 w 3313402"/>
              <a:gd name="connsiteY87" fmla="*/ 1577054 h 2948047"/>
              <a:gd name="connsiteX88" fmla="*/ 151371 w 3313402"/>
              <a:gd name="connsiteY88" fmla="*/ 1540680 h 2948047"/>
              <a:gd name="connsiteX89" fmla="*/ 151371 w 3313402"/>
              <a:gd name="connsiteY89" fmla="*/ 1501958 h 2948047"/>
              <a:gd name="connsiteX90" fmla="*/ 149023 w 3313402"/>
              <a:gd name="connsiteY90" fmla="*/ 1462061 h 2948047"/>
              <a:gd name="connsiteX91" fmla="*/ 144329 w 3313402"/>
              <a:gd name="connsiteY91" fmla="*/ 1422166 h 2948047"/>
              <a:gd name="connsiteX92" fmla="*/ 138462 w 3313402"/>
              <a:gd name="connsiteY92" fmla="*/ 1382269 h 2948047"/>
              <a:gd name="connsiteX93" fmla="*/ 133769 w 3313402"/>
              <a:gd name="connsiteY93" fmla="*/ 1342374 h 2948047"/>
              <a:gd name="connsiteX94" fmla="*/ 130248 w 3313402"/>
              <a:gd name="connsiteY94" fmla="*/ 1302479 h 2948047"/>
              <a:gd name="connsiteX95" fmla="*/ 131422 w 3313402"/>
              <a:gd name="connsiteY95" fmla="*/ 1264930 h 2948047"/>
              <a:gd name="connsiteX96" fmla="*/ 136116 w 3313402"/>
              <a:gd name="connsiteY96" fmla="*/ 1228554 h 2948047"/>
              <a:gd name="connsiteX97" fmla="*/ 146677 w 3313402"/>
              <a:gd name="connsiteY97" fmla="*/ 1193352 h 2948047"/>
              <a:gd name="connsiteX98" fmla="*/ 161931 w 3313402"/>
              <a:gd name="connsiteY98" fmla="*/ 1164017 h 2948047"/>
              <a:gd name="connsiteX99" fmla="*/ 181878 w 3313402"/>
              <a:gd name="connsiteY99" fmla="*/ 1135856 h 2948047"/>
              <a:gd name="connsiteX100" fmla="*/ 205346 w 3313402"/>
              <a:gd name="connsiteY100" fmla="*/ 1111214 h 2948047"/>
              <a:gd name="connsiteX101" fmla="*/ 232334 w 3313402"/>
              <a:gd name="connsiteY101" fmla="*/ 1086573 h 2948047"/>
              <a:gd name="connsiteX102" fmla="*/ 260497 w 3313402"/>
              <a:gd name="connsiteY102" fmla="*/ 1064277 h 2948047"/>
              <a:gd name="connsiteX103" fmla="*/ 289832 w 3313402"/>
              <a:gd name="connsiteY103" fmla="*/ 1041982 h 2948047"/>
              <a:gd name="connsiteX104" fmla="*/ 319166 w 3313402"/>
              <a:gd name="connsiteY104" fmla="*/ 1019688 h 2948047"/>
              <a:gd name="connsiteX105" fmla="*/ 348502 w 3313402"/>
              <a:gd name="connsiteY105" fmla="*/ 997393 h 2948047"/>
              <a:gd name="connsiteX106" fmla="*/ 375490 w 3313402"/>
              <a:gd name="connsiteY106" fmla="*/ 973926 h 2948047"/>
              <a:gd name="connsiteX107" fmla="*/ 398960 w 3313402"/>
              <a:gd name="connsiteY107" fmla="*/ 946938 h 2948047"/>
              <a:gd name="connsiteX108" fmla="*/ 420079 w 3313402"/>
              <a:gd name="connsiteY108" fmla="*/ 921122 h 2948047"/>
              <a:gd name="connsiteX109" fmla="*/ 436507 w 3313402"/>
              <a:gd name="connsiteY109" fmla="*/ 891788 h 2948047"/>
              <a:gd name="connsiteX110" fmla="*/ 450588 w 3313402"/>
              <a:gd name="connsiteY110" fmla="*/ 860106 h 2948047"/>
              <a:gd name="connsiteX111" fmla="*/ 462322 w 3313402"/>
              <a:gd name="connsiteY111" fmla="*/ 826076 h 2948047"/>
              <a:gd name="connsiteX112" fmla="*/ 472883 w 3313402"/>
              <a:gd name="connsiteY112" fmla="*/ 790874 h 2948047"/>
              <a:gd name="connsiteX113" fmla="*/ 482271 w 3313402"/>
              <a:gd name="connsiteY113" fmla="*/ 755672 h 2948047"/>
              <a:gd name="connsiteX114" fmla="*/ 491658 w 3313402"/>
              <a:gd name="connsiteY114" fmla="*/ 719297 h 2948047"/>
              <a:gd name="connsiteX115" fmla="*/ 502219 w 3313402"/>
              <a:gd name="connsiteY115" fmla="*/ 685268 h 2948047"/>
              <a:gd name="connsiteX116" fmla="*/ 513952 w 3313402"/>
              <a:gd name="connsiteY116" fmla="*/ 651238 h 2948047"/>
              <a:gd name="connsiteX117" fmla="*/ 528034 w 3313402"/>
              <a:gd name="connsiteY117" fmla="*/ 619558 h 2948047"/>
              <a:gd name="connsiteX118" fmla="*/ 545635 w 3313402"/>
              <a:gd name="connsiteY118" fmla="*/ 591396 h 2948047"/>
              <a:gd name="connsiteX119" fmla="*/ 566755 w 3313402"/>
              <a:gd name="connsiteY119" fmla="*/ 565581 h 2948047"/>
              <a:gd name="connsiteX120" fmla="*/ 592570 w 3313402"/>
              <a:gd name="connsiteY120" fmla="*/ 544460 h 2948047"/>
              <a:gd name="connsiteX121" fmla="*/ 620733 w 3313402"/>
              <a:gd name="connsiteY121" fmla="*/ 526859 h 2948047"/>
              <a:gd name="connsiteX122" fmla="*/ 652413 w 3313402"/>
              <a:gd name="connsiteY122" fmla="*/ 512777 h 2948047"/>
              <a:gd name="connsiteX123" fmla="*/ 686443 w 3313402"/>
              <a:gd name="connsiteY123" fmla="*/ 501044 h 2948047"/>
              <a:gd name="connsiteX124" fmla="*/ 720472 w 3313402"/>
              <a:gd name="connsiteY124" fmla="*/ 490483 h 2948047"/>
              <a:gd name="connsiteX125" fmla="*/ 756848 w 3313402"/>
              <a:gd name="connsiteY125" fmla="*/ 481096 h 2948047"/>
              <a:gd name="connsiteX126" fmla="*/ 792049 w 3313402"/>
              <a:gd name="connsiteY126" fmla="*/ 471708 h 2948047"/>
              <a:gd name="connsiteX127" fmla="*/ 827252 w 3313402"/>
              <a:gd name="connsiteY127" fmla="*/ 461147 h 2948047"/>
              <a:gd name="connsiteX128" fmla="*/ 861280 w 3313402"/>
              <a:gd name="connsiteY128" fmla="*/ 449413 h 2948047"/>
              <a:gd name="connsiteX129" fmla="*/ 892962 w 3313402"/>
              <a:gd name="connsiteY129" fmla="*/ 435332 h 2948047"/>
              <a:gd name="connsiteX130" fmla="*/ 922297 w 3313402"/>
              <a:gd name="connsiteY130" fmla="*/ 418906 h 2948047"/>
              <a:gd name="connsiteX131" fmla="*/ 948112 w 3313402"/>
              <a:gd name="connsiteY131" fmla="*/ 397785 h 2948047"/>
              <a:gd name="connsiteX132" fmla="*/ 975101 w 3313402"/>
              <a:gd name="connsiteY132" fmla="*/ 374315 h 2948047"/>
              <a:gd name="connsiteX133" fmla="*/ 998569 w 3313402"/>
              <a:gd name="connsiteY133" fmla="*/ 347327 h 2948047"/>
              <a:gd name="connsiteX134" fmla="*/ 1020864 w 3313402"/>
              <a:gd name="connsiteY134" fmla="*/ 319166 h 2948047"/>
              <a:gd name="connsiteX135" fmla="*/ 1043158 w 3313402"/>
              <a:gd name="connsiteY135" fmla="*/ 289831 h 2948047"/>
              <a:gd name="connsiteX136" fmla="*/ 1065453 w 3313402"/>
              <a:gd name="connsiteY136" fmla="*/ 260495 h 2948047"/>
              <a:gd name="connsiteX137" fmla="*/ 1087747 w 3313402"/>
              <a:gd name="connsiteY137" fmla="*/ 232334 h 2948047"/>
              <a:gd name="connsiteX138" fmla="*/ 1112390 w 3313402"/>
              <a:gd name="connsiteY138" fmla="*/ 205346 h 2948047"/>
              <a:gd name="connsiteX139" fmla="*/ 1137030 w 3313402"/>
              <a:gd name="connsiteY139" fmla="*/ 181878 h 2948047"/>
              <a:gd name="connsiteX140" fmla="*/ 1165193 w 3313402"/>
              <a:gd name="connsiteY140" fmla="*/ 161930 h 2948047"/>
              <a:gd name="connsiteX141" fmla="*/ 1194528 w 3313402"/>
              <a:gd name="connsiteY141" fmla="*/ 146675 h 2948047"/>
              <a:gd name="connsiteX142" fmla="*/ 1229731 w 3313402"/>
              <a:gd name="connsiteY142" fmla="*/ 136115 h 2948047"/>
              <a:gd name="connsiteX143" fmla="*/ 1266106 w 3313402"/>
              <a:gd name="connsiteY143" fmla="*/ 131421 h 2948047"/>
              <a:gd name="connsiteX144" fmla="*/ 1303654 w 3313402"/>
              <a:gd name="connsiteY144" fmla="*/ 130247 h 2948047"/>
              <a:gd name="connsiteX145" fmla="*/ 1343549 w 3313402"/>
              <a:gd name="connsiteY145" fmla="*/ 133769 h 2948047"/>
              <a:gd name="connsiteX146" fmla="*/ 1383446 w 3313402"/>
              <a:gd name="connsiteY146" fmla="*/ 138462 h 2948047"/>
              <a:gd name="connsiteX147" fmla="*/ 1423342 w 3313402"/>
              <a:gd name="connsiteY147" fmla="*/ 144329 h 2948047"/>
              <a:gd name="connsiteX148" fmla="*/ 1463237 w 3313402"/>
              <a:gd name="connsiteY148" fmla="*/ 149023 h 2948047"/>
              <a:gd name="connsiteX149" fmla="*/ 1503133 w 3313402"/>
              <a:gd name="connsiteY149" fmla="*/ 151369 h 2948047"/>
              <a:gd name="connsiteX150" fmla="*/ 1541856 w 3313402"/>
              <a:gd name="connsiteY150" fmla="*/ 151369 h 2948047"/>
              <a:gd name="connsiteX151" fmla="*/ 1578232 w 3313402"/>
              <a:gd name="connsiteY151" fmla="*/ 146675 h 2948047"/>
              <a:gd name="connsiteX152" fmla="*/ 1614608 w 3313402"/>
              <a:gd name="connsiteY152" fmla="*/ 137288 h 2948047"/>
              <a:gd name="connsiteX153" fmla="*/ 1649810 w 3313402"/>
              <a:gd name="connsiteY153" fmla="*/ 123208 h 2948047"/>
              <a:gd name="connsiteX154" fmla="*/ 1685011 w 3313402"/>
              <a:gd name="connsiteY154" fmla="*/ 104433 h 2948047"/>
              <a:gd name="connsiteX155" fmla="*/ 1720214 w 3313402"/>
              <a:gd name="connsiteY155" fmla="*/ 85659 h 2948047"/>
              <a:gd name="connsiteX156" fmla="*/ 1755415 w 3313402"/>
              <a:gd name="connsiteY156" fmla="*/ 64537 h 2948047"/>
              <a:gd name="connsiteX157" fmla="*/ 1789445 w 3313402"/>
              <a:gd name="connsiteY157" fmla="*/ 44589 h 2948047"/>
              <a:gd name="connsiteX158" fmla="*/ 1825821 w 3313402"/>
              <a:gd name="connsiteY158" fmla="*/ 26988 h 2948047"/>
              <a:gd name="connsiteX159" fmla="*/ 1861022 w 3313402"/>
              <a:gd name="connsiteY159" fmla="*/ 12907 h 2948047"/>
              <a:gd name="connsiteX160" fmla="*/ 1897398 w 3313402"/>
              <a:gd name="connsiteY160" fmla="*/ 3519 h 294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3313402" h="2948047">
                <a:moveTo>
                  <a:pt x="1934947" y="0"/>
                </a:moveTo>
                <a:lnTo>
                  <a:pt x="1972495" y="3519"/>
                </a:lnTo>
                <a:lnTo>
                  <a:pt x="2008871" y="12907"/>
                </a:lnTo>
                <a:lnTo>
                  <a:pt x="2044074" y="26988"/>
                </a:lnTo>
                <a:lnTo>
                  <a:pt x="2080448" y="44589"/>
                </a:lnTo>
                <a:lnTo>
                  <a:pt x="2114478" y="64537"/>
                </a:lnTo>
                <a:lnTo>
                  <a:pt x="2149681" y="85659"/>
                </a:lnTo>
                <a:lnTo>
                  <a:pt x="2184882" y="104433"/>
                </a:lnTo>
                <a:lnTo>
                  <a:pt x="2220084" y="123208"/>
                </a:lnTo>
                <a:lnTo>
                  <a:pt x="2254113" y="137288"/>
                </a:lnTo>
                <a:lnTo>
                  <a:pt x="2291662" y="146675"/>
                </a:lnTo>
                <a:lnTo>
                  <a:pt x="2328037" y="151369"/>
                </a:lnTo>
                <a:lnTo>
                  <a:pt x="2366759" y="151369"/>
                </a:lnTo>
                <a:lnTo>
                  <a:pt x="2406656" y="149023"/>
                </a:lnTo>
                <a:lnTo>
                  <a:pt x="2446551" y="144329"/>
                </a:lnTo>
                <a:lnTo>
                  <a:pt x="2486448" y="138462"/>
                </a:lnTo>
                <a:lnTo>
                  <a:pt x="2526343" y="133769"/>
                </a:lnTo>
                <a:lnTo>
                  <a:pt x="2566239" y="130247"/>
                </a:lnTo>
                <a:lnTo>
                  <a:pt x="2603787" y="131421"/>
                </a:lnTo>
                <a:lnTo>
                  <a:pt x="2640163" y="136115"/>
                </a:lnTo>
                <a:lnTo>
                  <a:pt x="2675366" y="146675"/>
                </a:lnTo>
                <a:lnTo>
                  <a:pt x="2704702" y="161930"/>
                </a:lnTo>
                <a:lnTo>
                  <a:pt x="2732862" y="181878"/>
                </a:lnTo>
                <a:lnTo>
                  <a:pt x="2757504" y="205346"/>
                </a:lnTo>
                <a:lnTo>
                  <a:pt x="2782146" y="232334"/>
                </a:lnTo>
                <a:lnTo>
                  <a:pt x="2804440" y="260495"/>
                </a:lnTo>
                <a:lnTo>
                  <a:pt x="2826735" y="289831"/>
                </a:lnTo>
                <a:lnTo>
                  <a:pt x="2849030" y="319166"/>
                </a:lnTo>
                <a:lnTo>
                  <a:pt x="2871324" y="347327"/>
                </a:lnTo>
                <a:lnTo>
                  <a:pt x="2894793" y="374315"/>
                </a:lnTo>
                <a:lnTo>
                  <a:pt x="2921781" y="397785"/>
                </a:lnTo>
                <a:lnTo>
                  <a:pt x="2947597" y="418906"/>
                </a:lnTo>
                <a:lnTo>
                  <a:pt x="2976931" y="435332"/>
                </a:lnTo>
                <a:lnTo>
                  <a:pt x="3008614" y="449413"/>
                </a:lnTo>
                <a:lnTo>
                  <a:pt x="3042641" y="461147"/>
                </a:lnTo>
                <a:lnTo>
                  <a:pt x="3077843" y="471708"/>
                </a:lnTo>
                <a:lnTo>
                  <a:pt x="3113046" y="481096"/>
                </a:lnTo>
                <a:lnTo>
                  <a:pt x="3149422" y="490483"/>
                </a:lnTo>
                <a:lnTo>
                  <a:pt x="3183450" y="501044"/>
                </a:lnTo>
                <a:lnTo>
                  <a:pt x="3217478" y="512777"/>
                </a:lnTo>
                <a:lnTo>
                  <a:pt x="3249161" y="526859"/>
                </a:lnTo>
                <a:lnTo>
                  <a:pt x="3277323" y="544460"/>
                </a:lnTo>
                <a:lnTo>
                  <a:pt x="3303139" y="565581"/>
                </a:lnTo>
                <a:lnTo>
                  <a:pt x="3313402" y="578126"/>
                </a:lnTo>
                <a:lnTo>
                  <a:pt x="3313402" y="2948047"/>
                </a:lnTo>
                <a:lnTo>
                  <a:pt x="422306" y="2948047"/>
                </a:lnTo>
                <a:lnTo>
                  <a:pt x="420079" y="2944070"/>
                </a:lnTo>
                <a:lnTo>
                  <a:pt x="398960" y="2918255"/>
                </a:lnTo>
                <a:lnTo>
                  <a:pt x="375490" y="2891267"/>
                </a:lnTo>
                <a:lnTo>
                  <a:pt x="348502" y="2867799"/>
                </a:lnTo>
                <a:lnTo>
                  <a:pt x="319166" y="2845505"/>
                </a:lnTo>
                <a:lnTo>
                  <a:pt x="289832" y="2823210"/>
                </a:lnTo>
                <a:lnTo>
                  <a:pt x="260497" y="2800916"/>
                </a:lnTo>
                <a:lnTo>
                  <a:pt x="232334" y="2778620"/>
                </a:lnTo>
                <a:lnTo>
                  <a:pt x="205346" y="2753979"/>
                </a:lnTo>
                <a:lnTo>
                  <a:pt x="181878" y="2729338"/>
                </a:lnTo>
                <a:lnTo>
                  <a:pt x="161931" y="2701176"/>
                </a:lnTo>
                <a:lnTo>
                  <a:pt x="146677" y="2671841"/>
                </a:lnTo>
                <a:lnTo>
                  <a:pt x="136116" y="2636640"/>
                </a:lnTo>
                <a:lnTo>
                  <a:pt x="131422" y="2600264"/>
                </a:lnTo>
                <a:lnTo>
                  <a:pt x="130248" y="2562713"/>
                </a:lnTo>
                <a:lnTo>
                  <a:pt x="133769" y="2522818"/>
                </a:lnTo>
                <a:lnTo>
                  <a:pt x="138462" y="2482923"/>
                </a:lnTo>
                <a:lnTo>
                  <a:pt x="144329" y="2443026"/>
                </a:lnTo>
                <a:lnTo>
                  <a:pt x="149023" y="2403131"/>
                </a:lnTo>
                <a:lnTo>
                  <a:pt x="151371" y="2363236"/>
                </a:lnTo>
                <a:lnTo>
                  <a:pt x="151371" y="2324513"/>
                </a:lnTo>
                <a:lnTo>
                  <a:pt x="146677" y="2288138"/>
                </a:lnTo>
                <a:lnTo>
                  <a:pt x="137289" y="2251763"/>
                </a:lnTo>
                <a:lnTo>
                  <a:pt x="123208" y="2217733"/>
                </a:lnTo>
                <a:lnTo>
                  <a:pt x="105607" y="2182531"/>
                </a:lnTo>
                <a:lnTo>
                  <a:pt x="85659" y="2147330"/>
                </a:lnTo>
                <a:lnTo>
                  <a:pt x="64538" y="2112127"/>
                </a:lnTo>
                <a:lnTo>
                  <a:pt x="44590" y="2078098"/>
                </a:lnTo>
                <a:lnTo>
                  <a:pt x="26988" y="2041723"/>
                </a:lnTo>
                <a:lnTo>
                  <a:pt x="12908" y="2006521"/>
                </a:lnTo>
                <a:lnTo>
                  <a:pt x="3521" y="1970145"/>
                </a:lnTo>
                <a:lnTo>
                  <a:pt x="0" y="1932596"/>
                </a:lnTo>
                <a:lnTo>
                  <a:pt x="3521" y="1895048"/>
                </a:lnTo>
                <a:lnTo>
                  <a:pt x="12908" y="1858672"/>
                </a:lnTo>
                <a:lnTo>
                  <a:pt x="26988" y="1823470"/>
                </a:lnTo>
                <a:lnTo>
                  <a:pt x="44590" y="1787095"/>
                </a:lnTo>
                <a:lnTo>
                  <a:pt x="64538" y="1753065"/>
                </a:lnTo>
                <a:lnTo>
                  <a:pt x="85659" y="1717864"/>
                </a:lnTo>
                <a:lnTo>
                  <a:pt x="105607" y="1682661"/>
                </a:lnTo>
                <a:lnTo>
                  <a:pt x="123208" y="1647460"/>
                </a:lnTo>
                <a:lnTo>
                  <a:pt x="137289" y="1613430"/>
                </a:lnTo>
                <a:lnTo>
                  <a:pt x="146677" y="1577054"/>
                </a:lnTo>
                <a:lnTo>
                  <a:pt x="151371" y="1540680"/>
                </a:lnTo>
                <a:lnTo>
                  <a:pt x="151371" y="1501958"/>
                </a:lnTo>
                <a:lnTo>
                  <a:pt x="149023" y="1462061"/>
                </a:lnTo>
                <a:lnTo>
                  <a:pt x="144329" y="1422166"/>
                </a:lnTo>
                <a:lnTo>
                  <a:pt x="138462" y="1382269"/>
                </a:lnTo>
                <a:lnTo>
                  <a:pt x="133769" y="1342374"/>
                </a:lnTo>
                <a:lnTo>
                  <a:pt x="130248" y="1302479"/>
                </a:lnTo>
                <a:lnTo>
                  <a:pt x="131422" y="1264930"/>
                </a:lnTo>
                <a:lnTo>
                  <a:pt x="136116" y="1228554"/>
                </a:lnTo>
                <a:lnTo>
                  <a:pt x="146677" y="1193352"/>
                </a:lnTo>
                <a:lnTo>
                  <a:pt x="161931" y="1164017"/>
                </a:lnTo>
                <a:lnTo>
                  <a:pt x="181878" y="1135856"/>
                </a:lnTo>
                <a:lnTo>
                  <a:pt x="205346" y="1111214"/>
                </a:lnTo>
                <a:lnTo>
                  <a:pt x="232334" y="1086573"/>
                </a:lnTo>
                <a:lnTo>
                  <a:pt x="260497" y="1064277"/>
                </a:lnTo>
                <a:lnTo>
                  <a:pt x="289832" y="1041982"/>
                </a:lnTo>
                <a:lnTo>
                  <a:pt x="319166" y="1019688"/>
                </a:lnTo>
                <a:lnTo>
                  <a:pt x="348502" y="997393"/>
                </a:lnTo>
                <a:lnTo>
                  <a:pt x="375490" y="973926"/>
                </a:lnTo>
                <a:lnTo>
                  <a:pt x="398960" y="946938"/>
                </a:lnTo>
                <a:lnTo>
                  <a:pt x="420079" y="921122"/>
                </a:lnTo>
                <a:lnTo>
                  <a:pt x="436507" y="891788"/>
                </a:lnTo>
                <a:lnTo>
                  <a:pt x="450588" y="860106"/>
                </a:lnTo>
                <a:lnTo>
                  <a:pt x="462322" y="826076"/>
                </a:lnTo>
                <a:lnTo>
                  <a:pt x="472883" y="790874"/>
                </a:lnTo>
                <a:lnTo>
                  <a:pt x="482271" y="755672"/>
                </a:lnTo>
                <a:lnTo>
                  <a:pt x="491658" y="719297"/>
                </a:lnTo>
                <a:lnTo>
                  <a:pt x="502219" y="685268"/>
                </a:lnTo>
                <a:lnTo>
                  <a:pt x="513952" y="651238"/>
                </a:lnTo>
                <a:lnTo>
                  <a:pt x="528034" y="619558"/>
                </a:lnTo>
                <a:lnTo>
                  <a:pt x="545635" y="591396"/>
                </a:lnTo>
                <a:lnTo>
                  <a:pt x="566755" y="565581"/>
                </a:lnTo>
                <a:lnTo>
                  <a:pt x="592570" y="544460"/>
                </a:lnTo>
                <a:lnTo>
                  <a:pt x="620733" y="526859"/>
                </a:lnTo>
                <a:lnTo>
                  <a:pt x="652413" y="512777"/>
                </a:lnTo>
                <a:lnTo>
                  <a:pt x="686443" y="501044"/>
                </a:lnTo>
                <a:lnTo>
                  <a:pt x="720472" y="490483"/>
                </a:lnTo>
                <a:lnTo>
                  <a:pt x="756848" y="481096"/>
                </a:lnTo>
                <a:lnTo>
                  <a:pt x="792049" y="471708"/>
                </a:lnTo>
                <a:lnTo>
                  <a:pt x="827252" y="461147"/>
                </a:lnTo>
                <a:lnTo>
                  <a:pt x="861280" y="449413"/>
                </a:lnTo>
                <a:lnTo>
                  <a:pt x="892962" y="435332"/>
                </a:lnTo>
                <a:lnTo>
                  <a:pt x="922297" y="418906"/>
                </a:lnTo>
                <a:lnTo>
                  <a:pt x="948112" y="397785"/>
                </a:lnTo>
                <a:lnTo>
                  <a:pt x="975101" y="374315"/>
                </a:lnTo>
                <a:lnTo>
                  <a:pt x="998569" y="347327"/>
                </a:lnTo>
                <a:lnTo>
                  <a:pt x="1020864" y="319166"/>
                </a:lnTo>
                <a:lnTo>
                  <a:pt x="1043158" y="289831"/>
                </a:lnTo>
                <a:lnTo>
                  <a:pt x="1065453" y="260495"/>
                </a:lnTo>
                <a:lnTo>
                  <a:pt x="1087747" y="232334"/>
                </a:lnTo>
                <a:lnTo>
                  <a:pt x="1112390" y="205346"/>
                </a:lnTo>
                <a:lnTo>
                  <a:pt x="1137030" y="181878"/>
                </a:lnTo>
                <a:lnTo>
                  <a:pt x="1165193" y="161930"/>
                </a:lnTo>
                <a:lnTo>
                  <a:pt x="1194528" y="146675"/>
                </a:lnTo>
                <a:lnTo>
                  <a:pt x="1229731" y="136115"/>
                </a:lnTo>
                <a:lnTo>
                  <a:pt x="1266106" y="131421"/>
                </a:lnTo>
                <a:lnTo>
                  <a:pt x="1303654" y="130247"/>
                </a:lnTo>
                <a:lnTo>
                  <a:pt x="1343549" y="133769"/>
                </a:lnTo>
                <a:lnTo>
                  <a:pt x="1383446" y="138462"/>
                </a:lnTo>
                <a:lnTo>
                  <a:pt x="1423342" y="144329"/>
                </a:lnTo>
                <a:lnTo>
                  <a:pt x="1463237" y="149023"/>
                </a:lnTo>
                <a:lnTo>
                  <a:pt x="1503133" y="151369"/>
                </a:lnTo>
                <a:lnTo>
                  <a:pt x="1541856" y="151369"/>
                </a:lnTo>
                <a:lnTo>
                  <a:pt x="1578232" y="146675"/>
                </a:lnTo>
                <a:lnTo>
                  <a:pt x="1614608" y="137288"/>
                </a:lnTo>
                <a:lnTo>
                  <a:pt x="1649810" y="123208"/>
                </a:lnTo>
                <a:lnTo>
                  <a:pt x="1685011" y="104433"/>
                </a:lnTo>
                <a:lnTo>
                  <a:pt x="1720214" y="85659"/>
                </a:lnTo>
                <a:lnTo>
                  <a:pt x="1755415" y="64537"/>
                </a:lnTo>
                <a:lnTo>
                  <a:pt x="1789445" y="44589"/>
                </a:lnTo>
                <a:lnTo>
                  <a:pt x="1825821" y="26988"/>
                </a:lnTo>
                <a:lnTo>
                  <a:pt x="1861022" y="12907"/>
                </a:lnTo>
                <a:lnTo>
                  <a:pt x="1897398" y="351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9E2E6A6E-803E-4838-AD5C-113793CC20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7890" y="4009102"/>
            <a:ext cx="3214111" cy="2848897"/>
          </a:xfrm>
          <a:custGeom>
            <a:avLst/>
            <a:gdLst>
              <a:gd name="connsiteX0" fmla="*/ 1835656 w 3214111"/>
              <a:gd name="connsiteY0" fmla="*/ 0 h 2848897"/>
              <a:gd name="connsiteX1" fmla="*/ 1871276 w 3214111"/>
              <a:gd name="connsiteY1" fmla="*/ 3339 h 2848897"/>
              <a:gd name="connsiteX2" fmla="*/ 1905787 w 3214111"/>
              <a:gd name="connsiteY2" fmla="*/ 12245 h 2848897"/>
              <a:gd name="connsiteX3" fmla="*/ 1939183 w 3214111"/>
              <a:gd name="connsiteY3" fmla="*/ 25604 h 2848897"/>
              <a:gd name="connsiteX4" fmla="*/ 1973690 w 3214111"/>
              <a:gd name="connsiteY4" fmla="*/ 42302 h 2848897"/>
              <a:gd name="connsiteX5" fmla="*/ 2005974 w 3214111"/>
              <a:gd name="connsiteY5" fmla="*/ 61227 h 2848897"/>
              <a:gd name="connsiteX6" fmla="*/ 2039370 w 3214111"/>
              <a:gd name="connsiteY6" fmla="*/ 81264 h 2848897"/>
              <a:gd name="connsiteX7" fmla="*/ 2072765 w 3214111"/>
              <a:gd name="connsiteY7" fmla="*/ 99075 h 2848897"/>
              <a:gd name="connsiteX8" fmla="*/ 2106161 w 3214111"/>
              <a:gd name="connsiteY8" fmla="*/ 116887 h 2848897"/>
              <a:gd name="connsiteX9" fmla="*/ 2138444 w 3214111"/>
              <a:gd name="connsiteY9" fmla="*/ 130245 h 2848897"/>
              <a:gd name="connsiteX10" fmla="*/ 2174066 w 3214111"/>
              <a:gd name="connsiteY10" fmla="*/ 139150 h 2848897"/>
              <a:gd name="connsiteX11" fmla="*/ 2208575 w 3214111"/>
              <a:gd name="connsiteY11" fmla="*/ 143604 h 2848897"/>
              <a:gd name="connsiteX12" fmla="*/ 2245310 w 3214111"/>
              <a:gd name="connsiteY12" fmla="*/ 143604 h 2848897"/>
              <a:gd name="connsiteX13" fmla="*/ 2283159 w 3214111"/>
              <a:gd name="connsiteY13" fmla="*/ 141378 h 2848897"/>
              <a:gd name="connsiteX14" fmla="*/ 2321007 w 3214111"/>
              <a:gd name="connsiteY14" fmla="*/ 136924 h 2848897"/>
              <a:gd name="connsiteX15" fmla="*/ 2358857 w 3214111"/>
              <a:gd name="connsiteY15" fmla="*/ 131359 h 2848897"/>
              <a:gd name="connsiteX16" fmla="*/ 2396705 w 3214111"/>
              <a:gd name="connsiteY16" fmla="*/ 126906 h 2848897"/>
              <a:gd name="connsiteX17" fmla="*/ 2434554 w 3214111"/>
              <a:gd name="connsiteY17" fmla="*/ 123565 h 2848897"/>
              <a:gd name="connsiteX18" fmla="*/ 2470175 w 3214111"/>
              <a:gd name="connsiteY18" fmla="*/ 124678 h 2848897"/>
              <a:gd name="connsiteX19" fmla="*/ 2504683 w 3214111"/>
              <a:gd name="connsiteY19" fmla="*/ 129132 h 2848897"/>
              <a:gd name="connsiteX20" fmla="*/ 2538079 w 3214111"/>
              <a:gd name="connsiteY20" fmla="*/ 139150 h 2848897"/>
              <a:gd name="connsiteX21" fmla="*/ 2565910 w 3214111"/>
              <a:gd name="connsiteY21" fmla="*/ 153622 h 2848897"/>
              <a:gd name="connsiteX22" fmla="*/ 2592625 w 3214111"/>
              <a:gd name="connsiteY22" fmla="*/ 172547 h 2848897"/>
              <a:gd name="connsiteX23" fmla="*/ 2616003 w 3214111"/>
              <a:gd name="connsiteY23" fmla="*/ 194811 h 2848897"/>
              <a:gd name="connsiteX24" fmla="*/ 2639380 w 3214111"/>
              <a:gd name="connsiteY24" fmla="*/ 220414 h 2848897"/>
              <a:gd name="connsiteX25" fmla="*/ 2660531 w 3214111"/>
              <a:gd name="connsiteY25" fmla="*/ 247131 h 2848897"/>
              <a:gd name="connsiteX26" fmla="*/ 2681682 w 3214111"/>
              <a:gd name="connsiteY26" fmla="*/ 274961 h 2848897"/>
              <a:gd name="connsiteX27" fmla="*/ 2702832 w 3214111"/>
              <a:gd name="connsiteY27" fmla="*/ 302791 h 2848897"/>
              <a:gd name="connsiteX28" fmla="*/ 2723982 w 3214111"/>
              <a:gd name="connsiteY28" fmla="*/ 329509 h 2848897"/>
              <a:gd name="connsiteX29" fmla="*/ 2746247 w 3214111"/>
              <a:gd name="connsiteY29" fmla="*/ 355112 h 2848897"/>
              <a:gd name="connsiteX30" fmla="*/ 2771851 w 3214111"/>
              <a:gd name="connsiteY30" fmla="*/ 377377 h 2848897"/>
              <a:gd name="connsiteX31" fmla="*/ 2796341 w 3214111"/>
              <a:gd name="connsiteY31" fmla="*/ 397415 h 2848897"/>
              <a:gd name="connsiteX32" fmla="*/ 2824171 w 3214111"/>
              <a:gd name="connsiteY32" fmla="*/ 412999 h 2848897"/>
              <a:gd name="connsiteX33" fmla="*/ 2854227 w 3214111"/>
              <a:gd name="connsiteY33" fmla="*/ 426357 h 2848897"/>
              <a:gd name="connsiteX34" fmla="*/ 2886509 w 3214111"/>
              <a:gd name="connsiteY34" fmla="*/ 437489 h 2848897"/>
              <a:gd name="connsiteX35" fmla="*/ 2919904 w 3214111"/>
              <a:gd name="connsiteY35" fmla="*/ 447507 h 2848897"/>
              <a:gd name="connsiteX36" fmla="*/ 2953300 w 3214111"/>
              <a:gd name="connsiteY36" fmla="*/ 456413 h 2848897"/>
              <a:gd name="connsiteX37" fmla="*/ 2987809 w 3214111"/>
              <a:gd name="connsiteY37" fmla="*/ 465320 h 2848897"/>
              <a:gd name="connsiteX38" fmla="*/ 3020092 w 3214111"/>
              <a:gd name="connsiteY38" fmla="*/ 475338 h 2848897"/>
              <a:gd name="connsiteX39" fmla="*/ 3052373 w 3214111"/>
              <a:gd name="connsiteY39" fmla="*/ 486470 h 2848897"/>
              <a:gd name="connsiteX40" fmla="*/ 3082430 w 3214111"/>
              <a:gd name="connsiteY40" fmla="*/ 499829 h 2848897"/>
              <a:gd name="connsiteX41" fmla="*/ 3109148 w 3214111"/>
              <a:gd name="connsiteY41" fmla="*/ 516527 h 2848897"/>
              <a:gd name="connsiteX42" fmla="*/ 3133639 w 3214111"/>
              <a:gd name="connsiteY42" fmla="*/ 536565 h 2848897"/>
              <a:gd name="connsiteX43" fmla="*/ 3153674 w 3214111"/>
              <a:gd name="connsiteY43" fmla="*/ 561055 h 2848897"/>
              <a:gd name="connsiteX44" fmla="*/ 3170373 w 3214111"/>
              <a:gd name="connsiteY44" fmla="*/ 587772 h 2848897"/>
              <a:gd name="connsiteX45" fmla="*/ 3183731 w 3214111"/>
              <a:gd name="connsiteY45" fmla="*/ 617827 h 2848897"/>
              <a:gd name="connsiteX46" fmla="*/ 3194863 w 3214111"/>
              <a:gd name="connsiteY46" fmla="*/ 650112 h 2848897"/>
              <a:gd name="connsiteX47" fmla="*/ 3204881 w 3214111"/>
              <a:gd name="connsiteY47" fmla="*/ 682393 h 2848897"/>
              <a:gd name="connsiteX48" fmla="*/ 3213788 w 3214111"/>
              <a:gd name="connsiteY48" fmla="*/ 716904 h 2848897"/>
              <a:gd name="connsiteX49" fmla="*/ 3214111 w 3214111"/>
              <a:gd name="connsiteY49" fmla="*/ 718115 h 2848897"/>
              <a:gd name="connsiteX50" fmla="*/ 3214111 w 3214111"/>
              <a:gd name="connsiteY50" fmla="*/ 2848897 h 2848897"/>
              <a:gd name="connsiteX51" fmla="*/ 426570 w 3214111"/>
              <a:gd name="connsiteY51" fmla="*/ 2848897 h 2848897"/>
              <a:gd name="connsiteX52" fmla="*/ 414108 w 3214111"/>
              <a:gd name="connsiteY52" fmla="*/ 2820857 h 2848897"/>
              <a:gd name="connsiteX53" fmla="*/ 398524 w 3214111"/>
              <a:gd name="connsiteY53" fmla="*/ 2793028 h 2848897"/>
              <a:gd name="connsiteX54" fmla="*/ 378487 w 3214111"/>
              <a:gd name="connsiteY54" fmla="*/ 2768537 h 2848897"/>
              <a:gd name="connsiteX55" fmla="*/ 356222 w 3214111"/>
              <a:gd name="connsiteY55" fmla="*/ 2742933 h 2848897"/>
              <a:gd name="connsiteX56" fmla="*/ 330619 w 3214111"/>
              <a:gd name="connsiteY56" fmla="*/ 2720669 h 2848897"/>
              <a:gd name="connsiteX57" fmla="*/ 302788 w 3214111"/>
              <a:gd name="connsiteY57" fmla="*/ 2699519 h 2848897"/>
              <a:gd name="connsiteX58" fmla="*/ 274959 w 3214111"/>
              <a:gd name="connsiteY58" fmla="*/ 2678368 h 2848897"/>
              <a:gd name="connsiteX59" fmla="*/ 247130 w 3214111"/>
              <a:gd name="connsiteY59" fmla="*/ 2657218 h 2848897"/>
              <a:gd name="connsiteX60" fmla="*/ 220413 w 3214111"/>
              <a:gd name="connsiteY60" fmla="*/ 2636065 h 2848897"/>
              <a:gd name="connsiteX61" fmla="*/ 194809 w 3214111"/>
              <a:gd name="connsiteY61" fmla="*/ 2612689 h 2848897"/>
              <a:gd name="connsiteX62" fmla="*/ 172546 w 3214111"/>
              <a:gd name="connsiteY62" fmla="*/ 2589312 h 2848897"/>
              <a:gd name="connsiteX63" fmla="*/ 153622 w 3214111"/>
              <a:gd name="connsiteY63" fmla="*/ 2562594 h 2848897"/>
              <a:gd name="connsiteX64" fmla="*/ 139150 w 3214111"/>
              <a:gd name="connsiteY64" fmla="*/ 2534764 h 2848897"/>
              <a:gd name="connsiteX65" fmla="*/ 129132 w 3214111"/>
              <a:gd name="connsiteY65" fmla="*/ 2501370 h 2848897"/>
              <a:gd name="connsiteX66" fmla="*/ 124678 w 3214111"/>
              <a:gd name="connsiteY66" fmla="*/ 2466860 h 2848897"/>
              <a:gd name="connsiteX67" fmla="*/ 123564 w 3214111"/>
              <a:gd name="connsiteY67" fmla="*/ 2431236 h 2848897"/>
              <a:gd name="connsiteX68" fmla="*/ 126904 w 3214111"/>
              <a:gd name="connsiteY68" fmla="*/ 2393388 h 2848897"/>
              <a:gd name="connsiteX69" fmla="*/ 131358 w 3214111"/>
              <a:gd name="connsiteY69" fmla="*/ 2355539 h 2848897"/>
              <a:gd name="connsiteX70" fmla="*/ 136923 w 3214111"/>
              <a:gd name="connsiteY70" fmla="*/ 2317690 h 2848897"/>
              <a:gd name="connsiteX71" fmla="*/ 141376 w 3214111"/>
              <a:gd name="connsiteY71" fmla="*/ 2279842 h 2848897"/>
              <a:gd name="connsiteX72" fmla="*/ 143604 w 3214111"/>
              <a:gd name="connsiteY72" fmla="*/ 2241992 h 2848897"/>
              <a:gd name="connsiteX73" fmla="*/ 143604 w 3214111"/>
              <a:gd name="connsiteY73" fmla="*/ 2205256 h 2848897"/>
              <a:gd name="connsiteX74" fmla="*/ 139150 w 3214111"/>
              <a:gd name="connsiteY74" fmla="*/ 2170747 h 2848897"/>
              <a:gd name="connsiteX75" fmla="*/ 130245 w 3214111"/>
              <a:gd name="connsiteY75" fmla="*/ 2136238 h 2848897"/>
              <a:gd name="connsiteX76" fmla="*/ 116886 w 3214111"/>
              <a:gd name="connsiteY76" fmla="*/ 2103954 h 2848897"/>
              <a:gd name="connsiteX77" fmla="*/ 100188 w 3214111"/>
              <a:gd name="connsiteY77" fmla="*/ 2070559 h 2848897"/>
              <a:gd name="connsiteX78" fmla="*/ 81264 w 3214111"/>
              <a:gd name="connsiteY78" fmla="*/ 2037163 h 2848897"/>
              <a:gd name="connsiteX79" fmla="*/ 61227 w 3214111"/>
              <a:gd name="connsiteY79" fmla="*/ 2003766 h 2848897"/>
              <a:gd name="connsiteX80" fmla="*/ 42303 w 3214111"/>
              <a:gd name="connsiteY80" fmla="*/ 1971483 h 2848897"/>
              <a:gd name="connsiteX81" fmla="*/ 25603 w 3214111"/>
              <a:gd name="connsiteY81" fmla="*/ 1936974 h 2848897"/>
              <a:gd name="connsiteX82" fmla="*/ 12246 w 3214111"/>
              <a:gd name="connsiteY82" fmla="*/ 1903578 h 2848897"/>
              <a:gd name="connsiteX83" fmla="*/ 3340 w 3214111"/>
              <a:gd name="connsiteY83" fmla="*/ 1869068 h 2848897"/>
              <a:gd name="connsiteX84" fmla="*/ 0 w 3214111"/>
              <a:gd name="connsiteY84" fmla="*/ 1833446 h 2848897"/>
              <a:gd name="connsiteX85" fmla="*/ 3340 w 3214111"/>
              <a:gd name="connsiteY85" fmla="*/ 1797824 h 2848897"/>
              <a:gd name="connsiteX86" fmla="*/ 12246 w 3214111"/>
              <a:gd name="connsiteY86" fmla="*/ 1763315 h 2848897"/>
              <a:gd name="connsiteX87" fmla="*/ 25603 w 3214111"/>
              <a:gd name="connsiteY87" fmla="*/ 1729918 h 2848897"/>
              <a:gd name="connsiteX88" fmla="*/ 42303 w 3214111"/>
              <a:gd name="connsiteY88" fmla="*/ 1695410 h 2848897"/>
              <a:gd name="connsiteX89" fmla="*/ 61227 w 3214111"/>
              <a:gd name="connsiteY89" fmla="*/ 1663126 h 2848897"/>
              <a:gd name="connsiteX90" fmla="*/ 81264 w 3214111"/>
              <a:gd name="connsiteY90" fmla="*/ 1629730 h 2848897"/>
              <a:gd name="connsiteX91" fmla="*/ 100188 w 3214111"/>
              <a:gd name="connsiteY91" fmla="*/ 1596334 h 2848897"/>
              <a:gd name="connsiteX92" fmla="*/ 116886 w 3214111"/>
              <a:gd name="connsiteY92" fmla="*/ 1562938 h 2848897"/>
              <a:gd name="connsiteX93" fmla="*/ 130245 w 3214111"/>
              <a:gd name="connsiteY93" fmla="*/ 1530654 h 2848897"/>
              <a:gd name="connsiteX94" fmla="*/ 139150 w 3214111"/>
              <a:gd name="connsiteY94" fmla="*/ 1496145 h 2848897"/>
              <a:gd name="connsiteX95" fmla="*/ 143604 w 3214111"/>
              <a:gd name="connsiteY95" fmla="*/ 1461636 h 2848897"/>
              <a:gd name="connsiteX96" fmla="*/ 143604 w 3214111"/>
              <a:gd name="connsiteY96" fmla="*/ 1424901 h 2848897"/>
              <a:gd name="connsiteX97" fmla="*/ 141376 w 3214111"/>
              <a:gd name="connsiteY97" fmla="*/ 1387052 h 2848897"/>
              <a:gd name="connsiteX98" fmla="*/ 136923 w 3214111"/>
              <a:gd name="connsiteY98" fmla="*/ 1349203 h 2848897"/>
              <a:gd name="connsiteX99" fmla="*/ 131358 w 3214111"/>
              <a:gd name="connsiteY99" fmla="*/ 1311353 h 2848897"/>
              <a:gd name="connsiteX100" fmla="*/ 126904 w 3214111"/>
              <a:gd name="connsiteY100" fmla="*/ 1273505 h 2848897"/>
              <a:gd name="connsiteX101" fmla="*/ 123564 w 3214111"/>
              <a:gd name="connsiteY101" fmla="*/ 1235657 h 2848897"/>
              <a:gd name="connsiteX102" fmla="*/ 124678 w 3214111"/>
              <a:gd name="connsiteY102" fmla="*/ 1200034 h 2848897"/>
              <a:gd name="connsiteX103" fmla="*/ 129132 w 3214111"/>
              <a:gd name="connsiteY103" fmla="*/ 1165525 h 2848897"/>
              <a:gd name="connsiteX104" fmla="*/ 139150 w 3214111"/>
              <a:gd name="connsiteY104" fmla="*/ 1132128 h 2848897"/>
              <a:gd name="connsiteX105" fmla="*/ 153622 w 3214111"/>
              <a:gd name="connsiteY105" fmla="*/ 1104298 h 2848897"/>
              <a:gd name="connsiteX106" fmla="*/ 172546 w 3214111"/>
              <a:gd name="connsiteY106" fmla="*/ 1077582 h 2848897"/>
              <a:gd name="connsiteX107" fmla="*/ 194809 w 3214111"/>
              <a:gd name="connsiteY107" fmla="*/ 1054204 h 2848897"/>
              <a:gd name="connsiteX108" fmla="*/ 220413 w 3214111"/>
              <a:gd name="connsiteY108" fmla="*/ 1030827 h 2848897"/>
              <a:gd name="connsiteX109" fmla="*/ 247130 w 3214111"/>
              <a:gd name="connsiteY109" fmla="*/ 1009676 h 2848897"/>
              <a:gd name="connsiteX110" fmla="*/ 274959 w 3214111"/>
              <a:gd name="connsiteY110" fmla="*/ 988524 h 2848897"/>
              <a:gd name="connsiteX111" fmla="*/ 302788 w 3214111"/>
              <a:gd name="connsiteY111" fmla="*/ 967374 h 2848897"/>
              <a:gd name="connsiteX112" fmla="*/ 330619 w 3214111"/>
              <a:gd name="connsiteY112" fmla="*/ 946223 h 2848897"/>
              <a:gd name="connsiteX113" fmla="*/ 356222 w 3214111"/>
              <a:gd name="connsiteY113" fmla="*/ 923960 h 2848897"/>
              <a:gd name="connsiteX114" fmla="*/ 378487 w 3214111"/>
              <a:gd name="connsiteY114" fmla="*/ 898356 h 2848897"/>
              <a:gd name="connsiteX115" fmla="*/ 398524 w 3214111"/>
              <a:gd name="connsiteY115" fmla="*/ 873865 h 2848897"/>
              <a:gd name="connsiteX116" fmla="*/ 414108 w 3214111"/>
              <a:gd name="connsiteY116" fmla="*/ 846035 h 2848897"/>
              <a:gd name="connsiteX117" fmla="*/ 427466 w 3214111"/>
              <a:gd name="connsiteY117" fmla="*/ 815980 h 2848897"/>
              <a:gd name="connsiteX118" fmla="*/ 438598 w 3214111"/>
              <a:gd name="connsiteY118" fmla="*/ 783695 h 2848897"/>
              <a:gd name="connsiteX119" fmla="*/ 448618 w 3214111"/>
              <a:gd name="connsiteY119" fmla="*/ 750298 h 2848897"/>
              <a:gd name="connsiteX120" fmla="*/ 457523 w 3214111"/>
              <a:gd name="connsiteY120" fmla="*/ 716904 h 2848897"/>
              <a:gd name="connsiteX121" fmla="*/ 466429 w 3214111"/>
              <a:gd name="connsiteY121" fmla="*/ 682393 h 2848897"/>
              <a:gd name="connsiteX122" fmla="*/ 476447 w 3214111"/>
              <a:gd name="connsiteY122" fmla="*/ 650112 h 2848897"/>
              <a:gd name="connsiteX123" fmla="*/ 487579 w 3214111"/>
              <a:gd name="connsiteY123" fmla="*/ 617827 h 2848897"/>
              <a:gd name="connsiteX124" fmla="*/ 500938 w 3214111"/>
              <a:gd name="connsiteY124" fmla="*/ 587772 h 2848897"/>
              <a:gd name="connsiteX125" fmla="*/ 517636 w 3214111"/>
              <a:gd name="connsiteY125" fmla="*/ 561055 h 2848897"/>
              <a:gd name="connsiteX126" fmla="*/ 537671 w 3214111"/>
              <a:gd name="connsiteY126" fmla="*/ 536565 h 2848897"/>
              <a:gd name="connsiteX127" fmla="*/ 562163 w 3214111"/>
              <a:gd name="connsiteY127" fmla="*/ 516527 h 2848897"/>
              <a:gd name="connsiteX128" fmla="*/ 588880 w 3214111"/>
              <a:gd name="connsiteY128" fmla="*/ 499829 h 2848897"/>
              <a:gd name="connsiteX129" fmla="*/ 618935 w 3214111"/>
              <a:gd name="connsiteY129" fmla="*/ 486470 h 2848897"/>
              <a:gd name="connsiteX130" fmla="*/ 651218 w 3214111"/>
              <a:gd name="connsiteY130" fmla="*/ 475338 h 2848897"/>
              <a:gd name="connsiteX131" fmla="*/ 683501 w 3214111"/>
              <a:gd name="connsiteY131" fmla="*/ 465320 h 2848897"/>
              <a:gd name="connsiteX132" fmla="*/ 718010 w 3214111"/>
              <a:gd name="connsiteY132" fmla="*/ 456413 h 2848897"/>
              <a:gd name="connsiteX133" fmla="*/ 751405 w 3214111"/>
              <a:gd name="connsiteY133" fmla="*/ 447507 h 2848897"/>
              <a:gd name="connsiteX134" fmla="*/ 784802 w 3214111"/>
              <a:gd name="connsiteY134" fmla="*/ 437489 h 2848897"/>
              <a:gd name="connsiteX135" fmla="*/ 817083 w 3214111"/>
              <a:gd name="connsiteY135" fmla="*/ 426357 h 2848897"/>
              <a:gd name="connsiteX136" fmla="*/ 847140 w 3214111"/>
              <a:gd name="connsiteY136" fmla="*/ 412999 h 2848897"/>
              <a:gd name="connsiteX137" fmla="*/ 874970 w 3214111"/>
              <a:gd name="connsiteY137" fmla="*/ 397415 h 2848897"/>
              <a:gd name="connsiteX138" fmla="*/ 899460 w 3214111"/>
              <a:gd name="connsiteY138" fmla="*/ 377377 h 2848897"/>
              <a:gd name="connsiteX139" fmla="*/ 925064 w 3214111"/>
              <a:gd name="connsiteY139" fmla="*/ 355112 h 2848897"/>
              <a:gd name="connsiteX140" fmla="*/ 947328 w 3214111"/>
              <a:gd name="connsiteY140" fmla="*/ 329509 h 2848897"/>
              <a:gd name="connsiteX141" fmla="*/ 968478 w 3214111"/>
              <a:gd name="connsiteY141" fmla="*/ 302791 h 2848897"/>
              <a:gd name="connsiteX142" fmla="*/ 989628 w 3214111"/>
              <a:gd name="connsiteY142" fmla="*/ 274961 h 2848897"/>
              <a:gd name="connsiteX143" fmla="*/ 1010780 w 3214111"/>
              <a:gd name="connsiteY143" fmla="*/ 247131 h 2848897"/>
              <a:gd name="connsiteX144" fmla="*/ 1031930 w 3214111"/>
              <a:gd name="connsiteY144" fmla="*/ 220414 h 2848897"/>
              <a:gd name="connsiteX145" fmla="*/ 1055307 w 3214111"/>
              <a:gd name="connsiteY145" fmla="*/ 194811 h 2848897"/>
              <a:gd name="connsiteX146" fmla="*/ 1078683 w 3214111"/>
              <a:gd name="connsiteY146" fmla="*/ 172547 h 2848897"/>
              <a:gd name="connsiteX147" fmla="*/ 1105401 w 3214111"/>
              <a:gd name="connsiteY147" fmla="*/ 153622 h 2848897"/>
              <a:gd name="connsiteX148" fmla="*/ 1133231 w 3214111"/>
              <a:gd name="connsiteY148" fmla="*/ 139150 h 2848897"/>
              <a:gd name="connsiteX149" fmla="*/ 1166627 w 3214111"/>
              <a:gd name="connsiteY149" fmla="*/ 129132 h 2848897"/>
              <a:gd name="connsiteX150" fmla="*/ 1201137 w 3214111"/>
              <a:gd name="connsiteY150" fmla="*/ 124678 h 2848897"/>
              <a:gd name="connsiteX151" fmla="*/ 1236757 w 3214111"/>
              <a:gd name="connsiteY151" fmla="*/ 123565 h 2848897"/>
              <a:gd name="connsiteX152" fmla="*/ 1274605 w 3214111"/>
              <a:gd name="connsiteY152" fmla="*/ 126906 h 2848897"/>
              <a:gd name="connsiteX153" fmla="*/ 1312455 w 3214111"/>
              <a:gd name="connsiteY153" fmla="*/ 131359 h 2848897"/>
              <a:gd name="connsiteX154" fmla="*/ 1350304 w 3214111"/>
              <a:gd name="connsiteY154" fmla="*/ 136924 h 2848897"/>
              <a:gd name="connsiteX155" fmla="*/ 1388152 w 3214111"/>
              <a:gd name="connsiteY155" fmla="*/ 141378 h 2848897"/>
              <a:gd name="connsiteX156" fmla="*/ 1426000 w 3214111"/>
              <a:gd name="connsiteY156" fmla="*/ 143604 h 2848897"/>
              <a:gd name="connsiteX157" fmla="*/ 1462737 w 3214111"/>
              <a:gd name="connsiteY157" fmla="*/ 143604 h 2848897"/>
              <a:gd name="connsiteX158" fmla="*/ 1497245 w 3214111"/>
              <a:gd name="connsiteY158" fmla="*/ 139150 h 2848897"/>
              <a:gd name="connsiteX159" fmla="*/ 1531755 w 3214111"/>
              <a:gd name="connsiteY159" fmla="*/ 130245 h 2848897"/>
              <a:gd name="connsiteX160" fmla="*/ 1565150 w 3214111"/>
              <a:gd name="connsiteY160" fmla="*/ 116887 h 2848897"/>
              <a:gd name="connsiteX161" fmla="*/ 1598545 w 3214111"/>
              <a:gd name="connsiteY161" fmla="*/ 99075 h 2848897"/>
              <a:gd name="connsiteX162" fmla="*/ 1631941 w 3214111"/>
              <a:gd name="connsiteY162" fmla="*/ 81264 h 2848897"/>
              <a:gd name="connsiteX163" fmla="*/ 1665337 w 3214111"/>
              <a:gd name="connsiteY163" fmla="*/ 61227 h 2848897"/>
              <a:gd name="connsiteX164" fmla="*/ 1697620 w 3214111"/>
              <a:gd name="connsiteY164" fmla="*/ 42302 h 2848897"/>
              <a:gd name="connsiteX165" fmla="*/ 1732129 w 3214111"/>
              <a:gd name="connsiteY165" fmla="*/ 25604 h 2848897"/>
              <a:gd name="connsiteX166" fmla="*/ 1765525 w 3214111"/>
              <a:gd name="connsiteY166" fmla="*/ 12245 h 2848897"/>
              <a:gd name="connsiteX167" fmla="*/ 1800034 w 3214111"/>
              <a:gd name="connsiteY167" fmla="*/ 3339 h 2848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3214111" h="2848897">
                <a:moveTo>
                  <a:pt x="1835656" y="0"/>
                </a:moveTo>
                <a:lnTo>
                  <a:pt x="1871276" y="3339"/>
                </a:lnTo>
                <a:lnTo>
                  <a:pt x="1905787" y="12245"/>
                </a:lnTo>
                <a:lnTo>
                  <a:pt x="1939183" y="25604"/>
                </a:lnTo>
                <a:lnTo>
                  <a:pt x="1973690" y="42302"/>
                </a:lnTo>
                <a:lnTo>
                  <a:pt x="2005974" y="61227"/>
                </a:lnTo>
                <a:lnTo>
                  <a:pt x="2039370" y="81264"/>
                </a:lnTo>
                <a:lnTo>
                  <a:pt x="2072765" y="99075"/>
                </a:lnTo>
                <a:lnTo>
                  <a:pt x="2106161" y="116887"/>
                </a:lnTo>
                <a:lnTo>
                  <a:pt x="2138444" y="130245"/>
                </a:lnTo>
                <a:lnTo>
                  <a:pt x="2174066" y="139150"/>
                </a:lnTo>
                <a:lnTo>
                  <a:pt x="2208575" y="143604"/>
                </a:lnTo>
                <a:lnTo>
                  <a:pt x="2245310" y="143604"/>
                </a:lnTo>
                <a:lnTo>
                  <a:pt x="2283159" y="141378"/>
                </a:lnTo>
                <a:lnTo>
                  <a:pt x="2321007" y="136924"/>
                </a:lnTo>
                <a:lnTo>
                  <a:pt x="2358857" y="131359"/>
                </a:lnTo>
                <a:lnTo>
                  <a:pt x="2396705" y="126906"/>
                </a:lnTo>
                <a:lnTo>
                  <a:pt x="2434554" y="123565"/>
                </a:lnTo>
                <a:lnTo>
                  <a:pt x="2470175" y="124678"/>
                </a:lnTo>
                <a:lnTo>
                  <a:pt x="2504683" y="129132"/>
                </a:lnTo>
                <a:lnTo>
                  <a:pt x="2538079" y="139150"/>
                </a:lnTo>
                <a:lnTo>
                  <a:pt x="2565910" y="153622"/>
                </a:lnTo>
                <a:lnTo>
                  <a:pt x="2592625" y="172547"/>
                </a:lnTo>
                <a:lnTo>
                  <a:pt x="2616003" y="194811"/>
                </a:lnTo>
                <a:lnTo>
                  <a:pt x="2639380" y="220414"/>
                </a:lnTo>
                <a:lnTo>
                  <a:pt x="2660531" y="247131"/>
                </a:lnTo>
                <a:lnTo>
                  <a:pt x="2681682" y="274961"/>
                </a:lnTo>
                <a:lnTo>
                  <a:pt x="2702832" y="302791"/>
                </a:lnTo>
                <a:lnTo>
                  <a:pt x="2723982" y="329509"/>
                </a:lnTo>
                <a:lnTo>
                  <a:pt x="2746247" y="355112"/>
                </a:lnTo>
                <a:lnTo>
                  <a:pt x="2771851" y="377377"/>
                </a:lnTo>
                <a:lnTo>
                  <a:pt x="2796341" y="397415"/>
                </a:lnTo>
                <a:lnTo>
                  <a:pt x="2824171" y="412999"/>
                </a:lnTo>
                <a:lnTo>
                  <a:pt x="2854227" y="426357"/>
                </a:lnTo>
                <a:lnTo>
                  <a:pt x="2886509" y="437489"/>
                </a:lnTo>
                <a:lnTo>
                  <a:pt x="2919904" y="447507"/>
                </a:lnTo>
                <a:lnTo>
                  <a:pt x="2953300" y="456413"/>
                </a:lnTo>
                <a:lnTo>
                  <a:pt x="2987809" y="465320"/>
                </a:lnTo>
                <a:lnTo>
                  <a:pt x="3020092" y="475338"/>
                </a:lnTo>
                <a:lnTo>
                  <a:pt x="3052373" y="486470"/>
                </a:lnTo>
                <a:lnTo>
                  <a:pt x="3082430" y="499829"/>
                </a:lnTo>
                <a:lnTo>
                  <a:pt x="3109148" y="516527"/>
                </a:lnTo>
                <a:lnTo>
                  <a:pt x="3133639" y="536565"/>
                </a:lnTo>
                <a:lnTo>
                  <a:pt x="3153674" y="561055"/>
                </a:lnTo>
                <a:lnTo>
                  <a:pt x="3170373" y="587772"/>
                </a:lnTo>
                <a:lnTo>
                  <a:pt x="3183731" y="617827"/>
                </a:lnTo>
                <a:lnTo>
                  <a:pt x="3194863" y="650112"/>
                </a:lnTo>
                <a:lnTo>
                  <a:pt x="3204881" y="682393"/>
                </a:lnTo>
                <a:lnTo>
                  <a:pt x="3213788" y="716904"/>
                </a:lnTo>
                <a:lnTo>
                  <a:pt x="3214111" y="718115"/>
                </a:lnTo>
                <a:lnTo>
                  <a:pt x="3214111" y="2848897"/>
                </a:lnTo>
                <a:lnTo>
                  <a:pt x="426570" y="2848897"/>
                </a:lnTo>
                <a:lnTo>
                  <a:pt x="414108" y="2820857"/>
                </a:lnTo>
                <a:lnTo>
                  <a:pt x="398524" y="2793028"/>
                </a:lnTo>
                <a:lnTo>
                  <a:pt x="378487" y="2768537"/>
                </a:lnTo>
                <a:lnTo>
                  <a:pt x="356222" y="2742933"/>
                </a:lnTo>
                <a:lnTo>
                  <a:pt x="330619" y="2720669"/>
                </a:lnTo>
                <a:lnTo>
                  <a:pt x="302788" y="2699519"/>
                </a:lnTo>
                <a:lnTo>
                  <a:pt x="274959" y="2678368"/>
                </a:lnTo>
                <a:lnTo>
                  <a:pt x="247130" y="2657218"/>
                </a:lnTo>
                <a:lnTo>
                  <a:pt x="220413" y="2636065"/>
                </a:lnTo>
                <a:lnTo>
                  <a:pt x="194809" y="2612689"/>
                </a:lnTo>
                <a:lnTo>
                  <a:pt x="172546" y="2589312"/>
                </a:lnTo>
                <a:lnTo>
                  <a:pt x="153622" y="2562594"/>
                </a:lnTo>
                <a:lnTo>
                  <a:pt x="139150" y="2534764"/>
                </a:lnTo>
                <a:lnTo>
                  <a:pt x="129132" y="2501370"/>
                </a:lnTo>
                <a:lnTo>
                  <a:pt x="124678" y="2466860"/>
                </a:lnTo>
                <a:lnTo>
                  <a:pt x="123564" y="2431236"/>
                </a:lnTo>
                <a:lnTo>
                  <a:pt x="126904" y="2393388"/>
                </a:lnTo>
                <a:lnTo>
                  <a:pt x="131358" y="2355539"/>
                </a:lnTo>
                <a:lnTo>
                  <a:pt x="136923" y="2317690"/>
                </a:lnTo>
                <a:lnTo>
                  <a:pt x="141376" y="2279842"/>
                </a:lnTo>
                <a:lnTo>
                  <a:pt x="143604" y="2241992"/>
                </a:lnTo>
                <a:lnTo>
                  <a:pt x="143604" y="2205256"/>
                </a:lnTo>
                <a:lnTo>
                  <a:pt x="139150" y="2170747"/>
                </a:lnTo>
                <a:lnTo>
                  <a:pt x="130245" y="2136238"/>
                </a:lnTo>
                <a:lnTo>
                  <a:pt x="116886" y="2103954"/>
                </a:lnTo>
                <a:lnTo>
                  <a:pt x="100188" y="2070559"/>
                </a:lnTo>
                <a:lnTo>
                  <a:pt x="81264" y="2037163"/>
                </a:lnTo>
                <a:lnTo>
                  <a:pt x="61227" y="2003766"/>
                </a:lnTo>
                <a:lnTo>
                  <a:pt x="42303" y="1971483"/>
                </a:lnTo>
                <a:lnTo>
                  <a:pt x="25603" y="1936974"/>
                </a:lnTo>
                <a:lnTo>
                  <a:pt x="12246" y="1903578"/>
                </a:lnTo>
                <a:lnTo>
                  <a:pt x="3340" y="1869068"/>
                </a:lnTo>
                <a:lnTo>
                  <a:pt x="0" y="1833446"/>
                </a:lnTo>
                <a:lnTo>
                  <a:pt x="3340" y="1797824"/>
                </a:lnTo>
                <a:lnTo>
                  <a:pt x="12246" y="1763315"/>
                </a:lnTo>
                <a:lnTo>
                  <a:pt x="25603" y="1729918"/>
                </a:lnTo>
                <a:lnTo>
                  <a:pt x="42303" y="1695410"/>
                </a:lnTo>
                <a:lnTo>
                  <a:pt x="61227" y="1663126"/>
                </a:lnTo>
                <a:lnTo>
                  <a:pt x="81264" y="1629730"/>
                </a:lnTo>
                <a:lnTo>
                  <a:pt x="100188" y="1596334"/>
                </a:lnTo>
                <a:lnTo>
                  <a:pt x="116886" y="1562938"/>
                </a:lnTo>
                <a:lnTo>
                  <a:pt x="130245" y="1530654"/>
                </a:lnTo>
                <a:lnTo>
                  <a:pt x="139150" y="1496145"/>
                </a:lnTo>
                <a:lnTo>
                  <a:pt x="143604" y="1461636"/>
                </a:lnTo>
                <a:lnTo>
                  <a:pt x="143604" y="1424901"/>
                </a:lnTo>
                <a:lnTo>
                  <a:pt x="141376" y="1387052"/>
                </a:lnTo>
                <a:lnTo>
                  <a:pt x="136923" y="1349203"/>
                </a:lnTo>
                <a:lnTo>
                  <a:pt x="131358" y="1311353"/>
                </a:lnTo>
                <a:lnTo>
                  <a:pt x="126904" y="1273505"/>
                </a:lnTo>
                <a:lnTo>
                  <a:pt x="123564" y="1235657"/>
                </a:lnTo>
                <a:lnTo>
                  <a:pt x="124678" y="1200034"/>
                </a:lnTo>
                <a:lnTo>
                  <a:pt x="129132" y="1165525"/>
                </a:lnTo>
                <a:lnTo>
                  <a:pt x="139150" y="1132128"/>
                </a:lnTo>
                <a:lnTo>
                  <a:pt x="153622" y="1104298"/>
                </a:lnTo>
                <a:lnTo>
                  <a:pt x="172546" y="1077582"/>
                </a:lnTo>
                <a:lnTo>
                  <a:pt x="194809" y="1054204"/>
                </a:lnTo>
                <a:lnTo>
                  <a:pt x="220413" y="1030827"/>
                </a:lnTo>
                <a:lnTo>
                  <a:pt x="247130" y="1009676"/>
                </a:lnTo>
                <a:lnTo>
                  <a:pt x="274959" y="988524"/>
                </a:lnTo>
                <a:lnTo>
                  <a:pt x="302788" y="967374"/>
                </a:lnTo>
                <a:lnTo>
                  <a:pt x="330619" y="946223"/>
                </a:lnTo>
                <a:lnTo>
                  <a:pt x="356222" y="923960"/>
                </a:lnTo>
                <a:lnTo>
                  <a:pt x="378487" y="898356"/>
                </a:lnTo>
                <a:lnTo>
                  <a:pt x="398524" y="873865"/>
                </a:lnTo>
                <a:lnTo>
                  <a:pt x="414108" y="846035"/>
                </a:lnTo>
                <a:lnTo>
                  <a:pt x="427466" y="815980"/>
                </a:lnTo>
                <a:lnTo>
                  <a:pt x="438598" y="783695"/>
                </a:lnTo>
                <a:lnTo>
                  <a:pt x="448618" y="750298"/>
                </a:lnTo>
                <a:lnTo>
                  <a:pt x="457523" y="716904"/>
                </a:lnTo>
                <a:lnTo>
                  <a:pt x="466429" y="682393"/>
                </a:lnTo>
                <a:lnTo>
                  <a:pt x="476447" y="650112"/>
                </a:lnTo>
                <a:lnTo>
                  <a:pt x="487579" y="617827"/>
                </a:lnTo>
                <a:lnTo>
                  <a:pt x="500938" y="587772"/>
                </a:lnTo>
                <a:lnTo>
                  <a:pt x="517636" y="561055"/>
                </a:lnTo>
                <a:lnTo>
                  <a:pt x="537671" y="536565"/>
                </a:lnTo>
                <a:lnTo>
                  <a:pt x="562163" y="516527"/>
                </a:lnTo>
                <a:lnTo>
                  <a:pt x="588880" y="499829"/>
                </a:lnTo>
                <a:lnTo>
                  <a:pt x="618935" y="486470"/>
                </a:lnTo>
                <a:lnTo>
                  <a:pt x="651218" y="475338"/>
                </a:lnTo>
                <a:lnTo>
                  <a:pt x="683501" y="465320"/>
                </a:lnTo>
                <a:lnTo>
                  <a:pt x="718010" y="456413"/>
                </a:lnTo>
                <a:lnTo>
                  <a:pt x="751405" y="447507"/>
                </a:lnTo>
                <a:lnTo>
                  <a:pt x="784802" y="437489"/>
                </a:lnTo>
                <a:lnTo>
                  <a:pt x="817083" y="426357"/>
                </a:lnTo>
                <a:lnTo>
                  <a:pt x="847140" y="412999"/>
                </a:lnTo>
                <a:lnTo>
                  <a:pt x="874970" y="397415"/>
                </a:lnTo>
                <a:lnTo>
                  <a:pt x="899460" y="377377"/>
                </a:lnTo>
                <a:lnTo>
                  <a:pt x="925064" y="355112"/>
                </a:lnTo>
                <a:lnTo>
                  <a:pt x="947328" y="329509"/>
                </a:lnTo>
                <a:lnTo>
                  <a:pt x="968478" y="302791"/>
                </a:lnTo>
                <a:lnTo>
                  <a:pt x="989628" y="274961"/>
                </a:lnTo>
                <a:lnTo>
                  <a:pt x="1010780" y="247131"/>
                </a:lnTo>
                <a:lnTo>
                  <a:pt x="1031930" y="220414"/>
                </a:lnTo>
                <a:lnTo>
                  <a:pt x="1055307" y="194811"/>
                </a:lnTo>
                <a:lnTo>
                  <a:pt x="1078683" y="172547"/>
                </a:lnTo>
                <a:lnTo>
                  <a:pt x="1105401" y="153622"/>
                </a:lnTo>
                <a:lnTo>
                  <a:pt x="1133231" y="139150"/>
                </a:lnTo>
                <a:lnTo>
                  <a:pt x="1166627" y="129132"/>
                </a:lnTo>
                <a:lnTo>
                  <a:pt x="1201137" y="124678"/>
                </a:lnTo>
                <a:lnTo>
                  <a:pt x="1236757" y="123565"/>
                </a:lnTo>
                <a:lnTo>
                  <a:pt x="1274605" y="126906"/>
                </a:lnTo>
                <a:lnTo>
                  <a:pt x="1312455" y="131359"/>
                </a:lnTo>
                <a:lnTo>
                  <a:pt x="1350304" y="136924"/>
                </a:lnTo>
                <a:lnTo>
                  <a:pt x="1388152" y="141378"/>
                </a:lnTo>
                <a:lnTo>
                  <a:pt x="1426000" y="143604"/>
                </a:lnTo>
                <a:lnTo>
                  <a:pt x="1462737" y="143604"/>
                </a:lnTo>
                <a:lnTo>
                  <a:pt x="1497245" y="139150"/>
                </a:lnTo>
                <a:lnTo>
                  <a:pt x="1531755" y="130245"/>
                </a:lnTo>
                <a:lnTo>
                  <a:pt x="1565150" y="116887"/>
                </a:lnTo>
                <a:lnTo>
                  <a:pt x="1598545" y="99075"/>
                </a:lnTo>
                <a:lnTo>
                  <a:pt x="1631941" y="81264"/>
                </a:lnTo>
                <a:lnTo>
                  <a:pt x="1665337" y="61227"/>
                </a:lnTo>
                <a:lnTo>
                  <a:pt x="1697620" y="42302"/>
                </a:lnTo>
                <a:lnTo>
                  <a:pt x="1732129" y="25604"/>
                </a:lnTo>
                <a:lnTo>
                  <a:pt x="1765525" y="12245"/>
                </a:lnTo>
                <a:lnTo>
                  <a:pt x="1800034" y="33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656" y="4799040"/>
            <a:ext cx="1505778" cy="188222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980603" y="4922310"/>
            <a:ext cx="2375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SV" dirty="0"/>
              <a:t>Nota:  estos audios son para niños de 0 hasta 100 años de edad!!!</a:t>
            </a:r>
            <a:endParaRPr lang="en-US" dirty="0"/>
          </a:p>
        </p:txBody>
      </p:sp>
      <p:pic>
        <p:nvPicPr>
          <p:cNvPr id="6" name="grandes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2531" y="381000"/>
            <a:ext cx="1960987" cy="196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6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8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164</Words>
  <Application>Microsoft Office PowerPoint</Application>
  <PresentationFormat>Panorámica</PresentationFormat>
  <Paragraphs>24</Paragraphs>
  <Slides>4</Slides>
  <Notes>0</Notes>
  <HiddenSlides>0</HiddenSlides>
  <MMClips>11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9" baseType="lpstr">
      <vt:lpstr>Arial</vt:lpstr>
      <vt:lpstr>Calibri</vt:lpstr>
      <vt:lpstr>Gill Sans MT</vt:lpstr>
      <vt:lpstr>Impact</vt:lpstr>
      <vt:lpstr>Badge</vt:lpstr>
      <vt:lpstr>dia3</vt:lpstr>
      <vt:lpstr>1. Breve historia de un santo</vt:lpstr>
      <vt:lpstr>2. Un tiempo de oración</vt:lpstr>
      <vt:lpstr>3. Para los más grandes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dia3</dc:title>
  <dc:creator>HP</dc:creator>
  <cp:lastModifiedBy>HP</cp:lastModifiedBy>
  <cp:revision>4</cp:revision>
  <dcterms:created xsi:type="dcterms:W3CDTF">2020-05-06T00:21:43Z</dcterms:created>
  <dcterms:modified xsi:type="dcterms:W3CDTF">2020-05-06T01:02:57Z</dcterms:modified>
</cp:coreProperties>
</file>