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62" r:id="rId2"/>
    <p:sldId id="287" r:id="rId3"/>
    <p:sldId id="288" r:id="rId4"/>
    <p:sldId id="289" r:id="rId5"/>
    <p:sldId id="273" r:id="rId6"/>
    <p:sldId id="290" r:id="rId7"/>
    <p:sldId id="267" r:id="rId8"/>
    <p:sldId id="274" r:id="rId9"/>
    <p:sldId id="275" r:id="rId10"/>
    <p:sldId id="268" r:id="rId11"/>
    <p:sldId id="280" r:id="rId12"/>
    <p:sldId id="281" r:id="rId13"/>
    <p:sldId id="282" r:id="rId14"/>
    <p:sldId id="265" r:id="rId15"/>
    <p:sldId id="291" r:id="rId16"/>
    <p:sldId id="263" r:id="rId17"/>
    <p:sldId id="292" r:id="rId18"/>
    <p:sldId id="266" r:id="rId19"/>
    <p:sldId id="285" r:id="rId20"/>
    <p:sldId id="29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A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97" d="100"/>
          <a:sy n="97" d="100"/>
        </p:scale>
        <p:origin x="9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9/29/2024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9/29/2024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9/29/2024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9/29/2024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9/29/2024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9/29/2024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9/29/2024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9/29/2024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9/29/2024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9/29/2024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9/29/2024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9/29/2024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9/29/2024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9/29/2024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9/29/2024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1SocQStK4YU?feature=oembed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wtcmXn9Ws-g?feature=oembed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AkorSiVUhII?si=5_LrlPRXCVVxgSnw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AkorSiVUhII?feature=oembed" TargetMode="Externa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4">
            <a:extLst>
              <a:ext uri="{FF2B5EF4-FFF2-40B4-BE49-F238E27FC236}">
                <a16:creationId xmlns:a16="http://schemas.microsoft.com/office/drawing/2014/main" id="{42686818-F144-4DE7-B585-C473D1C6E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64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338" y="4775001"/>
            <a:ext cx="11447862" cy="901277"/>
          </a:xfrm>
        </p:spPr>
        <p:txBody>
          <a:bodyPr>
            <a:normAutofit/>
          </a:bodyPr>
          <a:lstStyle/>
          <a:p>
            <a:r>
              <a:rPr lang="es-ES" sz="2400" dirty="0"/>
              <a:t>                </a:t>
            </a:r>
            <a:r>
              <a:rPr lang="en-US" sz="2400" b="1" dirty="0" err="1"/>
              <a:t>Ciclo</a:t>
            </a:r>
            <a:r>
              <a:rPr lang="en-US" sz="2400" b="1" dirty="0"/>
              <a:t> B - Domingo XXIX del </a:t>
            </a:r>
            <a:r>
              <a:rPr lang="en-US" sz="2400" b="1" dirty="0" err="1"/>
              <a:t>Tiempo</a:t>
            </a:r>
            <a:r>
              <a:rPr lang="en-US" sz="2400" b="1" dirty="0"/>
              <a:t> </a:t>
            </a:r>
            <a:r>
              <a:rPr lang="en-US" sz="2400" b="1" dirty="0" err="1"/>
              <a:t>Ordinario</a:t>
            </a:r>
            <a:br>
              <a:rPr lang="en-US" sz="2400" dirty="0"/>
            </a:br>
            <a:r>
              <a:rPr lang="en-US" sz="2400" dirty="0"/>
              <a:t>                      </a:t>
            </a:r>
            <a:r>
              <a:rPr lang="en-US" sz="2400" b="1" dirty="0">
                <a:solidFill>
                  <a:schemeClr val="bg1"/>
                </a:solidFill>
              </a:rPr>
              <a:t>El </a:t>
            </a:r>
            <a:r>
              <a:rPr lang="en-US" sz="2400" b="1" dirty="0" err="1">
                <a:solidFill>
                  <a:schemeClr val="bg1"/>
                </a:solidFill>
              </a:rPr>
              <a:t>Hijo</a:t>
            </a:r>
            <a:r>
              <a:rPr lang="en-US" sz="2400" b="1" dirty="0">
                <a:solidFill>
                  <a:schemeClr val="bg1"/>
                </a:solidFill>
              </a:rPr>
              <a:t> del Hombre ha </a:t>
            </a:r>
            <a:r>
              <a:rPr lang="en-US" sz="2400" b="1" dirty="0" err="1">
                <a:solidFill>
                  <a:schemeClr val="bg1"/>
                </a:solidFill>
              </a:rPr>
              <a:t>venido</a:t>
            </a:r>
            <a:r>
              <a:rPr lang="en-US" sz="2400" b="1" dirty="0">
                <a:solidFill>
                  <a:schemeClr val="bg1"/>
                </a:solidFill>
              </a:rPr>
              <a:t> a </a:t>
            </a:r>
            <a:r>
              <a:rPr lang="en-US" sz="2400" b="1" dirty="0" err="1">
                <a:solidFill>
                  <a:schemeClr val="bg1"/>
                </a:solidFill>
              </a:rPr>
              <a:t>servir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1518" y="5601095"/>
            <a:ext cx="6042991" cy="1162312"/>
          </a:xfrm>
        </p:spPr>
        <p:txBody>
          <a:bodyPr>
            <a:normAutofit lnSpcReduction="10000"/>
          </a:bodyPr>
          <a:lstStyle/>
          <a:p>
            <a:pPr algn="ctr">
              <a:spcBef>
                <a:spcPts val="0"/>
              </a:spcBef>
            </a:pPr>
            <a:r>
              <a:rPr lang="en-US" sz="1500" b="1" dirty="0">
                <a:solidFill>
                  <a:schemeClr val="accent4">
                    <a:lumMod val="75000"/>
                  </a:schemeClr>
                </a:solidFill>
              </a:rPr>
              <a:t>Marcos 10, 35-45</a:t>
            </a:r>
          </a:p>
          <a:p>
            <a:pPr algn="ctr">
              <a:spcBef>
                <a:spcPts val="0"/>
              </a:spcBef>
            </a:pPr>
            <a:endParaRPr lang="en-US" sz="8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>
              <a:spcBef>
                <a:spcPts val="0"/>
              </a:spcBef>
            </a:pP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Y Santa Teresa de Avila, 15 de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</a:rPr>
              <a:t>octubre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>
              <a:spcBef>
                <a:spcPts val="0"/>
              </a:spcBef>
            </a:pPr>
            <a:endParaRPr lang="en-US" sz="11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>
              <a:spcBef>
                <a:spcPts val="0"/>
              </a:spcBef>
            </a:pPr>
            <a:r>
              <a:rPr lang="en-US" sz="2300" b="1" dirty="0">
                <a:solidFill>
                  <a:schemeClr val="bg1"/>
                </a:solidFill>
                <a:latin typeface="Arial Black" panose="020B0A04020102020204" pitchFamily="34" charset="0"/>
              </a:rPr>
              <a:t>www.fcpeace.org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F62B844C-9EB0-4C91-BFAD-58E2E0486A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4" y="88874"/>
            <a:ext cx="1428750" cy="142875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4EB25A-17CF-482B-8D39-AC64B0B7C9DB}"/>
              </a:ext>
            </a:extLst>
          </p:cNvPr>
          <p:cNvSpPr txBox="1"/>
          <p:nvPr/>
        </p:nvSpPr>
        <p:spPr>
          <a:xfrm>
            <a:off x="882025" y="202050"/>
            <a:ext cx="10926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</a:t>
            </a:r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MINISTERIO AMIGOS DE JESUS Y MARIA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0811EA-71E6-4309-837A-DFAFEAB23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2845" y="843413"/>
            <a:ext cx="6844403" cy="387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13" name="Text Placeholder 12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icture Placeholder 11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14" name="Text Placeholder 13"/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24">
            <a:extLst>
              <a:ext uri="{FF2B5EF4-FFF2-40B4-BE49-F238E27FC236}">
                <a16:creationId xmlns:a16="http://schemas.microsoft.com/office/drawing/2014/main" id="{A5E7222A-FAD8-4CAC-9760-090C9FD40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F3E6F41-0F21-4798-BFE5-30822BA30A78}"/>
              </a:ext>
            </a:extLst>
          </p:cNvPr>
          <p:cNvSpPr txBox="1"/>
          <p:nvPr/>
        </p:nvSpPr>
        <p:spPr>
          <a:xfrm>
            <a:off x="3964457" y="81592"/>
            <a:ext cx="10226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>
                <a:latin typeface="Arial Black" panose="020B0A04020102020204" pitchFamily="34" charset="0"/>
              </a:rPr>
              <a:t>REFLEXION</a:t>
            </a:r>
            <a:endParaRPr lang="en-US" sz="5400" b="1" dirty="0">
              <a:latin typeface="Arial Black" panose="020B0A040201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EE4216-C20E-4430-8065-7E20557742FC}"/>
              </a:ext>
            </a:extLst>
          </p:cNvPr>
          <p:cNvSpPr txBox="1"/>
          <p:nvPr/>
        </p:nvSpPr>
        <p:spPr>
          <a:xfrm>
            <a:off x="171805" y="961842"/>
            <a:ext cx="109842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Los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hermanos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Santiago y Juan se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acercan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a Jesús para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pedir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algo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muy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importante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para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ellos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… ¿</a:t>
            </a:r>
            <a:r>
              <a:rPr lang="es-ES" sz="28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Por qué crees que Santiago y Juan pedían sentarse al lado de Jesús en el Cielo?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C217C0-2776-4684-A326-C714173D308D}"/>
              </a:ext>
            </a:extLst>
          </p:cNvPr>
          <p:cNvSpPr txBox="1"/>
          <p:nvPr/>
        </p:nvSpPr>
        <p:spPr>
          <a:xfrm>
            <a:off x="5823203" y="3229147"/>
            <a:ext cx="53328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Porque querían ser reconocidos como los MAS importantes de los apóstoles.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54F7EE5-25B7-48BB-88DF-45344CFB2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23" y="3308679"/>
            <a:ext cx="4943268" cy="2776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43818B7-5871-4FDF-9287-C8099654DDB5}"/>
              </a:ext>
            </a:extLst>
          </p:cNvPr>
          <p:cNvSpPr txBox="1"/>
          <p:nvPr/>
        </p:nvSpPr>
        <p:spPr>
          <a:xfrm>
            <a:off x="5823203" y="4600593"/>
            <a:ext cx="58911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Porque querían tener poder.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35B344-A7D0-4E3C-BE80-B59EAEF2BF15}"/>
              </a:ext>
            </a:extLst>
          </p:cNvPr>
          <p:cNvSpPr txBox="1"/>
          <p:nvPr/>
        </p:nvSpPr>
        <p:spPr>
          <a:xfrm>
            <a:off x="5823203" y="5400140"/>
            <a:ext cx="58911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 Black" panose="020B0A04020102020204" pitchFamily="34" charset="0"/>
              </a:rPr>
              <a:t>¿</a:t>
            </a:r>
            <a:r>
              <a:rPr lang="es-E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Crees que Jesús necesita o quiere tener “favoritos” o nos quiere a todos por igual?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30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13" name="Text Placeholder 12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icture Placeholder 11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14" name="Text Placeholder 13"/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24">
            <a:extLst>
              <a:ext uri="{FF2B5EF4-FFF2-40B4-BE49-F238E27FC236}">
                <a16:creationId xmlns:a16="http://schemas.microsoft.com/office/drawing/2014/main" id="{A5E7222A-FAD8-4CAC-9760-090C9FD40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64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F3E6F41-0F21-4798-BFE5-30822BA30A78}"/>
              </a:ext>
            </a:extLst>
          </p:cNvPr>
          <p:cNvSpPr txBox="1"/>
          <p:nvPr/>
        </p:nvSpPr>
        <p:spPr>
          <a:xfrm>
            <a:off x="3388901" y="189431"/>
            <a:ext cx="10226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>
                <a:latin typeface="Arial Black" panose="020B0A04020102020204" pitchFamily="34" charset="0"/>
              </a:rPr>
              <a:t>REFLEXION</a:t>
            </a:r>
            <a:endParaRPr lang="en-US" sz="5400" b="1" dirty="0">
              <a:latin typeface="Arial Black" panose="020B0A040201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EE4216-C20E-4430-8065-7E20557742FC}"/>
              </a:ext>
            </a:extLst>
          </p:cNvPr>
          <p:cNvSpPr txBox="1"/>
          <p:nvPr/>
        </p:nvSpPr>
        <p:spPr>
          <a:xfrm>
            <a:off x="157947" y="1093280"/>
            <a:ext cx="118417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dirty="0">
                <a:latin typeface="Arial Black" panose="020B0A04020102020204" pitchFamily="34" charset="0"/>
              </a:rPr>
              <a:t>   </a:t>
            </a:r>
            <a:r>
              <a:rPr lang="es-ES" sz="2800" b="1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Jesús les pregunta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¿</a:t>
            </a:r>
            <a:r>
              <a:rPr lang="es-ES" sz="2800" b="1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Podrán ustedes pasar la prueba que yo voy a pasar y recibir el bautismo con que seré bautizado?</a:t>
            </a:r>
            <a:endParaRPr lang="en-US" sz="2800" b="1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FEA84A-B9EC-4ABD-95D5-3B25F6D7D620}"/>
              </a:ext>
            </a:extLst>
          </p:cNvPr>
          <p:cNvSpPr txBox="1"/>
          <p:nvPr/>
        </p:nvSpPr>
        <p:spPr>
          <a:xfrm>
            <a:off x="5948723" y="2021075"/>
            <a:ext cx="60853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Jesús les </a:t>
            </a:r>
            <a:r>
              <a:rPr lang="en-US" sz="24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pregunta</a:t>
            </a:r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esto</a:t>
            </a:r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porque</a:t>
            </a:r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quería</a:t>
            </a:r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saber </a:t>
            </a:r>
            <a:r>
              <a:rPr lang="en-US" sz="24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si</a:t>
            </a:r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ellos</a:t>
            </a:r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estarían</a:t>
            </a:r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dispuestos</a:t>
            </a:r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a pasar la </a:t>
            </a:r>
            <a:r>
              <a:rPr lang="en-US" sz="24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prueba</a:t>
            </a:r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de la </a:t>
            </a:r>
            <a:r>
              <a:rPr lang="en-US" sz="24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Pasión</a:t>
            </a:r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y </a:t>
            </a:r>
            <a:r>
              <a:rPr lang="en-US" sz="24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Muerte</a:t>
            </a:r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que </a:t>
            </a:r>
            <a:r>
              <a:rPr lang="en-US" sz="24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Él</a:t>
            </a:r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iba</a:t>
            </a:r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a </a:t>
            </a:r>
            <a:r>
              <a:rPr lang="en-US" sz="24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sufrir</a:t>
            </a:r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. </a:t>
            </a:r>
            <a:endParaRPr lang="es-ES" sz="24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E45528-8FAA-4991-94B1-4E89A68F87B7}"/>
              </a:ext>
            </a:extLst>
          </p:cNvPr>
          <p:cNvSpPr txBox="1"/>
          <p:nvPr/>
        </p:nvSpPr>
        <p:spPr>
          <a:xfrm>
            <a:off x="5948722" y="3628578"/>
            <a:ext cx="61362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Arial Black" panose="020B0A04020102020204" pitchFamily="34" charset="0"/>
              </a:rPr>
              <a:t>Ya</a:t>
            </a:r>
            <a:r>
              <a:rPr lang="en-US" sz="2400" b="1" dirty="0">
                <a:latin typeface="Arial Black" panose="020B0A04020102020204" pitchFamily="34" charset="0"/>
              </a:rPr>
              <a:t> Jesús les </a:t>
            </a:r>
            <a:r>
              <a:rPr lang="en-US" sz="2400" b="1" dirty="0" err="1">
                <a:latin typeface="Arial Black" panose="020B0A04020102020204" pitchFamily="34" charset="0"/>
              </a:rPr>
              <a:t>había</a:t>
            </a:r>
            <a:r>
              <a:rPr lang="en-US" sz="2400" b="1" dirty="0">
                <a:latin typeface="Arial Black" panose="020B0A04020102020204" pitchFamily="34" charset="0"/>
              </a:rPr>
              <a:t> </a:t>
            </a:r>
            <a:r>
              <a:rPr lang="en-US" sz="2400" b="1" dirty="0" err="1">
                <a:latin typeface="Arial Black" panose="020B0A04020102020204" pitchFamily="34" charset="0"/>
              </a:rPr>
              <a:t>dicho</a:t>
            </a:r>
            <a:r>
              <a:rPr lang="en-US" sz="2400" b="1" dirty="0">
                <a:latin typeface="Arial Black" panose="020B0A04020102020204" pitchFamily="34" charset="0"/>
              </a:rPr>
              <a:t> que, al </a:t>
            </a:r>
            <a:r>
              <a:rPr lang="en-US" sz="2400" b="1" dirty="0" err="1">
                <a:latin typeface="Arial Black" panose="020B0A04020102020204" pitchFamily="34" charset="0"/>
              </a:rPr>
              <a:t>llegar</a:t>
            </a:r>
            <a:r>
              <a:rPr lang="en-US" sz="2400" b="1" dirty="0">
                <a:latin typeface="Arial Black" panose="020B0A04020102020204" pitchFamily="34" charset="0"/>
              </a:rPr>
              <a:t> a </a:t>
            </a:r>
            <a:r>
              <a:rPr lang="en-US" sz="2400" b="1" dirty="0" err="1">
                <a:latin typeface="Arial Black" panose="020B0A04020102020204" pitchFamily="34" charset="0"/>
              </a:rPr>
              <a:t>Jerusalén</a:t>
            </a:r>
            <a:r>
              <a:rPr lang="en-US" sz="2400" b="1" dirty="0">
                <a:latin typeface="Arial Black" panose="020B0A04020102020204" pitchFamily="34" charset="0"/>
              </a:rPr>
              <a:t> </a:t>
            </a:r>
            <a:r>
              <a:rPr lang="en-US" sz="2400" b="1" dirty="0" err="1">
                <a:latin typeface="Arial Black" panose="020B0A04020102020204" pitchFamily="34" charset="0"/>
              </a:rPr>
              <a:t>sufriría</a:t>
            </a:r>
            <a:r>
              <a:rPr lang="en-US" sz="2400" b="1" dirty="0">
                <a:latin typeface="Arial Black" panose="020B0A04020102020204" pitchFamily="34" charset="0"/>
              </a:rPr>
              <a:t> </a:t>
            </a:r>
            <a:r>
              <a:rPr lang="en-US" sz="2400" b="1" dirty="0" err="1">
                <a:latin typeface="Arial Black" panose="020B0A04020102020204" pitchFamily="34" charset="0"/>
              </a:rPr>
              <a:t>mucho</a:t>
            </a:r>
            <a:r>
              <a:rPr lang="en-US" sz="2400" b="1" dirty="0">
                <a:latin typeface="Arial Black" panose="020B0A04020102020204" pitchFamily="34" charset="0"/>
              </a:rPr>
              <a:t>, </a:t>
            </a:r>
            <a:r>
              <a:rPr lang="en-US" sz="2400" b="1" dirty="0" err="1">
                <a:latin typeface="Arial Black" panose="020B0A04020102020204" pitchFamily="34" charset="0"/>
              </a:rPr>
              <a:t>pero</a:t>
            </a:r>
            <a:r>
              <a:rPr lang="en-US" sz="2400" b="1" dirty="0">
                <a:latin typeface="Arial Black" panose="020B0A04020102020204" pitchFamily="34" charset="0"/>
              </a:rPr>
              <a:t> Juan Y Santiago </a:t>
            </a:r>
            <a:r>
              <a:rPr lang="en-US" sz="2400" b="1" dirty="0" err="1">
                <a:latin typeface="Arial Black" panose="020B0A04020102020204" pitchFamily="34" charset="0"/>
              </a:rPr>
              <a:t>ya</a:t>
            </a:r>
            <a:r>
              <a:rPr lang="en-US" sz="2400" b="1" dirty="0">
                <a:latin typeface="Arial Black" panose="020B0A04020102020204" pitchFamily="34" charset="0"/>
              </a:rPr>
              <a:t> </a:t>
            </a:r>
            <a:r>
              <a:rPr lang="en-US" sz="2400" b="1" dirty="0" err="1">
                <a:latin typeface="Arial Black" panose="020B0A04020102020204" pitchFamily="34" charset="0"/>
              </a:rPr>
              <a:t>estaban</a:t>
            </a:r>
            <a:r>
              <a:rPr lang="en-US" sz="2400" b="1" dirty="0">
                <a:latin typeface="Arial Black" panose="020B0A04020102020204" pitchFamily="34" charset="0"/>
              </a:rPr>
              <a:t> </a:t>
            </a:r>
            <a:r>
              <a:rPr lang="en-US" sz="2400" b="1" dirty="0" err="1">
                <a:latin typeface="Arial Black" panose="020B0A04020102020204" pitchFamily="34" charset="0"/>
              </a:rPr>
              <a:t>planeando</a:t>
            </a:r>
            <a:r>
              <a:rPr lang="en-US" sz="2400" b="1" dirty="0">
                <a:latin typeface="Arial Black" panose="020B0A04020102020204" pitchFamily="34" charset="0"/>
              </a:rPr>
              <a:t> </a:t>
            </a:r>
            <a:r>
              <a:rPr lang="en-US" sz="2400" b="1" dirty="0" err="1">
                <a:latin typeface="Arial Black" panose="020B0A04020102020204" pitchFamily="34" charset="0"/>
              </a:rPr>
              <a:t>su</a:t>
            </a:r>
            <a:r>
              <a:rPr lang="en-US" sz="2400" b="1" dirty="0">
                <a:latin typeface="Arial Black" panose="020B0A04020102020204" pitchFamily="34" charset="0"/>
              </a:rPr>
              <a:t> </a:t>
            </a:r>
            <a:r>
              <a:rPr lang="en-US" sz="2400" b="1" dirty="0" err="1">
                <a:latin typeface="Arial Black" panose="020B0A04020102020204" pitchFamily="34" charset="0"/>
              </a:rPr>
              <a:t>futuro</a:t>
            </a:r>
            <a:r>
              <a:rPr lang="en-US" sz="2400" b="1" dirty="0">
                <a:latin typeface="Arial Black" panose="020B0A04020102020204" pitchFamily="34" charset="0"/>
              </a:rPr>
              <a:t> y </a:t>
            </a:r>
            <a:r>
              <a:rPr lang="en-US" sz="2400" b="1" dirty="0" err="1">
                <a:latin typeface="Arial Black" panose="020B0A04020102020204" pitchFamily="34" charset="0"/>
              </a:rPr>
              <a:t>querían</a:t>
            </a:r>
            <a:r>
              <a:rPr lang="en-US" sz="2400" b="1" dirty="0">
                <a:latin typeface="Arial Black" panose="020B0A04020102020204" pitchFamily="34" charset="0"/>
              </a:rPr>
              <a:t> </a:t>
            </a:r>
            <a:r>
              <a:rPr lang="en-US" sz="2400" b="1" dirty="0" err="1">
                <a:latin typeface="Arial Black" panose="020B0A04020102020204" pitchFamily="34" charset="0"/>
              </a:rPr>
              <a:t>asegurar</a:t>
            </a:r>
            <a:r>
              <a:rPr lang="en-US" sz="2400" b="1" dirty="0">
                <a:latin typeface="Arial Black" panose="020B0A04020102020204" pitchFamily="34" charset="0"/>
              </a:rPr>
              <a:t> sus </a:t>
            </a:r>
            <a:r>
              <a:rPr lang="en-US" sz="2400" b="1" dirty="0" err="1">
                <a:latin typeface="Arial Black" panose="020B0A04020102020204" pitchFamily="34" charset="0"/>
              </a:rPr>
              <a:t>puestos</a:t>
            </a:r>
            <a:r>
              <a:rPr lang="en-US" sz="2400" b="1" dirty="0">
                <a:latin typeface="Arial Black" panose="020B0A04020102020204" pitchFamily="34" charset="0"/>
              </a:rPr>
              <a:t>. </a:t>
            </a:r>
            <a:r>
              <a:rPr lang="en-US" sz="2400" dirty="0">
                <a:solidFill>
                  <a:srgbClr val="002060"/>
                </a:solidFill>
                <a:latin typeface="Arial Black" panose="020B0A04020102020204" pitchFamily="34" charset="0"/>
              </a:rPr>
              <a:t>¿</a:t>
            </a:r>
            <a:r>
              <a:rPr lang="en-US" sz="2400" dirty="0" err="1">
                <a:solidFill>
                  <a:srgbClr val="002060"/>
                </a:solidFill>
                <a:latin typeface="Arial Black" panose="020B0A04020102020204" pitchFamily="34" charset="0"/>
              </a:rPr>
              <a:t>Crees</a:t>
            </a:r>
            <a:r>
              <a:rPr lang="en-US" sz="2400" dirty="0">
                <a:solidFill>
                  <a:srgbClr val="002060"/>
                </a:solidFill>
                <a:latin typeface="Arial Black" panose="020B0A04020102020204" pitchFamily="34" charset="0"/>
              </a:rPr>
              <a:t> que Juan y Santiago </a:t>
            </a:r>
            <a:r>
              <a:rPr lang="en-US" sz="2400" dirty="0" err="1">
                <a:solidFill>
                  <a:srgbClr val="002060"/>
                </a:solidFill>
                <a:latin typeface="Arial Black" panose="020B0A04020102020204" pitchFamily="34" charset="0"/>
              </a:rPr>
              <a:t>estaban</a:t>
            </a:r>
            <a:r>
              <a:rPr lang="en-US" sz="24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 Black" panose="020B0A04020102020204" pitchFamily="34" charset="0"/>
              </a:rPr>
              <a:t>siendo</a:t>
            </a:r>
            <a:r>
              <a:rPr lang="en-US" sz="24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 Black" panose="020B0A04020102020204" pitchFamily="34" charset="0"/>
              </a:rPr>
              <a:t>solidarios</a:t>
            </a:r>
            <a:r>
              <a:rPr lang="en-US" sz="2400" dirty="0">
                <a:solidFill>
                  <a:srgbClr val="002060"/>
                </a:solidFill>
                <a:latin typeface="Arial Black" panose="020B0A04020102020204" pitchFamily="34" charset="0"/>
              </a:rPr>
              <a:t> con Jesús? </a:t>
            </a:r>
            <a:r>
              <a:rPr lang="en-US" sz="2400" dirty="0" err="1">
                <a:solidFill>
                  <a:srgbClr val="002060"/>
                </a:solidFill>
                <a:latin typeface="Arial Black" panose="020B0A04020102020204" pitchFamily="34" charset="0"/>
              </a:rPr>
              <a:t>Qué</a:t>
            </a:r>
            <a:r>
              <a:rPr lang="en-US" sz="24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 Black" panose="020B0A04020102020204" pitchFamily="34" charset="0"/>
              </a:rPr>
              <a:t>podrían</a:t>
            </a:r>
            <a:r>
              <a:rPr lang="en-US" sz="24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 Black" panose="020B0A04020102020204" pitchFamily="34" charset="0"/>
              </a:rPr>
              <a:t>haberle</a:t>
            </a:r>
            <a:r>
              <a:rPr lang="en-US" sz="24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 Black" panose="020B0A04020102020204" pitchFamily="34" charset="0"/>
              </a:rPr>
              <a:t>dicho</a:t>
            </a:r>
            <a:r>
              <a:rPr lang="en-US" sz="2400" dirty="0">
                <a:solidFill>
                  <a:srgbClr val="002060"/>
                </a:solidFill>
                <a:latin typeface="Arial Black" panose="020B0A04020102020204" pitchFamily="34" charset="0"/>
              </a:rPr>
              <a:t> a Jesús?</a:t>
            </a:r>
            <a:endParaRPr lang="es-ES" sz="24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DE0CEB-B470-497D-9691-67C12E5A0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86" y="4532872"/>
            <a:ext cx="3606225" cy="2232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4E9DFB1-82F9-4D3B-B095-7672DF9B6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140" y="2586879"/>
            <a:ext cx="4255129" cy="2388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139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13" name="Text Placeholder 12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icture Placeholder 11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14" name="Text Placeholder 13"/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24">
            <a:extLst>
              <a:ext uri="{FF2B5EF4-FFF2-40B4-BE49-F238E27FC236}">
                <a16:creationId xmlns:a16="http://schemas.microsoft.com/office/drawing/2014/main" id="{A5E7222A-FAD8-4CAC-9760-090C9FD40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F3E6F41-0F21-4798-BFE5-30822BA30A78}"/>
              </a:ext>
            </a:extLst>
          </p:cNvPr>
          <p:cNvSpPr txBox="1"/>
          <p:nvPr/>
        </p:nvSpPr>
        <p:spPr>
          <a:xfrm>
            <a:off x="3378357" y="37035"/>
            <a:ext cx="10226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>
                <a:latin typeface="Arial Black" panose="020B0A04020102020204" pitchFamily="34" charset="0"/>
              </a:rPr>
              <a:t>REFLEXION</a:t>
            </a:r>
            <a:endParaRPr lang="en-US" sz="5400" b="1" dirty="0">
              <a:latin typeface="Arial Black" panose="020B0A040201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EE4216-C20E-4430-8065-7E20557742FC}"/>
              </a:ext>
            </a:extLst>
          </p:cNvPr>
          <p:cNvSpPr txBox="1"/>
          <p:nvPr/>
        </p:nvSpPr>
        <p:spPr>
          <a:xfrm>
            <a:off x="67702" y="1088707"/>
            <a:ext cx="1184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2800" b="1" dirty="0">
              <a:latin typeface="Arial Black" panose="020B0A040201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C14A82-CFEE-455A-B5D9-8B65128DA7F2}"/>
              </a:ext>
            </a:extLst>
          </p:cNvPr>
          <p:cNvSpPr txBox="1"/>
          <p:nvPr/>
        </p:nvSpPr>
        <p:spPr>
          <a:xfrm>
            <a:off x="112225" y="1016998"/>
            <a:ext cx="119675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 Black" panose="020B0A04020102020204" pitchFamily="34" charset="0"/>
              </a:rPr>
              <a:t>Más Adelante, Jesús dice que los </a:t>
            </a:r>
            <a:r>
              <a:rPr lang="en-US" sz="2800" b="1" dirty="0" err="1">
                <a:latin typeface="Arial Black" panose="020B0A04020102020204" pitchFamily="34" charset="0"/>
              </a:rPr>
              <a:t>poderosos</a:t>
            </a:r>
            <a:r>
              <a:rPr lang="en-US" sz="2800" b="1" dirty="0">
                <a:latin typeface="Arial Black" panose="020B0A04020102020204" pitchFamily="34" charset="0"/>
              </a:rPr>
              <a:t> y Jefes de las </a:t>
            </a:r>
            <a:r>
              <a:rPr lang="en-US" sz="2800" b="1" dirty="0" err="1">
                <a:latin typeface="Arial Black" panose="020B0A04020102020204" pitchFamily="34" charset="0"/>
              </a:rPr>
              <a:t>naciones</a:t>
            </a:r>
            <a:r>
              <a:rPr lang="en-US" sz="2800" b="1" dirty="0">
                <a:latin typeface="Arial Black" panose="020B0A04020102020204" pitchFamily="34" charset="0"/>
              </a:rPr>
              <a:t> ( </a:t>
            </a:r>
            <a:r>
              <a:rPr lang="en-US" sz="2800" b="1" dirty="0" err="1">
                <a:latin typeface="Arial Black" panose="020B0A04020102020204" pitchFamily="34" charset="0"/>
              </a:rPr>
              <a:t>Presidentes</a:t>
            </a:r>
            <a:r>
              <a:rPr lang="en-US" sz="2800" b="1" dirty="0">
                <a:latin typeface="Arial Black" panose="020B0A04020102020204" pitchFamily="34" charset="0"/>
              </a:rPr>
              <a:t>, </a:t>
            </a:r>
            <a:r>
              <a:rPr lang="en-US" sz="2800" b="1" dirty="0" err="1">
                <a:latin typeface="Arial Black" panose="020B0A04020102020204" pitchFamily="34" charset="0"/>
              </a:rPr>
              <a:t>gobernadores</a:t>
            </a:r>
            <a:r>
              <a:rPr lang="en-US" sz="2800" b="1" dirty="0">
                <a:latin typeface="Arial Black" panose="020B0A04020102020204" pitchFamily="34" charset="0"/>
              </a:rPr>
              <a:t>, etc.) </a:t>
            </a:r>
            <a:r>
              <a:rPr lang="en-US" sz="2800" b="1" dirty="0" err="1">
                <a:latin typeface="Arial Black" panose="020B0A04020102020204" pitchFamily="34" charset="0"/>
              </a:rPr>
              <a:t>gobiernan</a:t>
            </a:r>
            <a:r>
              <a:rPr lang="en-US" sz="2800" b="1" dirty="0"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latin typeface="Arial Black" panose="020B0A04020102020204" pitchFamily="34" charset="0"/>
              </a:rPr>
              <a:t>como</a:t>
            </a:r>
            <a:r>
              <a:rPr lang="en-US" sz="2800" b="1" dirty="0"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latin typeface="Arial Black" panose="020B0A04020102020204" pitchFamily="34" charset="0"/>
              </a:rPr>
              <a:t>si</a:t>
            </a:r>
            <a:r>
              <a:rPr lang="en-US" sz="2800" b="1" dirty="0"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latin typeface="Arial Black" panose="020B0A04020102020204" pitchFamily="34" charset="0"/>
              </a:rPr>
              <a:t>fueran</a:t>
            </a:r>
            <a:r>
              <a:rPr lang="en-US" sz="2800" b="1" dirty="0">
                <a:latin typeface="Arial Black" panose="020B0A04020102020204" pitchFamily="34" charset="0"/>
              </a:rPr>
              <a:t> los </a:t>
            </a:r>
            <a:r>
              <a:rPr lang="en-US" sz="2800" b="1" dirty="0" err="1">
                <a:latin typeface="Arial Black" panose="020B0A04020102020204" pitchFamily="34" charset="0"/>
              </a:rPr>
              <a:t>dueños</a:t>
            </a:r>
            <a:r>
              <a:rPr lang="en-US" sz="2800" b="1" dirty="0">
                <a:latin typeface="Arial Black" panose="020B0A04020102020204" pitchFamily="34" charset="0"/>
              </a:rPr>
              <a:t> y </a:t>
            </a:r>
            <a:r>
              <a:rPr lang="en-US" sz="2800" b="1" dirty="0" err="1">
                <a:latin typeface="Arial Black" panose="020B0A04020102020204" pitchFamily="34" charset="0"/>
              </a:rPr>
              <a:t>oprimen</a:t>
            </a:r>
            <a:r>
              <a:rPr lang="en-US" sz="2800" b="1" dirty="0">
                <a:latin typeface="Arial Black" panose="020B0A04020102020204" pitchFamily="34" charset="0"/>
              </a:rPr>
              <a:t> a las personas. Pero </a:t>
            </a:r>
            <a:r>
              <a:rPr lang="en-US" sz="2800" b="1" dirty="0" err="1">
                <a:latin typeface="Arial Black" panose="020B0A04020102020204" pitchFamily="34" charset="0"/>
              </a:rPr>
              <a:t>cómo</a:t>
            </a:r>
            <a:r>
              <a:rPr lang="en-US" sz="2800" b="1" dirty="0">
                <a:latin typeface="Arial Black" panose="020B0A04020102020204" pitchFamily="34" charset="0"/>
              </a:rPr>
              <a:t> dice Jesús que debe </a:t>
            </a:r>
            <a:r>
              <a:rPr lang="en-US" sz="2800" b="1" dirty="0" err="1">
                <a:latin typeface="Arial Black" panose="020B0A04020102020204" pitchFamily="34" charset="0"/>
              </a:rPr>
              <a:t>comportarse</a:t>
            </a:r>
            <a:r>
              <a:rPr lang="en-US" sz="2800" b="1" dirty="0"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latin typeface="Arial Black" panose="020B0A04020102020204" pitchFamily="34" charset="0"/>
              </a:rPr>
              <a:t>el</a:t>
            </a:r>
            <a:r>
              <a:rPr lang="en-US" sz="2800" b="1" dirty="0">
                <a:latin typeface="Arial Black" panose="020B0A04020102020204" pitchFamily="34" charset="0"/>
              </a:rPr>
              <a:t> que </a:t>
            </a:r>
            <a:r>
              <a:rPr lang="en-US" sz="2800" b="1" dirty="0" err="1">
                <a:latin typeface="Arial Black" panose="020B0A04020102020204" pitchFamily="34" charset="0"/>
              </a:rPr>
              <a:t>quiera</a:t>
            </a:r>
            <a:r>
              <a:rPr lang="en-US" sz="2800" b="1" dirty="0">
                <a:latin typeface="Arial Black" panose="020B0A04020102020204" pitchFamily="34" charset="0"/>
              </a:rPr>
              <a:t> ser </a:t>
            </a:r>
            <a:r>
              <a:rPr lang="en-US" sz="2800" b="1" dirty="0" err="1">
                <a:latin typeface="Arial Black" panose="020B0A04020102020204" pitchFamily="34" charset="0"/>
              </a:rPr>
              <a:t>grande</a:t>
            </a:r>
            <a:r>
              <a:rPr lang="en-US" sz="2800" b="1" dirty="0">
                <a:latin typeface="Arial Black" panose="020B0A04020102020204" pitchFamily="34" charset="0"/>
              </a:rPr>
              <a:t>, o </a:t>
            </a:r>
            <a:r>
              <a:rPr lang="en-US" sz="2800" b="1" dirty="0" err="1">
                <a:latin typeface="Arial Black" panose="020B0A04020102020204" pitchFamily="34" charset="0"/>
              </a:rPr>
              <a:t>el</a:t>
            </a:r>
            <a:r>
              <a:rPr lang="en-US" sz="2800" b="1" dirty="0">
                <a:latin typeface="Arial Black" panose="020B0A04020102020204" pitchFamily="34" charset="0"/>
              </a:rPr>
              <a:t> primero entre los </a:t>
            </a:r>
            <a:r>
              <a:rPr lang="en-US" sz="2800" b="1" dirty="0" err="1">
                <a:latin typeface="Arial Black" panose="020B0A04020102020204" pitchFamily="34" charset="0"/>
              </a:rPr>
              <a:t>demás</a:t>
            </a:r>
            <a:r>
              <a:rPr lang="en-US" sz="2800" b="1" dirty="0">
                <a:latin typeface="Arial Black" panose="020B0A04020102020204" pitchFamily="34" charset="0"/>
              </a:rPr>
              <a:t>?</a:t>
            </a:r>
            <a:endParaRPr lang="es-ES" sz="2800" b="1" dirty="0">
              <a:latin typeface="Arial Black" panose="020B0A040201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BCB3272-E560-4FC3-B777-B79836A94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24" y="3429000"/>
            <a:ext cx="4832404" cy="2735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A3C2D25-B3CC-4010-88D9-57B677DE1A82}"/>
              </a:ext>
            </a:extLst>
          </p:cNvPr>
          <p:cNvSpPr txBox="1"/>
          <p:nvPr/>
        </p:nvSpPr>
        <p:spPr>
          <a:xfrm>
            <a:off x="5487119" y="4127524"/>
            <a:ext cx="620925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Debe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servir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a los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demás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.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Jesús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nos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explica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cómo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debe ser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el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más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grande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y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el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primero de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todos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96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13" name="Text Placeholder 12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icture Placeholder 11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14" name="Text Placeholder 13"/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24">
            <a:extLst>
              <a:ext uri="{FF2B5EF4-FFF2-40B4-BE49-F238E27FC236}">
                <a16:creationId xmlns:a16="http://schemas.microsoft.com/office/drawing/2014/main" id="{A5E7222A-FAD8-4CAC-9760-090C9FD40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F3E6F41-0F21-4798-BFE5-30822BA30A78}"/>
              </a:ext>
            </a:extLst>
          </p:cNvPr>
          <p:cNvSpPr txBox="1"/>
          <p:nvPr/>
        </p:nvSpPr>
        <p:spPr>
          <a:xfrm>
            <a:off x="3378357" y="37035"/>
            <a:ext cx="10226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>
                <a:latin typeface="Arial Black" panose="020B0A04020102020204" pitchFamily="34" charset="0"/>
              </a:rPr>
              <a:t>REFLEXION</a:t>
            </a:r>
            <a:endParaRPr lang="en-US" sz="5400" b="1" dirty="0">
              <a:latin typeface="Arial Black" panose="020B0A040201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EE4216-C20E-4430-8065-7E20557742FC}"/>
              </a:ext>
            </a:extLst>
          </p:cNvPr>
          <p:cNvSpPr txBox="1"/>
          <p:nvPr/>
        </p:nvSpPr>
        <p:spPr>
          <a:xfrm>
            <a:off x="67702" y="1088707"/>
            <a:ext cx="1184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2800" b="1" dirty="0">
              <a:latin typeface="Arial Black" panose="020B0A040201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FEA84A-B9EC-4ABD-95D5-3B25F6D7D620}"/>
              </a:ext>
            </a:extLst>
          </p:cNvPr>
          <p:cNvSpPr txBox="1"/>
          <p:nvPr/>
        </p:nvSpPr>
        <p:spPr>
          <a:xfrm>
            <a:off x="212739" y="933276"/>
            <a:ext cx="11338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200" b="1" dirty="0">
                <a:latin typeface="Arial Black" panose="020B0A04020102020204" pitchFamily="34" charset="0"/>
              </a:rPr>
              <a:t>Jesús dice que quien </a:t>
            </a:r>
            <a:r>
              <a:rPr lang="es-ES" sz="3200" b="1" dirty="0">
                <a:solidFill>
                  <a:srgbClr val="FFC000"/>
                </a:solidFill>
                <a:latin typeface="Arial Black" panose="020B0A04020102020204" pitchFamily="34" charset="0"/>
              </a:rPr>
              <a:t>quiera ser grande entre todos</a:t>
            </a:r>
            <a:r>
              <a:rPr lang="es-ES" sz="3200" b="1" dirty="0">
                <a:latin typeface="Arial Black" panose="020B0A04020102020204" pitchFamily="34" charset="0"/>
              </a:rPr>
              <a:t>, que sea su servidor. Y el que quiera </a:t>
            </a:r>
            <a:r>
              <a:rPr lang="es-ES" sz="3200" b="1" dirty="0">
                <a:solidFill>
                  <a:srgbClr val="FFC000"/>
                </a:solidFill>
                <a:latin typeface="Arial Black" panose="020B0A04020102020204" pitchFamily="34" charset="0"/>
              </a:rPr>
              <a:t>ser el primero</a:t>
            </a:r>
            <a:r>
              <a:rPr lang="es-ES" sz="3200" b="1" dirty="0">
                <a:latin typeface="Arial Black" panose="020B0A04020102020204" pitchFamily="34" charset="0"/>
              </a:rPr>
              <a:t>, que sea el esclavo de todos.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CA8FEF-9C1A-4E8D-ABB7-F4F21DCDEC1D}"/>
              </a:ext>
            </a:extLst>
          </p:cNvPr>
          <p:cNvSpPr txBox="1"/>
          <p:nvPr/>
        </p:nvSpPr>
        <p:spPr>
          <a:xfrm>
            <a:off x="5798517" y="2820890"/>
            <a:ext cx="640465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Jesús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siempre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estaba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atento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a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ayudar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a los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demás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en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una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ocasión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lavó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los pies a sus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discípulos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y días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después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dio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su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vida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para la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salvación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de </a:t>
            </a:r>
            <a:r>
              <a:rPr lang="en-U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todos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. 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A6BE17-149E-467E-A0AB-2D5AD3A99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87" y="2502936"/>
            <a:ext cx="5366882" cy="303835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105E369-6EAA-4A2A-94A6-03AD87BBBFA4}"/>
              </a:ext>
            </a:extLst>
          </p:cNvPr>
          <p:cNvSpPr txBox="1"/>
          <p:nvPr/>
        </p:nvSpPr>
        <p:spPr>
          <a:xfrm>
            <a:off x="319283" y="5742887"/>
            <a:ext cx="113385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¿</a:t>
            </a:r>
            <a:r>
              <a:rPr lang="es-ES" sz="2800" b="1" dirty="0">
                <a:latin typeface="Arial Black" panose="020B0A04020102020204" pitchFamily="34" charset="0"/>
              </a:rPr>
              <a:t>Cómo podrían ustedes demostrar que quieren ser </a:t>
            </a:r>
            <a:r>
              <a:rPr lang="es-ES" sz="2800" b="1" dirty="0">
                <a:solidFill>
                  <a:srgbClr val="FFC000"/>
                </a:solidFill>
                <a:latin typeface="Arial Black" panose="020B0A04020102020204" pitchFamily="34" charset="0"/>
              </a:rPr>
              <a:t>grandes o los primeros</a:t>
            </a:r>
            <a:r>
              <a:rPr lang="es-ES" sz="2800" b="1" dirty="0">
                <a:latin typeface="Arial Black" panose="020B0A04020102020204" pitchFamily="34" charset="0"/>
              </a:rPr>
              <a:t>, de acuerdo a lo que Jesús dice.</a:t>
            </a:r>
          </a:p>
        </p:txBody>
      </p:sp>
    </p:spTree>
    <p:extLst>
      <p:ext uri="{BB962C8B-B14F-4D97-AF65-F5344CB8AC3E}">
        <p14:creationId xmlns:p14="http://schemas.microsoft.com/office/powerpoint/2010/main" val="422223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1CD412-9A80-4E3E-BD67-69DD2D0AD6B0}"/>
              </a:ext>
            </a:extLst>
          </p:cNvPr>
          <p:cNvSpPr txBox="1"/>
          <p:nvPr/>
        </p:nvSpPr>
        <p:spPr>
          <a:xfrm>
            <a:off x="4779818" y="350322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 Black" pitchFamily="34" charset="0"/>
              </a:rPr>
              <a:t>ACTIVIDAD</a:t>
            </a:r>
            <a:endParaRPr lang="en-US" sz="3600" b="1" dirty="0">
              <a:latin typeface="Arial Black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0E76B4F-A1A9-49CB-91B6-F4233D529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37" y="1307275"/>
            <a:ext cx="7553325" cy="53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5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69431-E4B4-4088-8B6A-7F00EEBA7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006" y="0"/>
            <a:ext cx="6249988" cy="596348"/>
          </a:xfrm>
        </p:spPr>
        <p:txBody>
          <a:bodyPr>
            <a:normAutofit fontScale="90000"/>
          </a:bodyPr>
          <a:lstStyle/>
          <a:p>
            <a:r>
              <a:rPr lang="es-CO" dirty="0">
                <a:solidFill>
                  <a:schemeClr val="accent5"/>
                </a:solidFill>
              </a:rPr>
              <a:t>¿Quién Sirve? ¿Quién No?</a:t>
            </a:r>
          </a:p>
        </p:txBody>
      </p:sp>
      <p:pic>
        <p:nvPicPr>
          <p:cNvPr id="1028" name="Picture 4" descr="25 Ways to Teach Your Child the Spirit of Giving - one tough job">
            <a:extLst>
              <a:ext uri="{FF2B5EF4-FFF2-40B4-BE49-F238E27FC236}">
                <a16:creationId xmlns:a16="http://schemas.microsoft.com/office/drawing/2014/main" id="{6875D822-652B-4601-A280-1B9482175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460" y="662609"/>
            <a:ext cx="2849425" cy="196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hy helping at home is good for kids | Pursuit by The University of  Melbourne">
            <a:extLst>
              <a:ext uri="{FF2B5EF4-FFF2-40B4-BE49-F238E27FC236}">
                <a16:creationId xmlns:a16="http://schemas.microsoft.com/office/drawing/2014/main" id="{50E2A8A2-35F0-438F-A5CE-1797E2C0F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40" y="4797287"/>
            <a:ext cx="3051313" cy="196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0 stress-free ways to get kids helping around the house -">
            <a:extLst>
              <a:ext uri="{FF2B5EF4-FFF2-40B4-BE49-F238E27FC236}">
                <a16:creationId xmlns:a16="http://schemas.microsoft.com/office/drawing/2014/main" id="{55075B8C-657F-4B36-B753-982100319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953" y="2720008"/>
            <a:ext cx="2702093" cy="196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Kids Students In Classroom Helping Each Other At School Desk Stock Photo,  Picture And Royalty Free Image. Image 10215349.">
            <a:extLst>
              <a:ext uri="{FF2B5EF4-FFF2-40B4-BE49-F238E27FC236}">
                <a16:creationId xmlns:a16="http://schemas.microsoft.com/office/drawing/2014/main" id="{AAFA5C0C-5C8C-4988-94C7-3C95D5428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460" y="4797287"/>
            <a:ext cx="2849425" cy="196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ncouraging Helping Behaviors in Children | Summit Kids Academy">
            <a:extLst>
              <a:ext uri="{FF2B5EF4-FFF2-40B4-BE49-F238E27FC236}">
                <a16:creationId xmlns:a16="http://schemas.microsoft.com/office/drawing/2014/main" id="{BFBB20F1-72F8-48C4-8FB8-3F86DB29F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03" y="662609"/>
            <a:ext cx="2860750" cy="196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ow to Motivate Your Unmotivated Kid in 5 Gentle Steps | Mighty Mommy">
            <a:extLst>
              <a:ext uri="{FF2B5EF4-FFF2-40B4-BE49-F238E27FC236}">
                <a16:creationId xmlns:a16="http://schemas.microsoft.com/office/drawing/2014/main" id="{E562E082-B77D-4CAB-BE9C-967D3F371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953" y="728870"/>
            <a:ext cx="2702093" cy="196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What to Do If Your Teen Hates School: 15 Strategies That Work">
            <a:extLst>
              <a:ext uri="{FF2B5EF4-FFF2-40B4-BE49-F238E27FC236}">
                <a16:creationId xmlns:a16="http://schemas.microsoft.com/office/drawing/2014/main" id="{8A1A8C82-1C85-47A3-965E-1FE6E65F7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53" y="2718488"/>
            <a:ext cx="2954200" cy="196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ow to Limit Bad Behavior - Aggressive Behavior in Young Children">
            <a:extLst>
              <a:ext uri="{FF2B5EF4-FFF2-40B4-BE49-F238E27FC236}">
                <a16:creationId xmlns:a16="http://schemas.microsoft.com/office/drawing/2014/main" id="{B1664F5F-422D-478F-A558-89C04972B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953" y="4797286"/>
            <a:ext cx="2702093" cy="196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Anger Management in Children: 6 Best Ways to Help Kids | Parents">
            <a:extLst>
              <a:ext uri="{FF2B5EF4-FFF2-40B4-BE49-F238E27FC236}">
                <a16:creationId xmlns:a16="http://schemas.microsoft.com/office/drawing/2014/main" id="{344652D4-CA1D-494E-9E0E-44605BF54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460" y="2763079"/>
            <a:ext cx="2849425" cy="192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miley Face 2">
            <a:extLst>
              <a:ext uri="{FF2B5EF4-FFF2-40B4-BE49-F238E27FC236}">
                <a16:creationId xmlns:a16="http://schemas.microsoft.com/office/drawing/2014/main" id="{FF891005-BF60-4B45-94DA-2CFD6FBB0FAE}"/>
              </a:ext>
            </a:extLst>
          </p:cNvPr>
          <p:cNvSpPr/>
          <p:nvPr/>
        </p:nvSpPr>
        <p:spPr>
          <a:xfrm>
            <a:off x="2650435" y="1669774"/>
            <a:ext cx="901148" cy="808383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ross 3">
            <a:extLst>
              <a:ext uri="{FF2B5EF4-FFF2-40B4-BE49-F238E27FC236}">
                <a16:creationId xmlns:a16="http://schemas.microsoft.com/office/drawing/2014/main" id="{51A2ADDD-4E05-4E58-9B54-5CCEE12C4A96}"/>
              </a:ext>
            </a:extLst>
          </p:cNvPr>
          <p:cNvSpPr/>
          <p:nvPr/>
        </p:nvSpPr>
        <p:spPr>
          <a:xfrm rot="19137195">
            <a:off x="7069359" y="1710709"/>
            <a:ext cx="755373" cy="765979"/>
          </a:xfrm>
          <a:prstGeom prst="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miley Face 16">
            <a:extLst>
              <a:ext uri="{FF2B5EF4-FFF2-40B4-BE49-F238E27FC236}">
                <a16:creationId xmlns:a16="http://schemas.microsoft.com/office/drawing/2014/main" id="{80FD8722-074E-45D5-BB4D-1F1B1DCED35C}"/>
              </a:ext>
            </a:extLst>
          </p:cNvPr>
          <p:cNvSpPr/>
          <p:nvPr/>
        </p:nvSpPr>
        <p:spPr>
          <a:xfrm>
            <a:off x="11259523" y="1614348"/>
            <a:ext cx="901148" cy="808383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ross 17">
            <a:extLst>
              <a:ext uri="{FF2B5EF4-FFF2-40B4-BE49-F238E27FC236}">
                <a16:creationId xmlns:a16="http://schemas.microsoft.com/office/drawing/2014/main" id="{D00E7C79-0345-4079-994C-710FC9FFC155}"/>
              </a:ext>
            </a:extLst>
          </p:cNvPr>
          <p:cNvSpPr/>
          <p:nvPr/>
        </p:nvSpPr>
        <p:spPr>
          <a:xfrm rot="19137195">
            <a:off x="2867852" y="3705452"/>
            <a:ext cx="755373" cy="765979"/>
          </a:xfrm>
          <a:prstGeom prst="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miley Face 18">
            <a:extLst>
              <a:ext uri="{FF2B5EF4-FFF2-40B4-BE49-F238E27FC236}">
                <a16:creationId xmlns:a16="http://schemas.microsoft.com/office/drawing/2014/main" id="{2886A898-DABA-4DCC-932B-639B200FBD70}"/>
              </a:ext>
            </a:extLst>
          </p:cNvPr>
          <p:cNvSpPr/>
          <p:nvPr/>
        </p:nvSpPr>
        <p:spPr>
          <a:xfrm>
            <a:off x="6996471" y="3657309"/>
            <a:ext cx="901148" cy="808383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ross 19">
            <a:extLst>
              <a:ext uri="{FF2B5EF4-FFF2-40B4-BE49-F238E27FC236}">
                <a16:creationId xmlns:a16="http://schemas.microsoft.com/office/drawing/2014/main" id="{32B9B900-0549-4736-89CC-20719749F213}"/>
              </a:ext>
            </a:extLst>
          </p:cNvPr>
          <p:cNvSpPr/>
          <p:nvPr/>
        </p:nvSpPr>
        <p:spPr>
          <a:xfrm rot="19137195">
            <a:off x="11246645" y="3736163"/>
            <a:ext cx="755373" cy="765979"/>
          </a:xfrm>
          <a:prstGeom prst="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miley Face 20">
            <a:extLst>
              <a:ext uri="{FF2B5EF4-FFF2-40B4-BE49-F238E27FC236}">
                <a16:creationId xmlns:a16="http://schemas.microsoft.com/office/drawing/2014/main" id="{DE27D840-7249-4C4B-9560-4B2AC891B31B}"/>
              </a:ext>
            </a:extLst>
          </p:cNvPr>
          <p:cNvSpPr/>
          <p:nvPr/>
        </p:nvSpPr>
        <p:spPr>
          <a:xfrm>
            <a:off x="2834633" y="5935316"/>
            <a:ext cx="901148" cy="808383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ross 21">
            <a:extLst>
              <a:ext uri="{FF2B5EF4-FFF2-40B4-BE49-F238E27FC236}">
                <a16:creationId xmlns:a16="http://schemas.microsoft.com/office/drawing/2014/main" id="{9F0E356D-8B14-49AF-B74C-734DE429C24F}"/>
              </a:ext>
            </a:extLst>
          </p:cNvPr>
          <p:cNvSpPr/>
          <p:nvPr/>
        </p:nvSpPr>
        <p:spPr>
          <a:xfrm rot="19137195">
            <a:off x="7078246" y="5935129"/>
            <a:ext cx="755373" cy="765979"/>
          </a:xfrm>
          <a:prstGeom prst="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miley Face 22">
            <a:extLst>
              <a:ext uri="{FF2B5EF4-FFF2-40B4-BE49-F238E27FC236}">
                <a16:creationId xmlns:a16="http://schemas.microsoft.com/office/drawing/2014/main" id="{2EAAC367-517D-41E5-92EB-D5167A2FFA6B}"/>
              </a:ext>
            </a:extLst>
          </p:cNvPr>
          <p:cNvSpPr/>
          <p:nvPr/>
        </p:nvSpPr>
        <p:spPr>
          <a:xfrm>
            <a:off x="11271257" y="5913926"/>
            <a:ext cx="901148" cy="808383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0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0E6EAE-99E9-4F3B-B2B8-4B0E690C4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155" y="566892"/>
            <a:ext cx="11858845" cy="57242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0F359F-DFC8-4BAC-83FE-6209A6C747C0}"/>
              </a:ext>
            </a:extLst>
          </p:cNvPr>
          <p:cNvSpPr txBox="1"/>
          <p:nvPr/>
        </p:nvSpPr>
        <p:spPr>
          <a:xfrm>
            <a:off x="3550723" y="1888177"/>
            <a:ext cx="1235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SER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FAE9DC-C6BF-40D0-8141-EAE93D98A014}"/>
              </a:ext>
            </a:extLst>
          </p:cNvPr>
          <p:cNvSpPr txBox="1"/>
          <p:nvPr/>
        </p:nvSpPr>
        <p:spPr>
          <a:xfrm>
            <a:off x="5478483" y="1888177"/>
            <a:ext cx="1927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GRANDEZA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3A7771-98D8-4A34-9465-4DF1B577A521}"/>
              </a:ext>
            </a:extLst>
          </p:cNvPr>
          <p:cNvSpPr txBox="1"/>
          <p:nvPr/>
        </p:nvSpPr>
        <p:spPr>
          <a:xfrm>
            <a:off x="2240476" y="2420588"/>
            <a:ext cx="1927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SENOR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514E47-BC13-45D2-A037-72F6275CB983}"/>
              </a:ext>
            </a:extLst>
          </p:cNvPr>
          <p:cNvSpPr txBox="1"/>
          <p:nvPr/>
        </p:nvSpPr>
        <p:spPr>
          <a:xfrm>
            <a:off x="5298695" y="2420588"/>
            <a:ext cx="1927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ESPIRITU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F68800-C325-4426-BBA3-4C68943E708D}"/>
              </a:ext>
            </a:extLst>
          </p:cNvPr>
          <p:cNvSpPr txBox="1"/>
          <p:nvPr/>
        </p:nvSpPr>
        <p:spPr>
          <a:xfrm>
            <a:off x="2240476" y="2880966"/>
            <a:ext cx="1927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ALEGRA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734ADB-88B1-4DEE-9D8F-1DE554AEB39B}"/>
              </a:ext>
            </a:extLst>
          </p:cNvPr>
          <p:cNvSpPr txBox="1"/>
          <p:nvPr/>
        </p:nvSpPr>
        <p:spPr>
          <a:xfrm>
            <a:off x="5111678" y="2880966"/>
            <a:ext cx="1927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DIOS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18B488-CA9C-4157-8B41-DFF804C7B915}"/>
              </a:ext>
            </a:extLst>
          </p:cNvPr>
          <p:cNvSpPr txBox="1"/>
          <p:nvPr/>
        </p:nvSpPr>
        <p:spPr>
          <a:xfrm>
            <a:off x="1775359" y="3341344"/>
            <a:ext cx="1927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SALVA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A23C1D-C99D-4746-ACE5-C8EB962F4F74}"/>
              </a:ext>
            </a:extLst>
          </p:cNvPr>
          <p:cNvSpPr txBox="1"/>
          <p:nvPr/>
        </p:nvSpPr>
        <p:spPr>
          <a:xfrm>
            <a:off x="5622964" y="3338374"/>
            <a:ext cx="1927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MIRAR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A811E2-66BF-4091-A5DA-41D4118DA569}"/>
              </a:ext>
            </a:extLst>
          </p:cNvPr>
          <p:cNvSpPr txBox="1"/>
          <p:nvPr/>
        </p:nvSpPr>
        <p:spPr>
          <a:xfrm>
            <a:off x="2586841" y="3801722"/>
            <a:ext cx="1927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HUMILDE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7D38A2-F4EC-4BD9-936B-79A6ACB22398}"/>
              </a:ext>
            </a:extLst>
          </p:cNvPr>
          <p:cNvSpPr txBox="1"/>
          <p:nvPr/>
        </p:nvSpPr>
        <p:spPr>
          <a:xfrm>
            <a:off x="5749635" y="3790209"/>
            <a:ext cx="1927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ESCLAVA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A92717-C8C6-4E14-A24B-0E6466B427D0}"/>
              </a:ext>
            </a:extLst>
          </p:cNvPr>
          <p:cNvSpPr txBox="1"/>
          <p:nvPr/>
        </p:nvSpPr>
        <p:spPr>
          <a:xfrm>
            <a:off x="4334813" y="4264256"/>
            <a:ext cx="1927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HOMBRES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735D6A-914C-4815-A307-822145BDD7CD}"/>
              </a:ext>
            </a:extLst>
          </p:cNvPr>
          <p:cNvSpPr txBox="1"/>
          <p:nvPr/>
        </p:nvSpPr>
        <p:spPr>
          <a:xfrm>
            <a:off x="3550720" y="4704158"/>
            <a:ext cx="1927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FELIZ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0D0E9-B1C3-4AB1-A37A-53E21E2F4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633" y="0"/>
            <a:ext cx="11017597" cy="450574"/>
          </a:xfrm>
        </p:spPr>
        <p:txBody>
          <a:bodyPr>
            <a:normAutofit/>
          </a:bodyPr>
          <a:lstStyle/>
          <a:p>
            <a:r>
              <a:rPr lang="en-US" sz="2000" dirty="0"/>
              <a:t>Historia de Sta. Teresa de Avila, Patricia Mino, https://youtu.be/1SocQStK4YU</a:t>
            </a:r>
          </a:p>
        </p:txBody>
      </p:sp>
      <p:pic>
        <p:nvPicPr>
          <p:cNvPr id="3" name="Online Media 2" title="Historia de Santa Teresa de Ávila-relato">
            <a:hlinkClick r:id="" action="ppaction://media"/>
            <a:extLst>
              <a:ext uri="{FF2B5EF4-FFF2-40B4-BE49-F238E27FC236}">
                <a16:creationId xmlns:a16="http://schemas.microsoft.com/office/drawing/2014/main" id="{6A637F81-9B45-4DB6-9DBF-D2543406714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450574"/>
            <a:ext cx="12192000" cy="640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6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E07165-621E-4E3F-8C1D-B1E172B63B88}"/>
              </a:ext>
            </a:extLst>
          </p:cNvPr>
          <p:cNvSpPr txBox="1"/>
          <p:nvPr/>
        </p:nvSpPr>
        <p:spPr>
          <a:xfrm>
            <a:off x="2159944" y="702157"/>
            <a:ext cx="2624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Arial Black" pitchFamily="34" charset="0"/>
              </a:rPr>
              <a:t>ORACION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4310CE-DC0A-490E-8FDE-13F5CCD52C89}"/>
              </a:ext>
            </a:extLst>
          </p:cNvPr>
          <p:cNvSpPr txBox="1"/>
          <p:nvPr/>
        </p:nvSpPr>
        <p:spPr>
          <a:xfrm>
            <a:off x="430672" y="1674673"/>
            <a:ext cx="6097978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Arial Black" panose="020B0A04020102020204" pitchFamily="34" charset="0"/>
              </a:rPr>
              <a:t>Jesús, queremos imitarte. Ayúdanos a querer servir a nuestra familia y comunidad con amor. Enséñanos a ser Tu luz en este mundo. </a:t>
            </a:r>
            <a:endParaRPr lang="en-US" sz="2800" b="1" dirty="0">
              <a:latin typeface="Arial Black" panose="020B0A04020102020204" pitchFamily="34" charset="0"/>
            </a:endParaRPr>
          </a:p>
          <a:p>
            <a:pPr algn="ctr"/>
            <a:r>
              <a:rPr lang="es-ES" sz="2800" b="1" dirty="0">
                <a:effectLst/>
                <a:latin typeface="Arial Black" panose="020B0A04020102020204" pitchFamily="34" charset="0"/>
              </a:rPr>
              <a:t>Amen.</a:t>
            </a:r>
            <a:endParaRPr lang="es-ES" sz="2800" b="1" dirty="0">
              <a:latin typeface="Arial Black" panose="020B0A04020102020204" pitchFamily="34" charset="0"/>
            </a:endParaRPr>
          </a:p>
          <a:p>
            <a:pPr algn="ctr"/>
            <a:endParaRPr lang="es-E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endParaRPr lang="es-E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271068-19A5-4D35-9408-3CA9EA60E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887" y="570991"/>
            <a:ext cx="4830441" cy="527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4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E07165-621E-4E3F-8C1D-B1E172B63B88}"/>
              </a:ext>
            </a:extLst>
          </p:cNvPr>
          <p:cNvSpPr txBox="1"/>
          <p:nvPr/>
        </p:nvSpPr>
        <p:spPr>
          <a:xfrm>
            <a:off x="441434" y="0"/>
            <a:ext cx="9475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Canción, Quiero Servir</a:t>
            </a:r>
            <a:r>
              <a:rPr lang="es-ES" sz="2000" dirty="0"/>
              <a:t>: </a:t>
            </a:r>
            <a:r>
              <a:rPr lang="en-US" sz="2000" dirty="0">
                <a:effectLst/>
                <a:latin typeface="Arial" panose="020B0604020202020204" pitchFamily="34" charset="0"/>
              </a:rPr>
              <a:t>https://youtu.be/wtcmXn9Ws-g</a:t>
            </a:r>
            <a:endParaRPr lang="en-US" sz="2000" b="1" dirty="0">
              <a:latin typeface="Arial Black" pitchFamily="34" charset="0"/>
            </a:endParaRPr>
          </a:p>
        </p:txBody>
      </p:sp>
      <p:pic>
        <p:nvPicPr>
          <p:cNvPr id="4" name="Online Media 3" title="Quiero servir">
            <a:hlinkClick r:id="" action="ppaction://media"/>
            <a:extLst>
              <a:ext uri="{FF2B5EF4-FFF2-40B4-BE49-F238E27FC236}">
                <a16:creationId xmlns:a16="http://schemas.microsoft.com/office/drawing/2014/main" id="{8183802A-7D02-4DC0-90A6-CE01B115A5C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400110"/>
            <a:ext cx="12192000" cy="645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5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F6AD0B-9C10-47B5-8E8B-3DCDD60C7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77"/>
            <a:ext cx="12192000" cy="68474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11AD60-4930-4C78-8DEB-CB50A7DC21DB}"/>
              </a:ext>
            </a:extLst>
          </p:cNvPr>
          <p:cNvSpPr txBox="1"/>
          <p:nvPr/>
        </p:nvSpPr>
        <p:spPr>
          <a:xfrm>
            <a:off x="172342" y="80311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En </a:t>
            </a:r>
            <a:r>
              <a:rPr lang="en-US" sz="2400" b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aquel</a:t>
            </a: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tiempo</a:t>
            </a: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, se </a:t>
            </a:r>
            <a:r>
              <a:rPr lang="en-US" sz="2400" b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acercaron</a:t>
            </a: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a Jesús, Santiago y Juan, los </a:t>
            </a:r>
            <a:r>
              <a:rPr lang="en-US" sz="2400" b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hijos</a:t>
            </a: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b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Zebedeo</a:t>
            </a: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, y le </a:t>
            </a:r>
            <a:r>
              <a:rPr lang="en-US" sz="2400" b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dijeron</a:t>
            </a: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: “Maestro, </a:t>
            </a:r>
            <a:r>
              <a:rPr lang="en-US" sz="2400" b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queremos</a:t>
            </a: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que </a:t>
            </a:r>
            <a:r>
              <a:rPr lang="en-US" sz="2400" b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nos</a:t>
            </a: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concedes lo que </a:t>
            </a:r>
            <a:r>
              <a:rPr lang="en-US" sz="2400" b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vamos</a:t>
            </a: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a </a:t>
            </a:r>
            <a:r>
              <a:rPr lang="en-US" sz="2400" b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pedirte</a:t>
            </a: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09098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E07165-621E-4E3F-8C1D-B1E172B63B88}"/>
              </a:ext>
            </a:extLst>
          </p:cNvPr>
          <p:cNvSpPr txBox="1"/>
          <p:nvPr/>
        </p:nvSpPr>
        <p:spPr>
          <a:xfrm>
            <a:off x="441434" y="0"/>
            <a:ext cx="9475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Dime Señor, </a:t>
            </a:r>
            <a:r>
              <a:rPr lang="es-E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Jggarato</a:t>
            </a:r>
            <a:r>
              <a:rPr lang="es-E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s-ES" sz="1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https://youtu.be/AkorSiVUhII?si=5_LrlPRXCVVxgSnw</a:t>
            </a:r>
            <a:r>
              <a:rPr lang="es-E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(8+ </a:t>
            </a:r>
            <a:r>
              <a:rPr lang="es-E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años</a:t>
            </a:r>
            <a:r>
              <a:rPr lang="es-E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000" b="1" dirty="0">
              <a:latin typeface="Arial Black" pitchFamily="34" charset="0"/>
            </a:endParaRPr>
          </a:p>
        </p:txBody>
      </p:sp>
      <p:pic>
        <p:nvPicPr>
          <p:cNvPr id="3" name="Online Media 2" title="Dime Señor">
            <a:hlinkClick r:id="" action="ppaction://media"/>
            <a:extLst>
              <a:ext uri="{FF2B5EF4-FFF2-40B4-BE49-F238E27FC236}">
                <a16:creationId xmlns:a16="http://schemas.microsoft.com/office/drawing/2014/main" id="{DD07A164-E00B-9D72-2291-24E64D033ED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369332"/>
            <a:ext cx="12192000" cy="648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1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FD6C76-4228-4947-9A6D-DC9EADD51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77"/>
            <a:ext cx="12192000" cy="68474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11AD60-4930-4C78-8DEB-CB50A7DC21DB}"/>
              </a:ext>
            </a:extLst>
          </p:cNvPr>
          <p:cNvSpPr txBox="1"/>
          <p:nvPr/>
        </p:nvSpPr>
        <p:spPr>
          <a:xfrm>
            <a:off x="63374" y="72428"/>
            <a:ext cx="127266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Él</a:t>
            </a: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les </a:t>
            </a:r>
            <a:r>
              <a:rPr lang="en-US" sz="2400" b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dijo</a:t>
            </a: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: “</a:t>
            </a:r>
            <a:r>
              <a:rPr lang="es-ES" sz="240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Qué es lo que desean?" Le respondieron: "Concede que nos sentemos uno a tu derecha y otro a tu izquierda, cuando estés en tu </a:t>
            </a:r>
            <a:br>
              <a:rPr lang="es-ES" sz="24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s-ES" sz="240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gloria“. Jesús les replicó: “No saben lo que piden.”</a:t>
            </a:r>
            <a:endParaRPr lang="en-US" sz="2400" b="1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19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1DB8C1-BB4B-494F-8400-CC499FE77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56"/>
            <a:ext cx="12192000" cy="68484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11AD60-4930-4C78-8DEB-CB50A7DC21DB}"/>
              </a:ext>
            </a:extLst>
          </p:cNvPr>
          <p:cNvSpPr txBox="1"/>
          <p:nvPr/>
        </p:nvSpPr>
        <p:spPr>
          <a:xfrm>
            <a:off x="235390" y="81481"/>
            <a:ext cx="1272663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bg2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“¿Podrán pasar la prueba que yo voy a pasar y recibir el </a:t>
            </a:r>
            <a:br>
              <a:rPr lang="es-ES" sz="28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es-ES" sz="2800" dirty="0">
                <a:solidFill>
                  <a:schemeClr val="bg2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bautismo con que seré bautizado?" Le respondieron: "Sí podemos".</a:t>
            </a:r>
            <a:endParaRPr lang="en-US" sz="2800" b="1" dirty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71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DBE044-7635-4990-9E4C-54556EF68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0"/>
            <a:ext cx="12192000" cy="68447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11B71C-FBBD-4E16-B47D-446E002D2B9A}"/>
              </a:ext>
            </a:extLst>
          </p:cNvPr>
          <p:cNvSpPr txBox="1"/>
          <p:nvPr/>
        </p:nvSpPr>
        <p:spPr>
          <a:xfrm>
            <a:off x="45220" y="0"/>
            <a:ext cx="120954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Y Jesús les dijo: “Ciertamente pasarán la prueba que yo voy a pasar y recibir el bautismo con que seré bautizado, pero…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52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9C1A41-ADF8-493A-8E30-E8ADC7BCC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8"/>
            <a:ext cx="12192000" cy="68569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11B71C-FBBD-4E16-B47D-446E002D2B9A}"/>
              </a:ext>
            </a:extLst>
          </p:cNvPr>
          <p:cNvSpPr txBox="1"/>
          <p:nvPr/>
        </p:nvSpPr>
        <p:spPr>
          <a:xfrm>
            <a:off x="96570" y="0"/>
            <a:ext cx="120954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eso de sentarse </a:t>
            </a:r>
            <a:r>
              <a:rPr lang="es-ES" sz="28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a mi derecha o a mi izquierda no me toca a mí concederlo; eso es para quienes está reservado“.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89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AAE199-9B41-4102-ABE2-19ECE6E0C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48"/>
            <a:ext cx="12192000" cy="68421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11B71C-FBBD-4E16-B47D-446E002D2B9A}"/>
              </a:ext>
            </a:extLst>
          </p:cNvPr>
          <p:cNvSpPr txBox="1"/>
          <p:nvPr/>
        </p:nvSpPr>
        <p:spPr>
          <a:xfrm>
            <a:off x="0" y="-73533"/>
            <a:ext cx="12192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Cuando</a:t>
            </a:r>
            <a:r>
              <a:rPr lang="en-US" sz="30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los </a:t>
            </a:r>
            <a:r>
              <a:rPr lang="en-US" sz="3000" b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otros</a:t>
            </a:r>
            <a:r>
              <a:rPr lang="en-US" sz="30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10 </a:t>
            </a:r>
            <a:r>
              <a:rPr lang="en-US" sz="3000" b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apóstoles</a:t>
            </a:r>
            <a:r>
              <a:rPr lang="en-US" sz="30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oyeron</a:t>
            </a:r>
            <a:r>
              <a:rPr lang="en-US" sz="30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esto</a:t>
            </a:r>
            <a:r>
              <a:rPr lang="en-US" sz="30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, se </a:t>
            </a:r>
            <a:r>
              <a:rPr lang="en-US" sz="3000" b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indignaron</a:t>
            </a:r>
            <a:r>
              <a:rPr lang="en-US" sz="30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contra Santiago y Juan. Jesús </a:t>
            </a:r>
            <a:r>
              <a:rPr lang="en-US" sz="3000" b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reunió</a:t>
            </a:r>
            <a:r>
              <a:rPr lang="en-US" sz="30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entonces</a:t>
            </a:r>
            <a:r>
              <a:rPr lang="en-US" sz="30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a los </a:t>
            </a:r>
            <a:r>
              <a:rPr lang="en-US" sz="3000" b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Doce</a:t>
            </a:r>
            <a:r>
              <a:rPr lang="en-US" sz="30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y les </a:t>
            </a:r>
            <a:r>
              <a:rPr lang="en-US" sz="3000" b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dijo</a:t>
            </a:r>
            <a:r>
              <a:rPr lang="en-US" sz="30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16163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113A69-CDE8-4EBA-A971-A86DE5E0B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2" y="0"/>
            <a:ext cx="12138576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11B71C-FBBD-4E16-B47D-446E002D2B9A}"/>
              </a:ext>
            </a:extLst>
          </p:cNvPr>
          <p:cNvSpPr txBox="1"/>
          <p:nvPr/>
        </p:nvSpPr>
        <p:spPr>
          <a:xfrm>
            <a:off x="1" y="0"/>
            <a:ext cx="12192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Ya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saben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que los jefes de las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naciones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las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gobiernan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como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si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fueran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sus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dueños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y los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poderosos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las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oprimen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. Pero no debe ser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así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entre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ustedes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.”</a:t>
            </a:r>
            <a:endParaRPr lang="en-US" sz="2600" b="1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18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4">
            <a:extLst>
              <a:ext uri="{FF2B5EF4-FFF2-40B4-BE49-F238E27FC236}">
                <a16:creationId xmlns:a16="http://schemas.microsoft.com/office/drawing/2014/main" id="{A7422745-A48C-4286-8180-4655F4B9E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11B71C-FBBD-4E16-B47D-446E002D2B9A}"/>
              </a:ext>
            </a:extLst>
          </p:cNvPr>
          <p:cNvSpPr txBox="1"/>
          <p:nvPr/>
        </p:nvSpPr>
        <p:spPr>
          <a:xfrm>
            <a:off x="1" y="0"/>
            <a:ext cx="119991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3200" dirty="0">
                <a:solidFill>
                  <a:schemeClr val="bg1"/>
                </a:solidFill>
                <a:latin typeface="Arial Black" panose="020B0A04020102020204" pitchFamily="34" charset="0"/>
              </a:rPr>
              <a:t>Entonces dijo María: “Mi alma glorifica al Señor y mi espíritu se llena de júbilo en Dios, mi salvador, porque puso sus ojos en la humildad de su esclava. </a:t>
            </a:r>
            <a:endParaRPr lang="en-US" sz="3200" b="1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C26060-B2BC-478D-B921-BE5EA3131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5" y="0"/>
            <a:ext cx="1211326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71296D-8F3D-46AB-886A-F8CF277E84F4}"/>
              </a:ext>
            </a:extLst>
          </p:cNvPr>
          <p:cNvSpPr txBox="1"/>
          <p:nvPr/>
        </p:nvSpPr>
        <p:spPr>
          <a:xfrm>
            <a:off x="93810" y="0"/>
            <a:ext cx="1190530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60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“Al contrario: el que quiera ser grande entre ustedes que sea su servidor, y el que quiera ser el primero, que sea el esclavo de todos, así como el Hijo del hombre, que no ha venido a que lo sirvan, sino a servir y dar su vida por la redención de todos”.</a:t>
            </a:r>
            <a:endParaRPr lang="en-US" sz="2600" b="1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B1B097-F2D1-4202-B305-B79B65EB9579}"/>
              </a:ext>
            </a:extLst>
          </p:cNvPr>
          <p:cNvSpPr txBox="1"/>
          <p:nvPr/>
        </p:nvSpPr>
        <p:spPr>
          <a:xfrm>
            <a:off x="5540722" y="6488668"/>
            <a:ext cx="79421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PALABRA DEL SEÑOR.  </a:t>
            </a:r>
            <a:r>
              <a:rPr lang="en-US" sz="18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GLORIA A TI SEÑOR JESUS</a:t>
            </a:r>
            <a:endParaRPr lang="en-US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24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presentation</Template>
  <TotalTime>663</TotalTime>
  <Words>794</Words>
  <Application>Microsoft Office PowerPoint</Application>
  <PresentationFormat>Widescreen</PresentationFormat>
  <Paragraphs>54</Paragraphs>
  <Slides>20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Arial Black</vt:lpstr>
      <vt:lpstr>Cambria</vt:lpstr>
      <vt:lpstr>Segoe Print</vt:lpstr>
      <vt:lpstr>Times New Roman</vt:lpstr>
      <vt:lpstr>Nature Illustration 16x9</vt:lpstr>
      <vt:lpstr>                Ciclo B - Domingo XXIX del Tiempo Ordinario                       El Hijo del Hombre ha venido a servir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¿Quién Sirve? ¿Quién No?</vt:lpstr>
      <vt:lpstr>PowerPoint Presentation</vt:lpstr>
      <vt:lpstr>Historia de Sta. Teresa de Avila, Patricia Mino, https://youtu.be/1SocQStK4YU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Miguel Angel Di Geronimo O</dc:creator>
  <cp:lastModifiedBy>Maria Varona</cp:lastModifiedBy>
  <cp:revision>29</cp:revision>
  <dcterms:created xsi:type="dcterms:W3CDTF">2021-08-11T10:14:49Z</dcterms:created>
  <dcterms:modified xsi:type="dcterms:W3CDTF">2024-09-29T15:40:22Z</dcterms:modified>
</cp:coreProperties>
</file>