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7"/>
  </p:notesMasterIdLst>
  <p:sldIdLst>
    <p:sldId id="278" r:id="rId2"/>
    <p:sldId id="279" r:id="rId3"/>
    <p:sldId id="280" r:id="rId4"/>
    <p:sldId id="281" r:id="rId5"/>
    <p:sldId id="282" r:id="rId6"/>
    <p:sldId id="283" r:id="rId7"/>
    <p:sldId id="265" r:id="rId8"/>
    <p:sldId id="284" r:id="rId9"/>
    <p:sldId id="285" r:id="rId10"/>
    <p:sldId id="286" r:id="rId11"/>
    <p:sldId id="287" r:id="rId12"/>
    <p:sldId id="288" r:id="rId13"/>
    <p:sldId id="289" r:id="rId14"/>
    <p:sldId id="290" r:id="rId15"/>
    <p:sldId id="291" r:id="rId16"/>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BF6"/>
    <a:srgbClr val="6600FF"/>
    <a:srgbClr val="0000FF"/>
    <a:srgbClr val="006600"/>
    <a:srgbClr val="DF8C8C"/>
    <a:srgbClr val="202C8F"/>
    <a:srgbClr val="AAC4E9"/>
    <a:srgbClr val="F5CDCE"/>
    <a:srgbClr val="D4D593"/>
    <a:srgbClr val="E6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EF677-AA0F-43C5-A054-6F6095B30C02}" v="26" dt="2026-02-17T18:44:13.45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9" autoAdjust="0"/>
  </p:normalViewPr>
  <p:slideViewPr>
    <p:cSldViewPr snapToGrid="0" snapToObjects="1">
      <p:cViewPr>
        <p:scale>
          <a:sx n="60" d="100"/>
          <a:sy n="60" d="100"/>
        </p:scale>
        <p:origin x="989" y="54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Varona" userId="e66636f13166b981" providerId="LiveId" clId="{CC74F64B-C8E6-471D-863D-1EDE95D8A156}"/>
    <pc:docChg chg="modSld">
      <pc:chgData name="Maria Varona" userId="e66636f13166b981" providerId="LiveId" clId="{CC74F64B-C8E6-471D-863D-1EDE95D8A156}" dt="2026-02-17T18:44:13.453" v="41"/>
      <pc:docMkLst>
        <pc:docMk/>
      </pc:docMkLst>
      <pc:sldChg chg="modSp mod">
        <pc:chgData name="Maria Varona" userId="e66636f13166b981" providerId="LiveId" clId="{CC74F64B-C8E6-471D-863D-1EDE95D8A156}" dt="2026-02-17T18:34:38.488" v="1" actId="1076"/>
        <pc:sldMkLst>
          <pc:docMk/>
          <pc:sldMk cId="3034831208" sldId="280"/>
        </pc:sldMkLst>
        <pc:spChg chg="mod">
          <ac:chgData name="Maria Varona" userId="e66636f13166b981" providerId="LiveId" clId="{CC74F64B-C8E6-471D-863D-1EDE95D8A156}" dt="2026-02-17T18:34:38.488" v="1" actId="1076"/>
          <ac:spMkLst>
            <pc:docMk/>
            <pc:sldMk cId="3034831208" sldId="280"/>
            <ac:spMk id="3" creationId="{E252CFD5-D6B0-751F-F433-14609502B7CD}"/>
          </ac:spMkLst>
        </pc:spChg>
      </pc:sldChg>
      <pc:sldChg chg="modSp mod">
        <pc:chgData name="Maria Varona" userId="e66636f13166b981" providerId="LiveId" clId="{CC74F64B-C8E6-471D-863D-1EDE95D8A156}" dt="2026-02-17T18:36:05.071" v="7" actId="1076"/>
        <pc:sldMkLst>
          <pc:docMk/>
          <pc:sldMk cId="3784533439" sldId="281"/>
        </pc:sldMkLst>
        <pc:spChg chg="mod">
          <ac:chgData name="Maria Varona" userId="e66636f13166b981" providerId="LiveId" clId="{CC74F64B-C8E6-471D-863D-1EDE95D8A156}" dt="2026-02-17T18:36:05.071" v="7" actId="1076"/>
          <ac:spMkLst>
            <pc:docMk/>
            <pc:sldMk cId="3784533439" sldId="281"/>
            <ac:spMk id="3" creationId="{439B3666-D319-EE2E-CC92-1D3E7A6C5F45}"/>
          </ac:spMkLst>
        </pc:spChg>
      </pc:sldChg>
      <pc:sldChg chg="modSp mod">
        <pc:chgData name="Maria Varona" userId="e66636f13166b981" providerId="LiveId" clId="{CC74F64B-C8E6-471D-863D-1EDE95D8A156}" dt="2026-02-17T18:38:28.896" v="19" actId="14100"/>
        <pc:sldMkLst>
          <pc:docMk/>
          <pc:sldMk cId="2853461164" sldId="282"/>
        </pc:sldMkLst>
        <pc:spChg chg="mod">
          <ac:chgData name="Maria Varona" userId="e66636f13166b981" providerId="LiveId" clId="{CC74F64B-C8E6-471D-863D-1EDE95D8A156}" dt="2026-02-17T18:38:12.161" v="16" actId="20577"/>
          <ac:spMkLst>
            <pc:docMk/>
            <pc:sldMk cId="2853461164" sldId="282"/>
            <ac:spMk id="3" creationId="{48E55D7D-694A-2BFF-0B33-4925B16343B0}"/>
          </ac:spMkLst>
        </pc:spChg>
        <pc:picChg chg="mod">
          <ac:chgData name="Maria Varona" userId="e66636f13166b981" providerId="LiveId" clId="{CC74F64B-C8E6-471D-863D-1EDE95D8A156}" dt="2026-02-17T18:38:28.896" v="19" actId="14100"/>
          <ac:picMkLst>
            <pc:docMk/>
            <pc:sldMk cId="2853461164" sldId="282"/>
            <ac:picMk id="5124" creationId="{51AD381D-58C7-4B9E-E849-A2ED89EA0FAE}"/>
          </ac:picMkLst>
        </pc:picChg>
      </pc:sldChg>
      <pc:sldChg chg="modSp mod">
        <pc:chgData name="Maria Varona" userId="e66636f13166b981" providerId="LiveId" clId="{CC74F64B-C8E6-471D-863D-1EDE95D8A156}" dt="2026-02-17T18:40:39.387" v="30" actId="20577"/>
        <pc:sldMkLst>
          <pc:docMk/>
          <pc:sldMk cId="3434974585" sldId="283"/>
        </pc:sldMkLst>
        <pc:spChg chg="mod">
          <ac:chgData name="Maria Varona" userId="e66636f13166b981" providerId="LiveId" clId="{CC74F64B-C8E6-471D-863D-1EDE95D8A156}" dt="2026-02-17T18:40:39.387" v="30" actId="20577"/>
          <ac:spMkLst>
            <pc:docMk/>
            <pc:sldMk cId="3434974585" sldId="283"/>
            <ac:spMk id="8" creationId="{F4402D6E-1AF9-F45F-6293-BB2819F82A10}"/>
          </ac:spMkLst>
        </pc:spChg>
        <pc:picChg chg="mod">
          <ac:chgData name="Maria Varona" userId="e66636f13166b981" providerId="LiveId" clId="{CC74F64B-C8E6-471D-863D-1EDE95D8A156}" dt="2026-02-17T18:39:43.712" v="24" actId="14100"/>
          <ac:picMkLst>
            <pc:docMk/>
            <pc:sldMk cId="3434974585" sldId="283"/>
            <ac:picMk id="6" creationId="{59465465-92B9-413E-AE6A-1C5AD11147B2}"/>
          </ac:picMkLst>
        </pc:picChg>
      </pc:sldChg>
      <pc:sldChg chg="modSp mod modAnim">
        <pc:chgData name="Maria Varona" userId="e66636f13166b981" providerId="LiveId" clId="{CC74F64B-C8E6-471D-863D-1EDE95D8A156}" dt="2026-02-17T18:44:13.453" v="41"/>
        <pc:sldMkLst>
          <pc:docMk/>
          <pc:sldMk cId="1177623063" sldId="284"/>
        </pc:sldMkLst>
        <pc:spChg chg="mod">
          <ac:chgData name="Maria Varona" userId="e66636f13166b981" providerId="LiveId" clId="{CC74F64B-C8E6-471D-863D-1EDE95D8A156}" dt="2026-02-17T18:41:56.954" v="31" actId="20577"/>
          <ac:spMkLst>
            <pc:docMk/>
            <pc:sldMk cId="1177623063" sldId="284"/>
            <ac:spMk id="7" creationId="{F0CEFC26-F1F4-C3CA-2D7C-4F059AB20CAB}"/>
          </ac:spMkLst>
        </pc:spChg>
        <pc:cxnChg chg="mod">
          <ac:chgData name="Maria Varona" userId="e66636f13166b981" providerId="LiveId" clId="{CC74F64B-C8E6-471D-863D-1EDE95D8A156}" dt="2026-02-17T18:42:59.420" v="37" actId="1582"/>
          <ac:cxnSpMkLst>
            <pc:docMk/>
            <pc:sldMk cId="1177623063" sldId="284"/>
            <ac:cxnSpMk id="13" creationId="{56D26785-76FE-BBB8-7EC4-757B2288D5E3}"/>
          </ac:cxnSpMkLst>
        </pc:cxnChg>
        <pc:cxnChg chg="mod">
          <ac:chgData name="Maria Varona" userId="e66636f13166b981" providerId="LiveId" clId="{CC74F64B-C8E6-471D-863D-1EDE95D8A156}" dt="2026-02-17T18:43:14.373" v="39" actId="1582"/>
          <ac:cxnSpMkLst>
            <pc:docMk/>
            <pc:sldMk cId="1177623063" sldId="284"/>
            <ac:cxnSpMk id="14" creationId="{ACB7E5B7-5DFD-205C-7847-2F7F779EF8C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550855" y="4087637"/>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041648" y="1122759"/>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473015"/>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723D98FB-5EB7-A8DF-8470-B23A80D669E4}"/>
              </a:ext>
            </a:extLst>
          </p:cNvPr>
          <p:cNvSpPr/>
          <p:nvPr userDrawn="1"/>
        </p:nvSpPr>
        <p:spPr>
          <a:xfrm>
            <a:off x="5887956" y="0"/>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8161624" y="6441"/>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6682022" y="6441"/>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1131799" y="6476652"/>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7" name="Picture 6" descr="A picture containing diagram&#10;&#10;Description automatically generated">
            <a:extLst>
              <a:ext uri="{FF2B5EF4-FFF2-40B4-BE49-F238E27FC236}">
                <a16:creationId xmlns:a16="http://schemas.microsoft.com/office/drawing/2014/main" id="{D758607E-55B9-FF2F-141D-FA764EBD7298}"/>
              </a:ext>
            </a:extLst>
          </p:cNvPr>
          <p:cNvPicPr>
            <a:picLocks noChangeAspect="1"/>
          </p:cNvPicPr>
          <p:nvPr userDrawn="1"/>
        </p:nvPicPr>
        <p:blipFill>
          <a:blip r:embed="rId22"/>
          <a:stretch>
            <a:fillRect/>
          </a:stretch>
        </p:blipFill>
        <p:spPr>
          <a:xfrm>
            <a:off x="11102858" y="80787"/>
            <a:ext cx="1016493" cy="1016493"/>
          </a:xfrm>
          <a:prstGeom prst="rect">
            <a:avLst/>
          </a:prstGeom>
        </p:spPr>
      </p:pic>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fcpeac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vuGjurCf6H0?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GVS4LLPg3q0?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1416424" y="2770363"/>
            <a:ext cx="10183905" cy="1225296"/>
          </a:xfrm>
        </p:spPr>
        <p:txBody>
          <a:bodyPr/>
          <a:lstStyle/>
          <a:p>
            <a:r>
              <a:rPr lang="es-ES" sz="3200" dirty="0">
                <a:highlight>
                  <a:srgbClr val="FFFF00"/>
                </a:highlight>
              </a:rPr>
              <a:t>Ministerio Amigos de Jesús y María </a:t>
            </a:r>
            <a:br>
              <a:rPr lang="es-ES" sz="3200" dirty="0">
                <a:highlight>
                  <a:srgbClr val="FFFF00"/>
                </a:highlight>
              </a:rPr>
            </a:br>
            <a:r>
              <a:rPr lang="es-ES" sz="3200" dirty="0">
                <a:highlight>
                  <a:srgbClr val="FFFF00"/>
                </a:highlight>
              </a:rPr>
              <a:t>Ciclo A - III Domingo de Cuaresma</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470172" y="3977278"/>
            <a:ext cx="3493008" cy="878908"/>
          </a:xfrm>
        </p:spPr>
        <p:txBody>
          <a:bodyPr/>
          <a:lstStyle/>
          <a:p>
            <a:r>
              <a:rPr lang="en-US" dirty="0">
                <a:hlinkClick r:id="rId2"/>
              </a:rPr>
              <a:t>www.fcpeace.org</a:t>
            </a:r>
            <a:endParaRPr lang="en-US" dirty="0"/>
          </a:p>
          <a:p>
            <a:r>
              <a:rPr lang="en-US" dirty="0"/>
              <a:t>La </a:t>
            </a:r>
            <a:r>
              <a:rPr lang="en-US" dirty="0" err="1"/>
              <a:t>Mujer</a:t>
            </a:r>
            <a:r>
              <a:rPr lang="en-US" dirty="0"/>
              <a:t> del </a:t>
            </a:r>
            <a:r>
              <a:rPr lang="en-US" dirty="0" err="1"/>
              <a:t>Pozo</a:t>
            </a:r>
            <a:endParaRPr lang="en-US" dirty="0"/>
          </a:p>
          <a:p>
            <a:r>
              <a:rPr lang="es-ES" sz="1400" dirty="0"/>
              <a:t>Juan 4, 5-15. 19b-26. 39a. 40-42 (corto)</a:t>
            </a:r>
            <a:r>
              <a:rPr lang="en-US" sz="1400" dirty="0"/>
              <a:t>​</a:t>
            </a:r>
          </a:p>
          <a:p>
            <a:endParaRPr lang="en-US" dirty="0"/>
          </a:p>
        </p:txBody>
      </p:sp>
      <p:pic>
        <p:nvPicPr>
          <p:cNvPr id="1026" name="Picture 2" descr="Jesús Y La Mujer Samaritana En El Pozo Ilustraciones Svg, Vectoriales, Clip  Art Vectorizado Libre De Derechos. Image 81891382.">
            <a:extLst>
              <a:ext uri="{FF2B5EF4-FFF2-40B4-BE49-F238E27FC236}">
                <a16:creationId xmlns:a16="http://schemas.microsoft.com/office/drawing/2014/main" id="{5AF065A7-1F13-7A20-EA5A-0EADBC9F1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855" y="0"/>
            <a:ext cx="2835774" cy="27703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XXVIII° CATEQUESIS PRIMERA COMUNIÓN ( PARA TIEMPOS DE PANDEMIA ) –  CATEQUESIS HACIENDO FLORECER EL DESIERTO">
            <a:extLst>
              <a:ext uri="{FF2B5EF4-FFF2-40B4-BE49-F238E27FC236}">
                <a16:creationId xmlns:a16="http://schemas.microsoft.com/office/drawing/2014/main" id="{DBCEC353-4578-48D9-81ED-189AA6967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518" y="161364"/>
            <a:ext cx="7023717" cy="6696635"/>
          </a:xfrm>
          <a:prstGeom prst="ellipse">
            <a:avLst/>
          </a:prstGeom>
          <a:ln w="63500" cap="rnd">
            <a:solidFill>
              <a:srgbClr val="DF8C8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A757518-1F88-3AF2-1DEC-91C51900FA67}"/>
              </a:ext>
            </a:extLst>
          </p:cNvPr>
          <p:cNvSpPr/>
          <p:nvPr/>
        </p:nvSpPr>
        <p:spPr>
          <a:xfrm rot="19958232">
            <a:off x="-61808" y="484110"/>
            <a:ext cx="6019597" cy="923330"/>
          </a:xfrm>
          <a:prstGeom prst="rect">
            <a:avLst/>
          </a:prstGeom>
          <a:noFill/>
        </p:spPr>
        <p:txBody>
          <a:bodyPr wrap="none" lIns="91440" tIns="45720" rIns="91440" bIns="45720">
            <a:spAutoFit/>
          </a:bodyPr>
          <a:lstStyle/>
          <a:p>
            <a:pPr algn="ctr"/>
            <a:r>
              <a:rPr lang="en-US" sz="5400" b="1" cap="none" spc="0" dirty="0" err="1">
                <a:ln w="22225">
                  <a:solidFill>
                    <a:schemeClr val="accent2"/>
                  </a:solidFill>
                  <a:prstDash val="solid"/>
                </a:ln>
                <a:solidFill>
                  <a:schemeClr val="accent2">
                    <a:lumMod val="40000"/>
                    <a:lumOff val="60000"/>
                  </a:schemeClr>
                </a:solidFill>
                <a:effectLst/>
              </a:rPr>
              <a:t>Actividades</a:t>
            </a:r>
            <a:r>
              <a:rPr lang="en-US" sz="5400" b="1" cap="none" spc="0" dirty="0">
                <a:ln w="22225">
                  <a:solidFill>
                    <a:schemeClr val="accent2"/>
                  </a:solidFill>
                  <a:prstDash val="solid"/>
                </a:ln>
                <a:solidFill>
                  <a:schemeClr val="accent2">
                    <a:lumMod val="40000"/>
                    <a:lumOff val="60000"/>
                  </a:schemeClr>
                </a:solidFill>
                <a:effectLst/>
              </a:rPr>
              <a:t>            </a:t>
            </a:r>
          </a:p>
        </p:txBody>
      </p:sp>
    </p:spTree>
    <p:extLst>
      <p:ext uri="{BB962C8B-B14F-4D97-AF65-F5344CB8AC3E}">
        <p14:creationId xmlns:p14="http://schemas.microsoft.com/office/powerpoint/2010/main" val="148252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75D8A2-D4BA-F5AF-4E98-1CECF2EBE0DB}"/>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7" name="Picture 6">
            <a:extLst>
              <a:ext uri="{FF2B5EF4-FFF2-40B4-BE49-F238E27FC236}">
                <a16:creationId xmlns:a16="http://schemas.microsoft.com/office/drawing/2014/main" id="{FB84D9C1-050A-85E3-DA15-894E29FEDF62}"/>
              </a:ext>
            </a:extLst>
          </p:cNvPr>
          <p:cNvPicPr>
            <a:picLocks noChangeAspect="1"/>
          </p:cNvPicPr>
          <p:nvPr/>
        </p:nvPicPr>
        <p:blipFill rotWithShape="1">
          <a:blip r:embed="rId2"/>
          <a:srcRect l="16684" t="26365" r="66911" b="21935"/>
          <a:stretch/>
        </p:blipFill>
        <p:spPr>
          <a:xfrm>
            <a:off x="2133598" y="118716"/>
            <a:ext cx="7485531" cy="6635196"/>
          </a:xfrm>
          <a:prstGeom prst="rect">
            <a:avLst/>
          </a:prstGeom>
          <a:ln>
            <a:noFill/>
          </a:ln>
        </p:spPr>
      </p:pic>
      <p:sp>
        <p:nvSpPr>
          <p:cNvPr id="8" name="TextBox 7">
            <a:extLst>
              <a:ext uri="{FF2B5EF4-FFF2-40B4-BE49-F238E27FC236}">
                <a16:creationId xmlns:a16="http://schemas.microsoft.com/office/drawing/2014/main" id="{6C68CC69-1BEC-353B-F61E-4ABA038885E3}"/>
              </a:ext>
            </a:extLst>
          </p:cNvPr>
          <p:cNvSpPr txBox="1"/>
          <p:nvPr/>
        </p:nvSpPr>
        <p:spPr>
          <a:xfrm>
            <a:off x="2572871" y="2850776"/>
            <a:ext cx="251011" cy="369332"/>
          </a:xfrm>
          <a:prstGeom prst="rect">
            <a:avLst/>
          </a:prstGeom>
          <a:noFill/>
        </p:spPr>
        <p:txBody>
          <a:bodyPr wrap="square" rtlCol="0">
            <a:spAutoFit/>
          </a:bodyPr>
          <a:lstStyle/>
          <a:p>
            <a:r>
              <a:rPr lang="es-419" dirty="0"/>
              <a:t>P</a:t>
            </a:r>
          </a:p>
        </p:txBody>
      </p:sp>
      <p:sp>
        <p:nvSpPr>
          <p:cNvPr id="11" name="TextBox 10">
            <a:extLst>
              <a:ext uri="{FF2B5EF4-FFF2-40B4-BE49-F238E27FC236}">
                <a16:creationId xmlns:a16="http://schemas.microsoft.com/office/drawing/2014/main" id="{F7CAC7D8-15F7-9937-1934-5AB9B6DA3590}"/>
              </a:ext>
            </a:extLst>
          </p:cNvPr>
          <p:cNvSpPr txBox="1"/>
          <p:nvPr/>
        </p:nvSpPr>
        <p:spPr>
          <a:xfrm>
            <a:off x="2895600" y="2850776"/>
            <a:ext cx="6096000" cy="369332"/>
          </a:xfrm>
          <a:prstGeom prst="rect">
            <a:avLst/>
          </a:prstGeom>
          <a:noFill/>
        </p:spPr>
        <p:txBody>
          <a:bodyPr wrap="square">
            <a:spAutoFit/>
          </a:bodyPr>
          <a:lstStyle/>
          <a:p>
            <a:r>
              <a:rPr lang="es-419" dirty="0">
                <a:solidFill>
                  <a:srgbClr val="FF0000"/>
                </a:solidFill>
              </a:rPr>
              <a:t>R</a:t>
            </a:r>
          </a:p>
        </p:txBody>
      </p:sp>
      <p:sp>
        <p:nvSpPr>
          <p:cNvPr id="13" name="TextBox 12">
            <a:extLst>
              <a:ext uri="{FF2B5EF4-FFF2-40B4-BE49-F238E27FC236}">
                <a16:creationId xmlns:a16="http://schemas.microsoft.com/office/drawing/2014/main" id="{39CEF179-D40C-0239-DF68-8E7270D7AD34}"/>
              </a:ext>
            </a:extLst>
          </p:cNvPr>
          <p:cNvSpPr txBox="1"/>
          <p:nvPr/>
        </p:nvSpPr>
        <p:spPr>
          <a:xfrm>
            <a:off x="3200400" y="2850776"/>
            <a:ext cx="295842" cy="369332"/>
          </a:xfrm>
          <a:prstGeom prst="rect">
            <a:avLst/>
          </a:prstGeom>
          <a:noFill/>
        </p:spPr>
        <p:txBody>
          <a:bodyPr wrap="square">
            <a:spAutoFit/>
          </a:bodyPr>
          <a:lstStyle/>
          <a:p>
            <a:r>
              <a:rPr lang="es-419" dirty="0"/>
              <a:t>O</a:t>
            </a:r>
          </a:p>
        </p:txBody>
      </p:sp>
      <p:sp>
        <p:nvSpPr>
          <p:cNvPr id="15" name="TextBox 14">
            <a:extLst>
              <a:ext uri="{FF2B5EF4-FFF2-40B4-BE49-F238E27FC236}">
                <a16:creationId xmlns:a16="http://schemas.microsoft.com/office/drawing/2014/main" id="{9681C55B-9608-504D-B698-C01924205FFA}"/>
              </a:ext>
            </a:extLst>
          </p:cNvPr>
          <p:cNvSpPr txBox="1"/>
          <p:nvPr/>
        </p:nvSpPr>
        <p:spPr>
          <a:xfrm rot="223187">
            <a:off x="3884363" y="2847819"/>
            <a:ext cx="349626" cy="369332"/>
          </a:xfrm>
          <a:prstGeom prst="rect">
            <a:avLst/>
          </a:prstGeom>
          <a:noFill/>
        </p:spPr>
        <p:txBody>
          <a:bodyPr wrap="square">
            <a:spAutoFit/>
          </a:bodyPr>
          <a:lstStyle/>
          <a:p>
            <a:r>
              <a:rPr lang="es-419" dirty="0"/>
              <a:t>E</a:t>
            </a:r>
          </a:p>
        </p:txBody>
      </p:sp>
      <p:sp>
        <p:nvSpPr>
          <p:cNvPr id="17" name="TextBox 16">
            <a:extLst>
              <a:ext uri="{FF2B5EF4-FFF2-40B4-BE49-F238E27FC236}">
                <a16:creationId xmlns:a16="http://schemas.microsoft.com/office/drawing/2014/main" id="{A74AB965-97E4-7BB4-5ECB-1884E7A118E9}"/>
              </a:ext>
            </a:extLst>
          </p:cNvPr>
          <p:cNvSpPr txBox="1"/>
          <p:nvPr/>
        </p:nvSpPr>
        <p:spPr>
          <a:xfrm>
            <a:off x="4527177" y="2850776"/>
            <a:ext cx="304800" cy="369332"/>
          </a:xfrm>
          <a:prstGeom prst="rect">
            <a:avLst/>
          </a:prstGeom>
          <a:noFill/>
        </p:spPr>
        <p:txBody>
          <a:bodyPr wrap="square">
            <a:spAutoFit/>
          </a:bodyPr>
          <a:lstStyle/>
          <a:p>
            <a:r>
              <a:rPr lang="es-419" dirty="0">
                <a:solidFill>
                  <a:srgbClr val="006600"/>
                </a:solidFill>
              </a:rPr>
              <a:t>A</a:t>
            </a:r>
          </a:p>
        </p:txBody>
      </p:sp>
      <p:sp>
        <p:nvSpPr>
          <p:cNvPr id="19" name="TextBox 18">
            <a:extLst>
              <a:ext uri="{FF2B5EF4-FFF2-40B4-BE49-F238E27FC236}">
                <a16:creationId xmlns:a16="http://schemas.microsoft.com/office/drawing/2014/main" id="{F6C6E0E9-F5E0-7AF6-E7CA-772B036888B0}"/>
              </a:ext>
            </a:extLst>
          </p:cNvPr>
          <p:cNvSpPr txBox="1"/>
          <p:nvPr/>
        </p:nvSpPr>
        <p:spPr>
          <a:xfrm>
            <a:off x="3558991" y="2850776"/>
            <a:ext cx="251011" cy="369332"/>
          </a:xfrm>
          <a:prstGeom prst="rect">
            <a:avLst/>
          </a:prstGeom>
          <a:noFill/>
        </p:spPr>
        <p:txBody>
          <a:bodyPr wrap="square">
            <a:spAutoFit/>
          </a:bodyPr>
          <a:lstStyle/>
          <a:p>
            <a:r>
              <a:rPr lang="es-419" dirty="0"/>
              <a:t>F</a:t>
            </a:r>
          </a:p>
        </p:txBody>
      </p:sp>
      <p:sp>
        <p:nvSpPr>
          <p:cNvPr id="21" name="TextBox 20">
            <a:extLst>
              <a:ext uri="{FF2B5EF4-FFF2-40B4-BE49-F238E27FC236}">
                <a16:creationId xmlns:a16="http://schemas.microsoft.com/office/drawing/2014/main" id="{DF23483B-31E4-AECE-D61E-3C9CA28FB08D}"/>
              </a:ext>
            </a:extLst>
          </p:cNvPr>
          <p:cNvSpPr txBox="1"/>
          <p:nvPr/>
        </p:nvSpPr>
        <p:spPr>
          <a:xfrm>
            <a:off x="4159628" y="2850776"/>
            <a:ext cx="304800" cy="369332"/>
          </a:xfrm>
          <a:prstGeom prst="rect">
            <a:avLst/>
          </a:prstGeom>
          <a:noFill/>
        </p:spPr>
        <p:txBody>
          <a:bodyPr wrap="square">
            <a:spAutoFit/>
          </a:bodyPr>
          <a:lstStyle/>
          <a:p>
            <a:r>
              <a:rPr lang="es-419" dirty="0"/>
              <a:t>T</a:t>
            </a:r>
          </a:p>
        </p:txBody>
      </p:sp>
      <p:sp>
        <p:nvSpPr>
          <p:cNvPr id="23" name="TextBox 22">
            <a:extLst>
              <a:ext uri="{FF2B5EF4-FFF2-40B4-BE49-F238E27FC236}">
                <a16:creationId xmlns:a16="http://schemas.microsoft.com/office/drawing/2014/main" id="{063DD270-9312-ACA6-BA12-35A829156B95}"/>
              </a:ext>
            </a:extLst>
          </p:cNvPr>
          <p:cNvSpPr txBox="1"/>
          <p:nvPr/>
        </p:nvSpPr>
        <p:spPr>
          <a:xfrm>
            <a:off x="2895600" y="1113944"/>
            <a:ext cx="304800" cy="369332"/>
          </a:xfrm>
          <a:prstGeom prst="rect">
            <a:avLst/>
          </a:prstGeom>
          <a:noFill/>
        </p:spPr>
        <p:txBody>
          <a:bodyPr wrap="square">
            <a:spAutoFit/>
          </a:bodyPr>
          <a:lstStyle/>
          <a:p>
            <a:r>
              <a:rPr lang="es-419" dirty="0">
                <a:solidFill>
                  <a:srgbClr val="FF0000"/>
                </a:solidFill>
              </a:rPr>
              <a:t>B</a:t>
            </a:r>
          </a:p>
        </p:txBody>
      </p:sp>
      <p:sp>
        <p:nvSpPr>
          <p:cNvPr id="25" name="TextBox 24">
            <a:extLst>
              <a:ext uri="{FF2B5EF4-FFF2-40B4-BE49-F238E27FC236}">
                <a16:creationId xmlns:a16="http://schemas.microsoft.com/office/drawing/2014/main" id="{662E0A09-2331-C17F-D0E7-2EB7C3310978}"/>
              </a:ext>
            </a:extLst>
          </p:cNvPr>
          <p:cNvSpPr txBox="1"/>
          <p:nvPr/>
        </p:nvSpPr>
        <p:spPr>
          <a:xfrm>
            <a:off x="2859743" y="1613028"/>
            <a:ext cx="466163" cy="369332"/>
          </a:xfrm>
          <a:prstGeom prst="rect">
            <a:avLst/>
          </a:prstGeom>
          <a:noFill/>
        </p:spPr>
        <p:txBody>
          <a:bodyPr wrap="square">
            <a:spAutoFit/>
          </a:bodyPr>
          <a:lstStyle/>
          <a:p>
            <a:r>
              <a:rPr lang="es-419" dirty="0">
                <a:solidFill>
                  <a:srgbClr val="FF0000"/>
                </a:solidFill>
              </a:rPr>
              <a:t>E</a:t>
            </a:r>
          </a:p>
        </p:txBody>
      </p:sp>
      <p:sp>
        <p:nvSpPr>
          <p:cNvPr id="27" name="TextBox 26">
            <a:extLst>
              <a:ext uri="{FF2B5EF4-FFF2-40B4-BE49-F238E27FC236}">
                <a16:creationId xmlns:a16="http://schemas.microsoft.com/office/drawing/2014/main" id="{B40A70DF-A319-EDC4-1450-79A581377F8B}"/>
              </a:ext>
            </a:extLst>
          </p:cNvPr>
          <p:cNvSpPr txBox="1"/>
          <p:nvPr/>
        </p:nvSpPr>
        <p:spPr>
          <a:xfrm>
            <a:off x="2859743" y="1985952"/>
            <a:ext cx="340657" cy="369332"/>
          </a:xfrm>
          <a:prstGeom prst="rect">
            <a:avLst/>
          </a:prstGeom>
          <a:noFill/>
        </p:spPr>
        <p:txBody>
          <a:bodyPr wrap="square">
            <a:spAutoFit/>
          </a:bodyPr>
          <a:lstStyle/>
          <a:p>
            <a:r>
              <a:rPr lang="es-419" dirty="0">
                <a:solidFill>
                  <a:srgbClr val="FF0000"/>
                </a:solidFill>
              </a:rPr>
              <a:t>B</a:t>
            </a:r>
          </a:p>
        </p:txBody>
      </p:sp>
      <p:sp>
        <p:nvSpPr>
          <p:cNvPr id="29" name="TextBox 28">
            <a:extLst>
              <a:ext uri="{FF2B5EF4-FFF2-40B4-BE49-F238E27FC236}">
                <a16:creationId xmlns:a16="http://schemas.microsoft.com/office/drawing/2014/main" id="{33EE303D-EEFA-6928-6EFA-B30036A8CEC5}"/>
              </a:ext>
            </a:extLst>
          </p:cNvPr>
          <p:cNvSpPr txBox="1"/>
          <p:nvPr/>
        </p:nvSpPr>
        <p:spPr>
          <a:xfrm>
            <a:off x="2859743" y="2418364"/>
            <a:ext cx="340657" cy="369332"/>
          </a:xfrm>
          <a:prstGeom prst="rect">
            <a:avLst/>
          </a:prstGeom>
          <a:noFill/>
        </p:spPr>
        <p:txBody>
          <a:bodyPr wrap="square">
            <a:spAutoFit/>
          </a:bodyPr>
          <a:lstStyle/>
          <a:p>
            <a:r>
              <a:rPr lang="es-419" dirty="0">
                <a:solidFill>
                  <a:srgbClr val="FF0000"/>
                </a:solidFill>
              </a:rPr>
              <a:t>E</a:t>
            </a:r>
          </a:p>
        </p:txBody>
      </p:sp>
      <p:sp>
        <p:nvSpPr>
          <p:cNvPr id="31" name="TextBox 30">
            <a:extLst>
              <a:ext uri="{FF2B5EF4-FFF2-40B4-BE49-F238E27FC236}">
                <a16:creationId xmlns:a16="http://schemas.microsoft.com/office/drawing/2014/main" id="{3966D353-4E1C-E75E-281D-3089DCDB5B91}"/>
              </a:ext>
            </a:extLst>
          </p:cNvPr>
          <p:cNvSpPr txBox="1"/>
          <p:nvPr/>
        </p:nvSpPr>
        <p:spPr>
          <a:xfrm>
            <a:off x="4539439" y="2370826"/>
            <a:ext cx="304800" cy="369332"/>
          </a:xfrm>
          <a:prstGeom prst="rect">
            <a:avLst/>
          </a:prstGeom>
          <a:noFill/>
        </p:spPr>
        <p:txBody>
          <a:bodyPr wrap="square">
            <a:spAutoFit/>
          </a:bodyPr>
          <a:lstStyle/>
          <a:p>
            <a:r>
              <a:rPr lang="es-419" dirty="0">
                <a:solidFill>
                  <a:srgbClr val="006600"/>
                </a:solidFill>
              </a:rPr>
              <a:t>S</a:t>
            </a:r>
          </a:p>
        </p:txBody>
      </p:sp>
      <p:sp>
        <p:nvSpPr>
          <p:cNvPr id="32" name="TextBox 31">
            <a:extLst>
              <a:ext uri="{FF2B5EF4-FFF2-40B4-BE49-F238E27FC236}">
                <a16:creationId xmlns:a16="http://schemas.microsoft.com/office/drawing/2014/main" id="{E6C49CBC-E58A-F607-286B-CCBA87A09E28}"/>
              </a:ext>
            </a:extLst>
          </p:cNvPr>
          <p:cNvSpPr txBox="1"/>
          <p:nvPr/>
        </p:nvSpPr>
        <p:spPr>
          <a:xfrm>
            <a:off x="4527177" y="3251648"/>
            <a:ext cx="304800" cy="369332"/>
          </a:xfrm>
          <a:prstGeom prst="rect">
            <a:avLst/>
          </a:prstGeom>
          <a:noFill/>
        </p:spPr>
        <p:txBody>
          <a:bodyPr wrap="square">
            <a:spAutoFit/>
          </a:bodyPr>
          <a:lstStyle/>
          <a:p>
            <a:r>
              <a:rPr lang="es-419" dirty="0">
                <a:solidFill>
                  <a:srgbClr val="006600"/>
                </a:solidFill>
              </a:rPr>
              <a:t>M</a:t>
            </a:r>
          </a:p>
        </p:txBody>
      </p:sp>
      <p:sp>
        <p:nvSpPr>
          <p:cNvPr id="33" name="TextBox 32">
            <a:extLst>
              <a:ext uri="{FF2B5EF4-FFF2-40B4-BE49-F238E27FC236}">
                <a16:creationId xmlns:a16="http://schemas.microsoft.com/office/drawing/2014/main" id="{02109970-A45F-FBCC-6C3C-BBF1394E8CEE}"/>
              </a:ext>
            </a:extLst>
          </p:cNvPr>
          <p:cNvSpPr txBox="1"/>
          <p:nvPr/>
        </p:nvSpPr>
        <p:spPr>
          <a:xfrm>
            <a:off x="4527177" y="3664970"/>
            <a:ext cx="304800" cy="369332"/>
          </a:xfrm>
          <a:prstGeom prst="rect">
            <a:avLst/>
          </a:prstGeom>
          <a:noFill/>
        </p:spPr>
        <p:txBody>
          <a:bodyPr wrap="square">
            <a:spAutoFit/>
          </a:bodyPr>
          <a:lstStyle/>
          <a:p>
            <a:r>
              <a:rPr lang="es-419" dirty="0">
                <a:solidFill>
                  <a:srgbClr val="006600"/>
                </a:solidFill>
              </a:rPr>
              <a:t>A</a:t>
            </a:r>
          </a:p>
        </p:txBody>
      </p:sp>
      <p:sp>
        <p:nvSpPr>
          <p:cNvPr id="34" name="TextBox 33">
            <a:extLst>
              <a:ext uri="{FF2B5EF4-FFF2-40B4-BE49-F238E27FC236}">
                <a16:creationId xmlns:a16="http://schemas.microsoft.com/office/drawing/2014/main" id="{6EA67F62-2538-18FF-9400-957748E3965D}"/>
              </a:ext>
            </a:extLst>
          </p:cNvPr>
          <p:cNvSpPr txBox="1"/>
          <p:nvPr/>
        </p:nvSpPr>
        <p:spPr>
          <a:xfrm>
            <a:off x="4527177" y="4088524"/>
            <a:ext cx="304800" cy="369332"/>
          </a:xfrm>
          <a:prstGeom prst="rect">
            <a:avLst/>
          </a:prstGeom>
          <a:noFill/>
        </p:spPr>
        <p:txBody>
          <a:bodyPr wrap="square">
            <a:spAutoFit/>
          </a:bodyPr>
          <a:lstStyle/>
          <a:p>
            <a:r>
              <a:rPr lang="es-419" dirty="0">
                <a:solidFill>
                  <a:srgbClr val="006600"/>
                </a:solidFill>
              </a:rPr>
              <a:t>R</a:t>
            </a:r>
          </a:p>
        </p:txBody>
      </p:sp>
      <p:sp>
        <p:nvSpPr>
          <p:cNvPr id="35" name="TextBox 34">
            <a:extLst>
              <a:ext uri="{FF2B5EF4-FFF2-40B4-BE49-F238E27FC236}">
                <a16:creationId xmlns:a16="http://schemas.microsoft.com/office/drawing/2014/main" id="{C5EF8EF6-A720-D2EE-96E0-B7D7179C0A21}"/>
              </a:ext>
            </a:extLst>
          </p:cNvPr>
          <p:cNvSpPr txBox="1"/>
          <p:nvPr/>
        </p:nvSpPr>
        <p:spPr>
          <a:xfrm>
            <a:off x="4527177" y="4512078"/>
            <a:ext cx="304800" cy="369332"/>
          </a:xfrm>
          <a:prstGeom prst="rect">
            <a:avLst/>
          </a:prstGeom>
          <a:noFill/>
        </p:spPr>
        <p:txBody>
          <a:bodyPr wrap="square">
            <a:spAutoFit/>
          </a:bodyPr>
          <a:lstStyle/>
          <a:p>
            <a:r>
              <a:rPr lang="es-419" dirty="0">
                <a:solidFill>
                  <a:srgbClr val="006600"/>
                </a:solidFill>
              </a:rPr>
              <a:t>I</a:t>
            </a:r>
          </a:p>
        </p:txBody>
      </p:sp>
      <p:sp>
        <p:nvSpPr>
          <p:cNvPr id="36" name="TextBox 35">
            <a:extLst>
              <a:ext uri="{FF2B5EF4-FFF2-40B4-BE49-F238E27FC236}">
                <a16:creationId xmlns:a16="http://schemas.microsoft.com/office/drawing/2014/main" id="{42B0B5E0-87D6-1348-6EFC-7BC93DCFFC30}"/>
              </a:ext>
            </a:extLst>
          </p:cNvPr>
          <p:cNvSpPr txBox="1"/>
          <p:nvPr/>
        </p:nvSpPr>
        <p:spPr>
          <a:xfrm>
            <a:off x="4509246" y="4935632"/>
            <a:ext cx="304800" cy="369332"/>
          </a:xfrm>
          <a:prstGeom prst="rect">
            <a:avLst/>
          </a:prstGeom>
          <a:noFill/>
        </p:spPr>
        <p:txBody>
          <a:bodyPr wrap="square">
            <a:spAutoFit/>
          </a:bodyPr>
          <a:lstStyle/>
          <a:p>
            <a:r>
              <a:rPr lang="es-419" dirty="0">
                <a:solidFill>
                  <a:srgbClr val="006600"/>
                </a:solidFill>
              </a:rPr>
              <a:t>T</a:t>
            </a:r>
          </a:p>
        </p:txBody>
      </p:sp>
      <p:sp>
        <p:nvSpPr>
          <p:cNvPr id="37" name="TextBox 36">
            <a:extLst>
              <a:ext uri="{FF2B5EF4-FFF2-40B4-BE49-F238E27FC236}">
                <a16:creationId xmlns:a16="http://schemas.microsoft.com/office/drawing/2014/main" id="{B07F099C-A8AB-AFA4-9DC8-265A3FCCF253}"/>
              </a:ext>
            </a:extLst>
          </p:cNvPr>
          <p:cNvSpPr txBox="1"/>
          <p:nvPr/>
        </p:nvSpPr>
        <p:spPr>
          <a:xfrm>
            <a:off x="4509246" y="5380494"/>
            <a:ext cx="304800" cy="369332"/>
          </a:xfrm>
          <a:prstGeom prst="rect">
            <a:avLst/>
          </a:prstGeom>
          <a:noFill/>
        </p:spPr>
        <p:txBody>
          <a:bodyPr wrap="square">
            <a:spAutoFit/>
          </a:bodyPr>
          <a:lstStyle/>
          <a:p>
            <a:r>
              <a:rPr lang="es-419" dirty="0">
                <a:solidFill>
                  <a:srgbClr val="006600"/>
                </a:solidFill>
              </a:rPr>
              <a:t>A</a:t>
            </a:r>
          </a:p>
        </p:txBody>
      </p:sp>
      <p:sp>
        <p:nvSpPr>
          <p:cNvPr id="38" name="TextBox 37">
            <a:extLst>
              <a:ext uri="{FF2B5EF4-FFF2-40B4-BE49-F238E27FC236}">
                <a16:creationId xmlns:a16="http://schemas.microsoft.com/office/drawing/2014/main" id="{D5DA3E39-29D3-56EF-7F40-354894B5D67E}"/>
              </a:ext>
            </a:extLst>
          </p:cNvPr>
          <p:cNvSpPr txBox="1"/>
          <p:nvPr/>
        </p:nvSpPr>
        <p:spPr>
          <a:xfrm>
            <a:off x="4509246" y="5782740"/>
            <a:ext cx="304800" cy="369332"/>
          </a:xfrm>
          <a:prstGeom prst="rect">
            <a:avLst/>
          </a:prstGeom>
          <a:noFill/>
        </p:spPr>
        <p:txBody>
          <a:bodyPr wrap="square">
            <a:spAutoFit/>
          </a:bodyPr>
          <a:lstStyle/>
          <a:p>
            <a:r>
              <a:rPr lang="es-419" dirty="0">
                <a:solidFill>
                  <a:srgbClr val="006600"/>
                </a:solidFill>
              </a:rPr>
              <a:t>N</a:t>
            </a:r>
          </a:p>
        </p:txBody>
      </p:sp>
      <p:sp>
        <p:nvSpPr>
          <p:cNvPr id="39" name="TextBox 38">
            <a:extLst>
              <a:ext uri="{FF2B5EF4-FFF2-40B4-BE49-F238E27FC236}">
                <a16:creationId xmlns:a16="http://schemas.microsoft.com/office/drawing/2014/main" id="{A556F774-C73C-EBF1-E487-4D245F182A2D}"/>
              </a:ext>
            </a:extLst>
          </p:cNvPr>
          <p:cNvSpPr txBox="1"/>
          <p:nvPr/>
        </p:nvSpPr>
        <p:spPr>
          <a:xfrm>
            <a:off x="4527177" y="6238890"/>
            <a:ext cx="304800" cy="369332"/>
          </a:xfrm>
          <a:prstGeom prst="rect">
            <a:avLst/>
          </a:prstGeom>
          <a:noFill/>
        </p:spPr>
        <p:txBody>
          <a:bodyPr wrap="square">
            <a:spAutoFit/>
          </a:bodyPr>
          <a:lstStyle/>
          <a:p>
            <a:r>
              <a:rPr lang="es-419" dirty="0">
                <a:solidFill>
                  <a:srgbClr val="006600"/>
                </a:solidFill>
              </a:rPr>
              <a:t>A</a:t>
            </a:r>
          </a:p>
        </p:txBody>
      </p:sp>
      <p:sp>
        <p:nvSpPr>
          <p:cNvPr id="40" name="TextBox 39">
            <a:extLst>
              <a:ext uri="{FF2B5EF4-FFF2-40B4-BE49-F238E27FC236}">
                <a16:creationId xmlns:a16="http://schemas.microsoft.com/office/drawing/2014/main" id="{36937AD6-F28B-5696-EBFA-4D48DEE1558A}"/>
              </a:ext>
            </a:extLst>
          </p:cNvPr>
          <p:cNvSpPr txBox="1"/>
          <p:nvPr/>
        </p:nvSpPr>
        <p:spPr>
          <a:xfrm>
            <a:off x="4240304" y="4521082"/>
            <a:ext cx="304800" cy="369332"/>
          </a:xfrm>
          <a:prstGeom prst="rect">
            <a:avLst/>
          </a:prstGeom>
          <a:noFill/>
        </p:spPr>
        <p:txBody>
          <a:bodyPr wrap="square">
            <a:spAutoFit/>
          </a:bodyPr>
          <a:lstStyle/>
          <a:p>
            <a:r>
              <a:rPr lang="es-419" dirty="0">
                <a:solidFill>
                  <a:srgbClr val="0000FF"/>
                </a:solidFill>
              </a:rPr>
              <a:t>V</a:t>
            </a:r>
          </a:p>
        </p:txBody>
      </p:sp>
      <p:sp>
        <p:nvSpPr>
          <p:cNvPr id="41" name="TextBox 40">
            <a:extLst>
              <a:ext uri="{FF2B5EF4-FFF2-40B4-BE49-F238E27FC236}">
                <a16:creationId xmlns:a16="http://schemas.microsoft.com/office/drawing/2014/main" id="{4ED98843-BB1B-C018-C538-D6275CCC594E}"/>
              </a:ext>
            </a:extLst>
          </p:cNvPr>
          <p:cNvSpPr txBox="1"/>
          <p:nvPr/>
        </p:nvSpPr>
        <p:spPr>
          <a:xfrm>
            <a:off x="4844239" y="4512078"/>
            <a:ext cx="304800" cy="369332"/>
          </a:xfrm>
          <a:prstGeom prst="rect">
            <a:avLst/>
          </a:prstGeom>
          <a:noFill/>
        </p:spPr>
        <p:txBody>
          <a:bodyPr wrap="square">
            <a:spAutoFit/>
          </a:bodyPr>
          <a:lstStyle/>
          <a:p>
            <a:r>
              <a:rPr lang="es-419" dirty="0">
                <a:solidFill>
                  <a:srgbClr val="0000FF"/>
                </a:solidFill>
              </a:rPr>
              <a:t>V</a:t>
            </a:r>
          </a:p>
        </p:txBody>
      </p:sp>
      <p:sp>
        <p:nvSpPr>
          <p:cNvPr id="42" name="TextBox 41">
            <a:extLst>
              <a:ext uri="{FF2B5EF4-FFF2-40B4-BE49-F238E27FC236}">
                <a16:creationId xmlns:a16="http://schemas.microsoft.com/office/drawing/2014/main" id="{DA7224D1-F50D-7C2B-B063-54345B94F0AC}"/>
              </a:ext>
            </a:extLst>
          </p:cNvPr>
          <p:cNvSpPr txBox="1"/>
          <p:nvPr/>
        </p:nvSpPr>
        <p:spPr>
          <a:xfrm>
            <a:off x="5161301" y="4512078"/>
            <a:ext cx="304800" cy="369332"/>
          </a:xfrm>
          <a:prstGeom prst="rect">
            <a:avLst/>
          </a:prstGeom>
          <a:noFill/>
        </p:spPr>
        <p:txBody>
          <a:bodyPr wrap="square">
            <a:spAutoFit/>
          </a:bodyPr>
          <a:lstStyle/>
          <a:p>
            <a:r>
              <a:rPr lang="es-419" dirty="0">
                <a:solidFill>
                  <a:schemeClr val="bg1">
                    <a:lumMod val="50000"/>
                  </a:schemeClr>
                </a:solidFill>
              </a:rPr>
              <a:t>A</a:t>
            </a:r>
          </a:p>
        </p:txBody>
      </p:sp>
      <p:sp>
        <p:nvSpPr>
          <p:cNvPr id="43" name="TextBox 42">
            <a:extLst>
              <a:ext uri="{FF2B5EF4-FFF2-40B4-BE49-F238E27FC236}">
                <a16:creationId xmlns:a16="http://schemas.microsoft.com/office/drawing/2014/main" id="{0EBCF7FF-4E99-673C-EF67-1769F5713CD7}"/>
              </a:ext>
            </a:extLst>
          </p:cNvPr>
          <p:cNvSpPr txBox="1"/>
          <p:nvPr/>
        </p:nvSpPr>
        <p:spPr>
          <a:xfrm>
            <a:off x="5161301" y="3253860"/>
            <a:ext cx="304800" cy="369332"/>
          </a:xfrm>
          <a:prstGeom prst="rect">
            <a:avLst/>
          </a:prstGeom>
          <a:noFill/>
        </p:spPr>
        <p:txBody>
          <a:bodyPr wrap="square">
            <a:spAutoFit/>
          </a:bodyPr>
          <a:lstStyle/>
          <a:p>
            <a:r>
              <a:rPr lang="es-419" dirty="0">
                <a:solidFill>
                  <a:schemeClr val="bg1">
                    <a:lumMod val="50000"/>
                  </a:schemeClr>
                </a:solidFill>
              </a:rPr>
              <a:t>S</a:t>
            </a:r>
          </a:p>
        </p:txBody>
      </p:sp>
      <p:sp>
        <p:nvSpPr>
          <p:cNvPr id="44" name="TextBox 43">
            <a:extLst>
              <a:ext uri="{FF2B5EF4-FFF2-40B4-BE49-F238E27FC236}">
                <a16:creationId xmlns:a16="http://schemas.microsoft.com/office/drawing/2014/main" id="{A76F0CBE-1007-554C-8BAC-F1667E42CB99}"/>
              </a:ext>
            </a:extLst>
          </p:cNvPr>
          <p:cNvSpPr txBox="1"/>
          <p:nvPr/>
        </p:nvSpPr>
        <p:spPr>
          <a:xfrm>
            <a:off x="5161301" y="3656944"/>
            <a:ext cx="304800" cy="369332"/>
          </a:xfrm>
          <a:prstGeom prst="rect">
            <a:avLst/>
          </a:prstGeom>
          <a:noFill/>
        </p:spPr>
        <p:txBody>
          <a:bodyPr wrap="square">
            <a:spAutoFit/>
          </a:bodyPr>
          <a:lstStyle/>
          <a:p>
            <a:r>
              <a:rPr lang="es-419" dirty="0">
                <a:solidFill>
                  <a:schemeClr val="bg1">
                    <a:lumMod val="50000"/>
                  </a:schemeClr>
                </a:solidFill>
              </a:rPr>
              <a:t>I</a:t>
            </a:r>
          </a:p>
        </p:txBody>
      </p:sp>
      <p:sp>
        <p:nvSpPr>
          <p:cNvPr id="45" name="TextBox 44">
            <a:extLst>
              <a:ext uri="{FF2B5EF4-FFF2-40B4-BE49-F238E27FC236}">
                <a16:creationId xmlns:a16="http://schemas.microsoft.com/office/drawing/2014/main" id="{448385C4-4BF5-21E4-FFFD-58EAE9AC7AA9}"/>
              </a:ext>
            </a:extLst>
          </p:cNvPr>
          <p:cNvSpPr txBox="1"/>
          <p:nvPr/>
        </p:nvSpPr>
        <p:spPr>
          <a:xfrm>
            <a:off x="5161301" y="4083152"/>
            <a:ext cx="304800" cy="369332"/>
          </a:xfrm>
          <a:prstGeom prst="rect">
            <a:avLst/>
          </a:prstGeom>
          <a:noFill/>
        </p:spPr>
        <p:txBody>
          <a:bodyPr wrap="square">
            <a:spAutoFit/>
          </a:bodyPr>
          <a:lstStyle/>
          <a:p>
            <a:r>
              <a:rPr lang="es-419" dirty="0">
                <a:solidFill>
                  <a:schemeClr val="bg1">
                    <a:lumMod val="50000"/>
                  </a:schemeClr>
                </a:solidFill>
              </a:rPr>
              <a:t>C</a:t>
            </a:r>
          </a:p>
        </p:txBody>
      </p:sp>
      <p:sp>
        <p:nvSpPr>
          <p:cNvPr id="46" name="TextBox 45">
            <a:extLst>
              <a:ext uri="{FF2B5EF4-FFF2-40B4-BE49-F238E27FC236}">
                <a16:creationId xmlns:a16="http://schemas.microsoft.com/office/drawing/2014/main" id="{F23B34F6-DDF0-01DD-FFF6-D81182A367FB}"/>
              </a:ext>
            </a:extLst>
          </p:cNvPr>
          <p:cNvSpPr txBox="1"/>
          <p:nvPr/>
        </p:nvSpPr>
        <p:spPr>
          <a:xfrm>
            <a:off x="5161301" y="4935632"/>
            <a:ext cx="304800" cy="369332"/>
          </a:xfrm>
          <a:prstGeom prst="rect">
            <a:avLst/>
          </a:prstGeom>
          <a:noFill/>
        </p:spPr>
        <p:txBody>
          <a:bodyPr wrap="square">
            <a:spAutoFit/>
          </a:bodyPr>
          <a:lstStyle/>
          <a:p>
            <a:r>
              <a:rPr lang="es-419" dirty="0">
                <a:solidFill>
                  <a:schemeClr val="bg1">
                    <a:lumMod val="50000"/>
                  </a:schemeClr>
                </a:solidFill>
              </a:rPr>
              <a:t>R</a:t>
            </a:r>
          </a:p>
        </p:txBody>
      </p:sp>
      <p:sp>
        <p:nvSpPr>
          <p:cNvPr id="47" name="TextBox 46">
            <a:extLst>
              <a:ext uri="{FF2B5EF4-FFF2-40B4-BE49-F238E27FC236}">
                <a16:creationId xmlns:a16="http://schemas.microsoft.com/office/drawing/2014/main" id="{8542E260-7223-767A-45E3-C509EE811564}"/>
              </a:ext>
            </a:extLst>
          </p:cNvPr>
          <p:cNvSpPr txBox="1"/>
          <p:nvPr/>
        </p:nvSpPr>
        <p:spPr>
          <a:xfrm>
            <a:off x="2133598" y="3674005"/>
            <a:ext cx="304800" cy="369332"/>
          </a:xfrm>
          <a:prstGeom prst="rect">
            <a:avLst/>
          </a:prstGeom>
          <a:noFill/>
        </p:spPr>
        <p:txBody>
          <a:bodyPr wrap="square">
            <a:spAutoFit/>
          </a:bodyPr>
          <a:lstStyle/>
          <a:p>
            <a:r>
              <a:rPr lang="es-419" dirty="0">
                <a:solidFill>
                  <a:srgbClr val="6600FF"/>
                </a:solidFill>
              </a:rPr>
              <a:t>M</a:t>
            </a:r>
          </a:p>
        </p:txBody>
      </p:sp>
      <p:sp>
        <p:nvSpPr>
          <p:cNvPr id="48" name="TextBox 47">
            <a:extLst>
              <a:ext uri="{FF2B5EF4-FFF2-40B4-BE49-F238E27FC236}">
                <a16:creationId xmlns:a16="http://schemas.microsoft.com/office/drawing/2014/main" id="{FFF98213-D457-262B-372F-79550A2A9271}"/>
              </a:ext>
            </a:extLst>
          </p:cNvPr>
          <p:cNvSpPr txBox="1"/>
          <p:nvPr/>
        </p:nvSpPr>
        <p:spPr>
          <a:xfrm>
            <a:off x="2519080" y="3649981"/>
            <a:ext cx="304800" cy="369332"/>
          </a:xfrm>
          <a:prstGeom prst="rect">
            <a:avLst/>
          </a:prstGeom>
          <a:noFill/>
        </p:spPr>
        <p:txBody>
          <a:bodyPr wrap="square">
            <a:spAutoFit/>
          </a:bodyPr>
          <a:lstStyle/>
          <a:p>
            <a:r>
              <a:rPr lang="es-419" dirty="0">
                <a:solidFill>
                  <a:srgbClr val="6600FF"/>
                </a:solidFill>
              </a:rPr>
              <a:t>E</a:t>
            </a:r>
          </a:p>
        </p:txBody>
      </p:sp>
      <p:sp>
        <p:nvSpPr>
          <p:cNvPr id="49" name="TextBox 48">
            <a:extLst>
              <a:ext uri="{FF2B5EF4-FFF2-40B4-BE49-F238E27FC236}">
                <a16:creationId xmlns:a16="http://schemas.microsoft.com/office/drawing/2014/main" id="{A2083BE7-A788-6A45-B1D9-5B34E37564D1}"/>
              </a:ext>
            </a:extLst>
          </p:cNvPr>
          <p:cNvSpPr txBox="1"/>
          <p:nvPr/>
        </p:nvSpPr>
        <p:spPr>
          <a:xfrm>
            <a:off x="2832846" y="3691576"/>
            <a:ext cx="304800" cy="369332"/>
          </a:xfrm>
          <a:prstGeom prst="rect">
            <a:avLst/>
          </a:prstGeom>
          <a:noFill/>
        </p:spPr>
        <p:txBody>
          <a:bodyPr wrap="square">
            <a:spAutoFit/>
          </a:bodyPr>
          <a:lstStyle/>
          <a:p>
            <a:r>
              <a:rPr lang="es-419" dirty="0">
                <a:solidFill>
                  <a:srgbClr val="6600FF"/>
                </a:solidFill>
              </a:rPr>
              <a:t>D</a:t>
            </a:r>
          </a:p>
        </p:txBody>
      </p:sp>
      <p:sp>
        <p:nvSpPr>
          <p:cNvPr id="50" name="TextBox 49">
            <a:extLst>
              <a:ext uri="{FF2B5EF4-FFF2-40B4-BE49-F238E27FC236}">
                <a16:creationId xmlns:a16="http://schemas.microsoft.com/office/drawing/2014/main" id="{5AB92EE4-3DE9-45A1-9960-5461F302AD86}"/>
              </a:ext>
            </a:extLst>
          </p:cNvPr>
          <p:cNvSpPr txBox="1"/>
          <p:nvPr/>
        </p:nvSpPr>
        <p:spPr>
          <a:xfrm>
            <a:off x="3146612" y="3674005"/>
            <a:ext cx="304800" cy="369332"/>
          </a:xfrm>
          <a:prstGeom prst="rect">
            <a:avLst/>
          </a:prstGeom>
          <a:noFill/>
        </p:spPr>
        <p:txBody>
          <a:bodyPr wrap="square">
            <a:spAutoFit/>
          </a:bodyPr>
          <a:lstStyle/>
          <a:p>
            <a:r>
              <a:rPr lang="es-419" dirty="0">
                <a:solidFill>
                  <a:srgbClr val="6600FF"/>
                </a:solidFill>
              </a:rPr>
              <a:t>I</a:t>
            </a:r>
          </a:p>
        </p:txBody>
      </p:sp>
      <p:sp>
        <p:nvSpPr>
          <p:cNvPr id="51" name="TextBox 50">
            <a:extLst>
              <a:ext uri="{FF2B5EF4-FFF2-40B4-BE49-F238E27FC236}">
                <a16:creationId xmlns:a16="http://schemas.microsoft.com/office/drawing/2014/main" id="{071D9403-7778-E9A6-73E3-147C940FA622}"/>
              </a:ext>
            </a:extLst>
          </p:cNvPr>
          <p:cNvSpPr txBox="1"/>
          <p:nvPr/>
        </p:nvSpPr>
        <p:spPr>
          <a:xfrm>
            <a:off x="3469341" y="3674005"/>
            <a:ext cx="304800" cy="369332"/>
          </a:xfrm>
          <a:prstGeom prst="rect">
            <a:avLst/>
          </a:prstGeom>
          <a:noFill/>
        </p:spPr>
        <p:txBody>
          <a:bodyPr wrap="square">
            <a:spAutoFit/>
          </a:bodyPr>
          <a:lstStyle/>
          <a:p>
            <a:r>
              <a:rPr lang="es-419" dirty="0">
                <a:solidFill>
                  <a:srgbClr val="6600FF"/>
                </a:solidFill>
              </a:rPr>
              <a:t>O</a:t>
            </a:r>
          </a:p>
        </p:txBody>
      </p:sp>
      <p:sp>
        <p:nvSpPr>
          <p:cNvPr id="52" name="TextBox 51">
            <a:extLst>
              <a:ext uri="{FF2B5EF4-FFF2-40B4-BE49-F238E27FC236}">
                <a16:creationId xmlns:a16="http://schemas.microsoft.com/office/drawing/2014/main" id="{DAE0B6D3-9671-3D3B-E713-187D48035B1A}"/>
              </a:ext>
            </a:extLst>
          </p:cNvPr>
          <p:cNvSpPr txBox="1"/>
          <p:nvPr/>
        </p:nvSpPr>
        <p:spPr>
          <a:xfrm>
            <a:off x="3836893" y="3674005"/>
            <a:ext cx="304800" cy="369332"/>
          </a:xfrm>
          <a:prstGeom prst="rect">
            <a:avLst/>
          </a:prstGeom>
          <a:noFill/>
        </p:spPr>
        <p:txBody>
          <a:bodyPr wrap="square">
            <a:spAutoFit/>
          </a:bodyPr>
          <a:lstStyle/>
          <a:p>
            <a:r>
              <a:rPr lang="es-419" dirty="0">
                <a:solidFill>
                  <a:srgbClr val="6600FF"/>
                </a:solidFill>
              </a:rPr>
              <a:t>D</a:t>
            </a:r>
          </a:p>
        </p:txBody>
      </p:sp>
      <p:sp>
        <p:nvSpPr>
          <p:cNvPr id="53" name="TextBox 52">
            <a:extLst>
              <a:ext uri="{FF2B5EF4-FFF2-40B4-BE49-F238E27FC236}">
                <a16:creationId xmlns:a16="http://schemas.microsoft.com/office/drawing/2014/main" id="{0FB156C9-1F2C-3D94-8F3C-5324FCA3F719}"/>
              </a:ext>
            </a:extLst>
          </p:cNvPr>
          <p:cNvSpPr txBox="1"/>
          <p:nvPr/>
        </p:nvSpPr>
        <p:spPr>
          <a:xfrm>
            <a:off x="4153953" y="3682971"/>
            <a:ext cx="304800" cy="369332"/>
          </a:xfrm>
          <a:prstGeom prst="rect">
            <a:avLst/>
          </a:prstGeom>
          <a:noFill/>
        </p:spPr>
        <p:txBody>
          <a:bodyPr wrap="square">
            <a:spAutoFit/>
          </a:bodyPr>
          <a:lstStyle/>
          <a:p>
            <a:r>
              <a:rPr lang="es-419" dirty="0">
                <a:solidFill>
                  <a:srgbClr val="6600FF"/>
                </a:solidFill>
              </a:rPr>
              <a:t>I</a:t>
            </a:r>
          </a:p>
        </p:txBody>
      </p:sp>
      <p:sp>
        <p:nvSpPr>
          <p:cNvPr id="54" name="TextBox 53">
            <a:extLst>
              <a:ext uri="{FF2B5EF4-FFF2-40B4-BE49-F238E27FC236}">
                <a16:creationId xmlns:a16="http://schemas.microsoft.com/office/drawing/2014/main" id="{940AAC24-E780-396C-09C2-A4C999473113}"/>
              </a:ext>
            </a:extLst>
          </p:cNvPr>
          <p:cNvSpPr txBox="1"/>
          <p:nvPr/>
        </p:nvSpPr>
        <p:spPr>
          <a:xfrm>
            <a:off x="4141693" y="6238890"/>
            <a:ext cx="304800" cy="369332"/>
          </a:xfrm>
          <a:prstGeom prst="rect">
            <a:avLst/>
          </a:prstGeom>
          <a:noFill/>
        </p:spPr>
        <p:txBody>
          <a:bodyPr wrap="square">
            <a:spAutoFit/>
          </a:bodyPr>
          <a:lstStyle/>
          <a:p>
            <a:r>
              <a:rPr lang="es-419" dirty="0">
                <a:solidFill>
                  <a:schemeClr val="accent1">
                    <a:lumMod val="50000"/>
                  </a:schemeClr>
                </a:solidFill>
              </a:rPr>
              <a:t>J</a:t>
            </a:r>
          </a:p>
        </p:txBody>
      </p:sp>
      <p:sp>
        <p:nvSpPr>
          <p:cNvPr id="55" name="TextBox 54">
            <a:extLst>
              <a:ext uri="{FF2B5EF4-FFF2-40B4-BE49-F238E27FC236}">
                <a16:creationId xmlns:a16="http://schemas.microsoft.com/office/drawing/2014/main" id="{4F38DBD7-943E-6FCD-CA8F-C50639EC6AFF}"/>
              </a:ext>
            </a:extLst>
          </p:cNvPr>
          <p:cNvSpPr txBox="1"/>
          <p:nvPr/>
        </p:nvSpPr>
        <p:spPr>
          <a:xfrm>
            <a:off x="4898028" y="6227025"/>
            <a:ext cx="304800" cy="369332"/>
          </a:xfrm>
          <a:prstGeom prst="rect">
            <a:avLst/>
          </a:prstGeom>
          <a:noFill/>
        </p:spPr>
        <p:txBody>
          <a:bodyPr wrap="square">
            <a:spAutoFit/>
          </a:bodyPr>
          <a:lstStyle/>
          <a:p>
            <a:r>
              <a:rPr lang="es-419" dirty="0">
                <a:solidFill>
                  <a:schemeClr val="accent1">
                    <a:lumMod val="50000"/>
                  </a:schemeClr>
                </a:solidFill>
              </a:rPr>
              <a:t>C</a:t>
            </a:r>
          </a:p>
        </p:txBody>
      </p:sp>
      <p:sp>
        <p:nvSpPr>
          <p:cNvPr id="56" name="TextBox 55">
            <a:extLst>
              <a:ext uri="{FF2B5EF4-FFF2-40B4-BE49-F238E27FC236}">
                <a16:creationId xmlns:a16="http://schemas.microsoft.com/office/drawing/2014/main" id="{37711510-C8BC-62E2-C58A-DE93F04946B7}"/>
              </a:ext>
            </a:extLst>
          </p:cNvPr>
          <p:cNvSpPr txBox="1"/>
          <p:nvPr/>
        </p:nvSpPr>
        <p:spPr>
          <a:xfrm>
            <a:off x="5206122" y="6215684"/>
            <a:ext cx="304800" cy="369332"/>
          </a:xfrm>
          <a:prstGeom prst="rect">
            <a:avLst/>
          </a:prstGeom>
          <a:noFill/>
        </p:spPr>
        <p:txBody>
          <a:bodyPr wrap="square">
            <a:spAutoFit/>
          </a:bodyPr>
          <a:lstStyle/>
          <a:p>
            <a:r>
              <a:rPr lang="es-419" dirty="0">
                <a:solidFill>
                  <a:schemeClr val="accent1">
                    <a:lumMod val="50000"/>
                  </a:schemeClr>
                </a:solidFill>
              </a:rPr>
              <a:t>O</a:t>
            </a:r>
          </a:p>
        </p:txBody>
      </p:sp>
      <p:sp>
        <p:nvSpPr>
          <p:cNvPr id="57" name="TextBox 56">
            <a:extLst>
              <a:ext uri="{FF2B5EF4-FFF2-40B4-BE49-F238E27FC236}">
                <a16:creationId xmlns:a16="http://schemas.microsoft.com/office/drawing/2014/main" id="{3F89E3FD-F248-F029-574B-F19813E32EFD}"/>
              </a:ext>
            </a:extLst>
          </p:cNvPr>
          <p:cNvSpPr txBox="1"/>
          <p:nvPr/>
        </p:nvSpPr>
        <p:spPr>
          <a:xfrm>
            <a:off x="5571563" y="6215684"/>
            <a:ext cx="304800" cy="369332"/>
          </a:xfrm>
          <a:prstGeom prst="rect">
            <a:avLst/>
          </a:prstGeom>
          <a:noFill/>
        </p:spPr>
        <p:txBody>
          <a:bodyPr wrap="square">
            <a:spAutoFit/>
          </a:bodyPr>
          <a:lstStyle/>
          <a:p>
            <a:r>
              <a:rPr lang="es-419" dirty="0">
                <a:solidFill>
                  <a:schemeClr val="accent1">
                    <a:lumMod val="50000"/>
                  </a:schemeClr>
                </a:solidFill>
              </a:rPr>
              <a:t>B</a:t>
            </a:r>
          </a:p>
        </p:txBody>
      </p:sp>
    </p:spTree>
    <p:extLst>
      <p:ext uri="{BB962C8B-B14F-4D97-AF65-F5344CB8AC3E}">
        <p14:creationId xmlns:p14="http://schemas.microsoft.com/office/powerpoint/2010/main" val="96554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7"/>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17" grpId="0"/>
      <p:bldP spid="19" grpId="0"/>
      <p:bldP spid="21" grpId="0"/>
      <p:bldP spid="23" grpId="0"/>
      <p:bldP spid="25" grpId="0"/>
      <p:bldP spid="27" grpId="0"/>
      <p:bldP spid="29"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91E66C-296C-DAA8-4E51-5A51B3F46A27}"/>
              </a:ext>
            </a:extLst>
          </p:cNvPr>
          <p:cNvPicPr>
            <a:picLocks noChangeAspect="1"/>
          </p:cNvPicPr>
          <p:nvPr/>
        </p:nvPicPr>
        <p:blipFill rotWithShape="1">
          <a:blip r:embed="rId2"/>
          <a:srcRect l="16250" t="18235" r="66912" b="6210"/>
          <a:stretch/>
        </p:blipFill>
        <p:spPr>
          <a:xfrm>
            <a:off x="427324" y="53408"/>
            <a:ext cx="5112863" cy="6452477"/>
          </a:xfrm>
          <a:prstGeom prst="roundRect">
            <a:avLst>
              <a:gd name="adj" fmla="val 4167"/>
            </a:avLst>
          </a:prstGeom>
          <a:solidFill>
            <a:srgbClr val="FFFFFF"/>
          </a:solidFill>
          <a:ln w="3175"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a:extLst>
              <a:ext uri="{FF2B5EF4-FFF2-40B4-BE49-F238E27FC236}">
                <a16:creationId xmlns:a16="http://schemas.microsoft.com/office/drawing/2014/main" id="{15419093-1B69-64FD-43EA-146C332B7685}"/>
              </a:ext>
            </a:extLst>
          </p:cNvPr>
          <p:cNvSpPr txBox="1"/>
          <p:nvPr/>
        </p:nvSpPr>
        <p:spPr>
          <a:xfrm>
            <a:off x="5757582" y="3045332"/>
            <a:ext cx="6434418" cy="954107"/>
          </a:xfrm>
          <a:prstGeom prst="rect">
            <a:avLst/>
          </a:prstGeom>
          <a:noFill/>
        </p:spPr>
        <p:txBody>
          <a:bodyPr wrap="square">
            <a:spAutoFit/>
          </a:bodyPr>
          <a:lstStyle/>
          <a:p>
            <a:pPr algn="ctr"/>
            <a:r>
              <a:rPr lang="es-ES" sz="2800" dirty="0"/>
              <a:t>Pintar, cortar y pegar en corazón grande rojo</a:t>
            </a:r>
            <a:endParaRPr lang="es-419" sz="2800" dirty="0"/>
          </a:p>
        </p:txBody>
      </p:sp>
      <p:sp>
        <p:nvSpPr>
          <p:cNvPr id="10" name="TextBox 9">
            <a:extLst>
              <a:ext uri="{FF2B5EF4-FFF2-40B4-BE49-F238E27FC236}">
                <a16:creationId xmlns:a16="http://schemas.microsoft.com/office/drawing/2014/main" id="{EF8CE4F4-65F1-4FD5-9550-B49F0C9CB784}"/>
              </a:ext>
            </a:extLst>
          </p:cNvPr>
          <p:cNvSpPr txBox="1"/>
          <p:nvPr/>
        </p:nvSpPr>
        <p:spPr>
          <a:xfrm>
            <a:off x="5757582" y="5229180"/>
            <a:ext cx="5800166" cy="1477328"/>
          </a:xfrm>
          <a:prstGeom prst="rect">
            <a:avLst/>
          </a:prstGeom>
          <a:noFill/>
        </p:spPr>
        <p:txBody>
          <a:bodyPr wrap="square">
            <a:spAutoFit/>
          </a:bodyPr>
          <a:lstStyle/>
          <a:p>
            <a:r>
              <a:rPr lang="es-ES" dirty="0"/>
              <a:t>El agua es como el Espíritu Santo en nuestro corazón. (El agua nos limpia; igual, el Espíritu Santo nos purifica. El agua nos mantiene vivos; el Espíritu Santo nos da la vida de Dios en nuestro corazón inspirándonos a amar a Dios y al prójimo. Amando llegamos al Cielo.</a:t>
            </a:r>
            <a:endParaRPr lang="es-419" dirty="0"/>
          </a:p>
        </p:txBody>
      </p:sp>
    </p:spTree>
    <p:extLst>
      <p:ext uri="{BB962C8B-B14F-4D97-AF65-F5344CB8AC3E}">
        <p14:creationId xmlns:p14="http://schemas.microsoft.com/office/powerpoint/2010/main" val="176119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D89-F476-B219-DEC0-DB64669C74EA}"/>
              </a:ext>
            </a:extLst>
          </p:cNvPr>
          <p:cNvSpPr>
            <a:spLocks noGrp="1"/>
          </p:cNvSpPr>
          <p:nvPr>
            <p:ph type="ctrTitle"/>
          </p:nvPr>
        </p:nvSpPr>
        <p:spPr>
          <a:xfrm>
            <a:off x="3403092" y="558859"/>
            <a:ext cx="5385816" cy="1225296"/>
          </a:xfrm>
        </p:spPr>
        <p:txBody>
          <a:bodyPr/>
          <a:lstStyle/>
          <a:p>
            <a:r>
              <a:rPr lang="es-419" dirty="0"/>
              <a:t>oración</a:t>
            </a:r>
          </a:p>
        </p:txBody>
      </p:sp>
      <p:sp>
        <p:nvSpPr>
          <p:cNvPr id="5" name="TextBox 4">
            <a:extLst>
              <a:ext uri="{FF2B5EF4-FFF2-40B4-BE49-F238E27FC236}">
                <a16:creationId xmlns:a16="http://schemas.microsoft.com/office/drawing/2014/main" id="{4BFDB0D9-3858-1EEB-EE4B-7052AD3FB251}"/>
              </a:ext>
            </a:extLst>
          </p:cNvPr>
          <p:cNvSpPr txBox="1"/>
          <p:nvPr/>
        </p:nvSpPr>
        <p:spPr>
          <a:xfrm>
            <a:off x="2949388" y="1407654"/>
            <a:ext cx="6391835" cy="2554545"/>
          </a:xfrm>
          <a:prstGeom prst="rect">
            <a:avLst/>
          </a:prstGeom>
          <a:noFill/>
        </p:spPr>
        <p:txBody>
          <a:bodyPr wrap="square">
            <a:spAutoFit/>
          </a:bodyPr>
          <a:lstStyle/>
          <a:p>
            <a:pPr algn="ctr"/>
            <a:r>
              <a:rPr lang="es-ES" sz="3200" dirty="0"/>
              <a:t>Jesús, manda tu Espíritu Santo y llena mi corazón con Tu amor y paz. Ayúdame a llevar este amor al mundo. </a:t>
            </a:r>
          </a:p>
          <a:p>
            <a:pPr algn="ctr"/>
            <a:r>
              <a:rPr lang="es-ES" sz="3200" dirty="0"/>
              <a:t>Amén. </a:t>
            </a:r>
            <a:endParaRPr lang="es-419" sz="3200" dirty="0"/>
          </a:p>
        </p:txBody>
      </p:sp>
      <p:pic>
        <p:nvPicPr>
          <p:cNvPr id="9" name="Picture 8" descr="A picture containing text, queen&#10;&#10;Description automatically generated">
            <a:extLst>
              <a:ext uri="{FF2B5EF4-FFF2-40B4-BE49-F238E27FC236}">
                <a16:creationId xmlns:a16="http://schemas.microsoft.com/office/drawing/2014/main" id="{35E54749-0516-DDCA-10A6-7C04B7850EF1}"/>
              </a:ext>
            </a:extLst>
          </p:cNvPr>
          <p:cNvPicPr>
            <a:picLocks noChangeAspect="1"/>
          </p:cNvPicPr>
          <p:nvPr/>
        </p:nvPicPr>
        <p:blipFill>
          <a:blip r:embed="rId2"/>
          <a:stretch>
            <a:fillRect/>
          </a:stretch>
        </p:blipFill>
        <p:spPr>
          <a:xfrm>
            <a:off x="4499441" y="3905358"/>
            <a:ext cx="3559830" cy="2885952"/>
          </a:xfrm>
          <a:prstGeom prst="rect">
            <a:avLst/>
          </a:prstGeom>
        </p:spPr>
      </p:pic>
    </p:spTree>
    <p:extLst>
      <p:ext uri="{BB962C8B-B14F-4D97-AF65-F5344CB8AC3E}">
        <p14:creationId xmlns:p14="http://schemas.microsoft.com/office/powerpoint/2010/main" val="240675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I DIOS ESTA VIVO">
            <a:hlinkClick r:id="" action="ppaction://media"/>
            <a:extLst>
              <a:ext uri="{FF2B5EF4-FFF2-40B4-BE49-F238E27FC236}">
                <a16:creationId xmlns:a16="http://schemas.microsoft.com/office/drawing/2014/main" id="{413FC114-B875-D611-B7FB-733915625751}"/>
              </a:ext>
            </a:extLst>
          </p:cNvPr>
          <p:cNvPicPr>
            <a:picLocks noGrp="1" noRot="1" noChangeAspect="1"/>
          </p:cNvPicPr>
          <p:nvPr>
            <p:ph idx="1"/>
            <a:videoFile r:link="rId1"/>
          </p:nvPr>
        </p:nvPicPr>
        <p:blipFill>
          <a:blip r:embed="rId3"/>
          <a:stretch>
            <a:fillRect/>
          </a:stretch>
        </p:blipFill>
        <p:spPr>
          <a:xfrm>
            <a:off x="0" y="91900"/>
            <a:ext cx="8934619" cy="6700112"/>
          </a:xfrm>
          <a:prstGeom prst="rect">
            <a:avLst/>
          </a:prstGeom>
        </p:spPr>
      </p:pic>
      <p:sp>
        <p:nvSpPr>
          <p:cNvPr id="6" name="TextBox 5">
            <a:extLst>
              <a:ext uri="{FF2B5EF4-FFF2-40B4-BE49-F238E27FC236}">
                <a16:creationId xmlns:a16="http://schemas.microsoft.com/office/drawing/2014/main" id="{8C378E41-8FDC-D361-8EA5-90EC47912FF3}"/>
              </a:ext>
            </a:extLst>
          </p:cNvPr>
          <p:cNvSpPr txBox="1"/>
          <p:nvPr/>
        </p:nvSpPr>
        <p:spPr>
          <a:xfrm>
            <a:off x="9358459" y="3257290"/>
            <a:ext cx="2726703" cy="369332"/>
          </a:xfrm>
          <a:prstGeom prst="rect">
            <a:avLst/>
          </a:prstGeom>
          <a:noFill/>
        </p:spPr>
        <p:txBody>
          <a:bodyPr wrap="square">
            <a:spAutoFit/>
          </a:bodyPr>
          <a:lstStyle/>
          <a:p>
            <a:pPr algn="l"/>
            <a:r>
              <a:rPr lang="en-US" b="1" i="0" dirty="0">
                <a:solidFill>
                  <a:srgbClr val="0F0F0F"/>
                </a:solidFill>
                <a:effectLst/>
                <a:latin typeface="Comic Sans MS" panose="030F0702030302020204" pitchFamily="66" charset="0"/>
              </a:rPr>
              <a:t>MI DIOS ESTA VIVO</a:t>
            </a:r>
          </a:p>
        </p:txBody>
      </p:sp>
      <p:sp>
        <p:nvSpPr>
          <p:cNvPr id="7" name="TextBox 6">
            <a:extLst>
              <a:ext uri="{FF2B5EF4-FFF2-40B4-BE49-F238E27FC236}">
                <a16:creationId xmlns:a16="http://schemas.microsoft.com/office/drawing/2014/main" id="{5478F4FA-8EC8-B82D-7BB6-88723AD707D7}"/>
              </a:ext>
            </a:extLst>
          </p:cNvPr>
          <p:cNvSpPr txBox="1"/>
          <p:nvPr/>
        </p:nvSpPr>
        <p:spPr>
          <a:xfrm>
            <a:off x="9358460" y="1376313"/>
            <a:ext cx="2453326" cy="369332"/>
          </a:xfrm>
          <a:prstGeom prst="rect">
            <a:avLst/>
          </a:prstGeom>
          <a:noFill/>
        </p:spPr>
        <p:txBody>
          <a:bodyPr wrap="square" rtlCol="0">
            <a:spAutoFit/>
          </a:bodyPr>
          <a:lstStyle/>
          <a:p>
            <a:r>
              <a:rPr lang="es-419" dirty="0">
                <a:latin typeface="Comic Sans MS" panose="030F0702030302020204" pitchFamily="66" charset="0"/>
              </a:rPr>
              <a:t>Canción 3-8</a:t>
            </a:r>
          </a:p>
        </p:txBody>
      </p:sp>
    </p:spTree>
    <p:extLst>
      <p:ext uri="{BB962C8B-B14F-4D97-AF65-F5344CB8AC3E}">
        <p14:creationId xmlns:p14="http://schemas.microsoft.com/office/powerpoint/2010/main" val="37043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thenas - Samaritana">
            <a:hlinkClick r:id="" action="ppaction://media"/>
            <a:extLst>
              <a:ext uri="{FF2B5EF4-FFF2-40B4-BE49-F238E27FC236}">
                <a16:creationId xmlns:a16="http://schemas.microsoft.com/office/drawing/2014/main" id="{E54EBD19-AB89-C6EE-001B-3B2CF188EAD5}"/>
              </a:ext>
            </a:extLst>
          </p:cNvPr>
          <p:cNvPicPr>
            <a:picLocks noGrp="1" noRot="1" noChangeAspect="1"/>
          </p:cNvPicPr>
          <p:nvPr>
            <p:ph idx="1"/>
            <a:videoFile r:link="rId1"/>
          </p:nvPr>
        </p:nvPicPr>
        <p:blipFill>
          <a:blip r:embed="rId3"/>
          <a:stretch>
            <a:fillRect/>
          </a:stretch>
        </p:blipFill>
        <p:spPr>
          <a:xfrm>
            <a:off x="142024" y="798398"/>
            <a:ext cx="9310755" cy="5261204"/>
          </a:xfrm>
          <a:prstGeom prst="rect">
            <a:avLst/>
          </a:prstGeom>
        </p:spPr>
      </p:pic>
      <p:sp>
        <p:nvSpPr>
          <p:cNvPr id="5" name="TextBox 4">
            <a:extLst>
              <a:ext uri="{FF2B5EF4-FFF2-40B4-BE49-F238E27FC236}">
                <a16:creationId xmlns:a16="http://schemas.microsoft.com/office/drawing/2014/main" id="{70F14A9F-F2C3-0EED-3E12-AB15C6FDDD85}"/>
              </a:ext>
            </a:extLst>
          </p:cNvPr>
          <p:cNvSpPr txBox="1"/>
          <p:nvPr/>
        </p:nvSpPr>
        <p:spPr>
          <a:xfrm>
            <a:off x="9596650" y="3004495"/>
            <a:ext cx="2453326" cy="646331"/>
          </a:xfrm>
          <a:prstGeom prst="rect">
            <a:avLst/>
          </a:prstGeom>
          <a:noFill/>
        </p:spPr>
        <p:txBody>
          <a:bodyPr wrap="square" rtlCol="0">
            <a:spAutoFit/>
          </a:bodyPr>
          <a:lstStyle/>
          <a:p>
            <a:r>
              <a:rPr lang="es-419" dirty="0">
                <a:latin typeface="Comic Sans MS" panose="030F0702030302020204" pitchFamily="66" charset="0"/>
              </a:rPr>
              <a:t>Canción 9 en adelante</a:t>
            </a:r>
          </a:p>
        </p:txBody>
      </p:sp>
      <p:sp>
        <p:nvSpPr>
          <p:cNvPr id="6" name="TextBox 5">
            <a:extLst>
              <a:ext uri="{FF2B5EF4-FFF2-40B4-BE49-F238E27FC236}">
                <a16:creationId xmlns:a16="http://schemas.microsoft.com/office/drawing/2014/main" id="{369843FB-16D1-A245-4DC6-F596ED7FAE40}"/>
              </a:ext>
            </a:extLst>
          </p:cNvPr>
          <p:cNvSpPr txBox="1"/>
          <p:nvPr/>
        </p:nvSpPr>
        <p:spPr>
          <a:xfrm>
            <a:off x="9596650" y="4090149"/>
            <a:ext cx="2453326" cy="646331"/>
          </a:xfrm>
          <a:prstGeom prst="rect">
            <a:avLst/>
          </a:prstGeom>
          <a:noFill/>
        </p:spPr>
        <p:txBody>
          <a:bodyPr wrap="square" rtlCol="0">
            <a:spAutoFit/>
          </a:bodyPr>
          <a:lstStyle/>
          <a:p>
            <a:r>
              <a:rPr lang="es-419" dirty="0">
                <a:latin typeface="Comic Sans MS" panose="030F0702030302020204" pitchFamily="66" charset="0"/>
              </a:rPr>
              <a:t>La Samaritana - </a:t>
            </a:r>
            <a:r>
              <a:rPr lang="es-419" dirty="0" err="1">
                <a:latin typeface="Comic Sans MS" panose="030F0702030302020204" pitchFamily="66" charset="0"/>
              </a:rPr>
              <a:t>Athenas</a:t>
            </a:r>
            <a:endParaRPr lang="es-419" dirty="0">
              <a:latin typeface="Comic Sans MS" panose="030F0702030302020204" pitchFamily="66" charset="0"/>
            </a:endParaRPr>
          </a:p>
        </p:txBody>
      </p:sp>
    </p:spTree>
    <p:extLst>
      <p:ext uri="{BB962C8B-B14F-4D97-AF65-F5344CB8AC3E}">
        <p14:creationId xmlns:p14="http://schemas.microsoft.com/office/powerpoint/2010/main" val="184342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755544" y="581152"/>
            <a:ext cx="7124431"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La </a:t>
            </a:r>
            <a:r>
              <a:rPr lang="en-US" sz="4400" b="1" dirty="0" err="1">
                <a:solidFill>
                  <a:schemeClr val="accent6"/>
                </a:solidFill>
                <a:latin typeface="Arial Black" panose="020B0604020202020204" pitchFamily="34" charset="0"/>
                <a:cs typeface="Arial Black" panose="020B0604020202020204" pitchFamily="34" charset="0"/>
              </a:rPr>
              <a:t>mujer</a:t>
            </a:r>
            <a:r>
              <a:rPr lang="en-US" sz="4400" b="1" dirty="0">
                <a:solidFill>
                  <a:schemeClr val="accent6"/>
                </a:solidFill>
                <a:latin typeface="Arial Black" panose="020B0604020202020204" pitchFamily="34" charset="0"/>
                <a:cs typeface="Arial Black" panose="020B0604020202020204" pitchFamily="34" charset="0"/>
              </a:rPr>
              <a:t> del </a:t>
            </a:r>
            <a:r>
              <a:rPr lang="en-US" sz="4400" b="1" dirty="0" err="1">
                <a:solidFill>
                  <a:schemeClr val="accent6"/>
                </a:solidFill>
                <a:latin typeface="Arial Black" panose="020B0604020202020204" pitchFamily="34" charset="0"/>
                <a:cs typeface="Arial Black" panose="020B0604020202020204" pitchFamily="34" charset="0"/>
              </a:rPr>
              <a:t>Pozo</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5" name="Content Placeholder 4">
            <a:extLst>
              <a:ext uri="{FF2B5EF4-FFF2-40B4-BE49-F238E27FC236}">
                <a16:creationId xmlns:a16="http://schemas.microsoft.com/office/drawing/2014/main" id="{DFDA2748-DDDE-ABFB-D695-03478EFAEBC5}"/>
              </a:ext>
            </a:extLst>
          </p:cNvPr>
          <p:cNvSpPr>
            <a:spLocks noGrp="1"/>
          </p:cNvSpPr>
          <p:nvPr>
            <p:ph idx="1"/>
          </p:nvPr>
        </p:nvSpPr>
        <p:spPr>
          <a:xfrm>
            <a:off x="647968" y="1349248"/>
            <a:ext cx="6308643" cy="5508752"/>
          </a:xfrm>
        </p:spPr>
        <p:txBody>
          <a:bodyPr/>
          <a:lstStyle/>
          <a:p>
            <a:r>
              <a:rPr lang="es-ES" dirty="0"/>
              <a:t>En aquel tiempo, llegó Jesús a un pueblo de Samaria, llamado </a:t>
            </a:r>
            <a:r>
              <a:rPr lang="es-ES" dirty="0" err="1"/>
              <a:t>Sicar</a:t>
            </a:r>
            <a:r>
              <a:rPr lang="es-ES" dirty="0"/>
              <a:t>, cerca del campo que dio Jacob a su hijo José. Ahí estaba el pozo de Jacob. Jesús, que venía cansado del camino, se sentó sin más en el brocal del pozo. Era cerca del mediodía. Entonces llegó una mujer de Samaria a sacar agua y Jesús le dijo: “Dame de beber”. (Sus discípulos habían ido al pueblo a comprar comida)</a:t>
            </a:r>
            <a:endParaRPr lang="es-419" dirty="0"/>
          </a:p>
        </p:txBody>
      </p:sp>
      <p:pic>
        <p:nvPicPr>
          <p:cNvPr id="2052" name="Picture 4" descr="Diapositiva 1">
            <a:extLst>
              <a:ext uri="{FF2B5EF4-FFF2-40B4-BE49-F238E27FC236}">
                <a16:creationId xmlns:a16="http://schemas.microsoft.com/office/drawing/2014/main" id="{E9397071-BD8F-59AA-87B1-CE3BA3EC2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632" y="1610396"/>
            <a:ext cx="4016730" cy="288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53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2CFD5-D6B0-751F-F433-14609502B7CD}"/>
              </a:ext>
            </a:extLst>
          </p:cNvPr>
          <p:cNvSpPr>
            <a:spLocks noGrp="1"/>
          </p:cNvSpPr>
          <p:nvPr>
            <p:ph idx="1"/>
          </p:nvPr>
        </p:nvSpPr>
        <p:spPr>
          <a:xfrm>
            <a:off x="422571" y="404803"/>
            <a:ext cx="6417900" cy="3122168"/>
          </a:xfrm>
        </p:spPr>
        <p:txBody>
          <a:bodyPr/>
          <a:lstStyle/>
          <a:p>
            <a:r>
              <a:rPr lang="es-ES" dirty="0"/>
              <a:t>La samaritana le contestó: “¿Cómo es que tú, siendo judío, me pides de beber a mí, que soy samaritana?” (Porque los judíos no tratan a los samaritanos). Jesús le dijo: “Si conocieras el don de Dios y quién es el que te pide de beber, tú le pedirías a él, y él te daría agua viva”. La mujer le respondió: “Señor, ni siquiera tienes con qué sacar agua y el pozo es profundo, ¿Cómo vas a darme agua viva? ¿Acaso eres tú más que nuestro padre Jacob, que nos dio este pozo, del que bebieron él, sus hijos y sus ganados?”</a:t>
            </a:r>
            <a:endParaRPr lang="es-419" dirty="0"/>
          </a:p>
        </p:txBody>
      </p:sp>
      <p:pic>
        <p:nvPicPr>
          <p:cNvPr id="3078" name="Picture 6" descr="Jesus y samaritana">
            <a:extLst>
              <a:ext uri="{FF2B5EF4-FFF2-40B4-BE49-F238E27FC236}">
                <a16:creationId xmlns:a16="http://schemas.microsoft.com/office/drawing/2014/main" id="{68148F37-879F-DCF2-4FDD-3260A26E6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352" y="1622074"/>
            <a:ext cx="4020671" cy="285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83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circle(in)">
                                      <p:cBhvr>
                                        <p:cTn id="7" dur="20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9B3666-D319-EE2E-CC92-1D3E7A6C5F45}"/>
              </a:ext>
            </a:extLst>
          </p:cNvPr>
          <p:cNvSpPr txBox="1"/>
          <p:nvPr/>
        </p:nvSpPr>
        <p:spPr>
          <a:xfrm>
            <a:off x="349624" y="0"/>
            <a:ext cx="5746376" cy="6684330"/>
          </a:xfrm>
          <a:prstGeom prst="rect">
            <a:avLst/>
          </a:prstGeom>
          <a:noFill/>
        </p:spPr>
        <p:txBody>
          <a:bodyPr wrap="square">
            <a:spAutoFit/>
          </a:bodyPr>
          <a:lstStyle/>
          <a:p>
            <a:pPr>
              <a:lnSpc>
                <a:spcPct val="150000"/>
              </a:lnSpc>
            </a:pPr>
            <a:r>
              <a:rPr lang="es-ES" dirty="0"/>
              <a:t> </a:t>
            </a:r>
            <a:r>
              <a:rPr lang="es-ES" sz="2400" dirty="0">
                <a:solidFill>
                  <a:schemeClr val="accent6"/>
                </a:solidFill>
              </a:rPr>
              <a:t>Jesús le contestó: “El que bebe de esta agua vuelve a tener sed. Pero el que beba del agua que yo le daré, nunca más tendrá sed; el agua que yo le daré se convertirá dentro de él en un manantial capaz de dar la vida eterna”.   La mujer le dijo: “Señor, dame de esa agua para que no vuelva a tener sed ni tenga que venir hasta aquí a sacarla. Ya veo que eres profeta. Nuestros padres dieron culto en este monte y ustedes dicen que el sitio donde se debe dar culto está en Jerusalén”.</a:t>
            </a:r>
            <a:endParaRPr lang="es-419" sz="2400" dirty="0">
              <a:solidFill>
                <a:schemeClr val="accent6"/>
              </a:solidFill>
            </a:endParaRPr>
          </a:p>
        </p:txBody>
      </p:sp>
      <p:pic>
        <p:nvPicPr>
          <p:cNvPr id="4100" name="Picture 4" descr="Diapositiva 1">
            <a:extLst>
              <a:ext uri="{FF2B5EF4-FFF2-40B4-BE49-F238E27FC236}">
                <a16:creationId xmlns:a16="http://schemas.microsoft.com/office/drawing/2014/main" id="{166B6EE5-AB31-1496-651A-B33DAE4A1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425" y="1572059"/>
            <a:ext cx="4510484" cy="3250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53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55D7D-694A-2BFF-0B33-4925B16343B0}"/>
              </a:ext>
            </a:extLst>
          </p:cNvPr>
          <p:cNvSpPr>
            <a:spLocks noGrp="1"/>
          </p:cNvSpPr>
          <p:nvPr>
            <p:ph idx="1"/>
          </p:nvPr>
        </p:nvSpPr>
        <p:spPr>
          <a:xfrm>
            <a:off x="56619" y="-13562"/>
            <a:ext cx="7354460" cy="5725183"/>
          </a:xfrm>
        </p:spPr>
        <p:txBody>
          <a:bodyPr/>
          <a:lstStyle/>
          <a:p>
            <a:pPr>
              <a:lnSpc>
                <a:spcPct val="150000"/>
              </a:lnSpc>
            </a:pPr>
            <a:r>
              <a:rPr lang="es-ES" sz="2400" dirty="0"/>
              <a:t>Jesús le dijo: “Créeme, mujer, que se acerca la hora en que ni en este monte ni en Jerusalén adorarán al Padre. Ustedes adoran lo que no conocen; nosotros adoramos lo que conocemos. Porque la salvación viene de los judíos. Pero se acerca la hora, y ya está aquí, en que los que quieran dar culto verdadero adorarán al Padre en espíritu y en verdad, porque así es como el Padre quiere que se le dé culto. Dios es espíritu, y los que lo adoran deben hacerlo en espíritu y en verdad”.  La mujer le dijo: “Ya sé que va a venir el Mesías (es decir, Cristo). Cuando venga, él nos dará razón de todo”.  Jesús le dijo: “Soy yo, el que habla contigo”. </a:t>
            </a:r>
            <a:endParaRPr lang="es-419" sz="2400" dirty="0"/>
          </a:p>
        </p:txBody>
      </p:sp>
      <p:sp>
        <p:nvSpPr>
          <p:cNvPr id="5" name="Slide Number Placeholder 4">
            <a:extLst>
              <a:ext uri="{FF2B5EF4-FFF2-40B4-BE49-F238E27FC236}">
                <a16:creationId xmlns:a16="http://schemas.microsoft.com/office/drawing/2014/main" id="{D4514B7B-C285-30A7-E10F-B77DC11F2DD1}"/>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5124" name="Picture 4" descr="Comentario al evangelio del Domingo III de Cuaresma · Dibujos de Fano en  color · Diócesis de Málaga : Portal de la Iglesia Católica de Málaga">
            <a:extLst>
              <a:ext uri="{FF2B5EF4-FFF2-40B4-BE49-F238E27FC236}">
                <a16:creationId xmlns:a16="http://schemas.microsoft.com/office/drawing/2014/main" id="{51AD381D-58C7-4B9E-E849-A2ED89EA0F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03" t="2875" r="5463" b="2614"/>
          <a:stretch/>
        </p:blipFill>
        <p:spPr bwMode="auto">
          <a:xfrm>
            <a:off x="7411079" y="107028"/>
            <a:ext cx="3720720" cy="656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46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ircle(in)">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ACFE9CE-1189-8DCB-91A0-E984731799E6}"/>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6" name="Picture 2" descr="La mujer samaritana - Historia bíblica para niños - YouTube">
            <a:extLst>
              <a:ext uri="{FF2B5EF4-FFF2-40B4-BE49-F238E27FC236}">
                <a16:creationId xmlns:a16="http://schemas.microsoft.com/office/drawing/2014/main" id="{59465465-92B9-413E-AE6A-1C5AD11147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76" t="6048" b="36358"/>
          <a:stretch/>
        </p:blipFill>
        <p:spPr bwMode="auto">
          <a:xfrm>
            <a:off x="12193" y="1669238"/>
            <a:ext cx="5334508" cy="3518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4402D6E-1AF9-F45F-6293-BB2819F82A10}"/>
              </a:ext>
            </a:extLst>
          </p:cNvPr>
          <p:cNvSpPr txBox="1"/>
          <p:nvPr/>
        </p:nvSpPr>
        <p:spPr>
          <a:xfrm>
            <a:off x="5524500" y="364153"/>
            <a:ext cx="6172200" cy="5576335"/>
          </a:xfrm>
          <a:prstGeom prst="rect">
            <a:avLst/>
          </a:prstGeom>
          <a:noFill/>
        </p:spPr>
        <p:txBody>
          <a:bodyPr wrap="square">
            <a:spAutoFit/>
          </a:bodyPr>
          <a:lstStyle/>
          <a:p>
            <a:pPr>
              <a:lnSpc>
                <a:spcPct val="150000"/>
              </a:lnSpc>
            </a:pPr>
            <a:r>
              <a:rPr lang="es-ES" sz="2400" dirty="0">
                <a:solidFill>
                  <a:schemeClr val="accent6"/>
                </a:solidFill>
              </a:rPr>
              <a:t>Muchos samaritanos de aquel poblado creyeron en Jesús por el testimonio de la mujer: ‘Me dijo todo lo que he hecho’. Cuando los samaritanos llegaron a donde él estaba, le rogaban que se quedara con ellos, y se quedó allí dos días. Muchos más creyeron en él al oír su palabra. Y decían a la mujer: “Ya no creemos por lo que tú nos has contado, pues nosotros mismos lo hemos oído y sabemos que él es, de veras, el Salvador del mundo”. </a:t>
            </a:r>
            <a:endParaRPr lang="es-419" sz="2400" dirty="0">
              <a:solidFill>
                <a:schemeClr val="accent6"/>
              </a:solidFill>
            </a:endParaRPr>
          </a:p>
        </p:txBody>
      </p:sp>
      <p:sp>
        <p:nvSpPr>
          <p:cNvPr id="9" name="TextBox 8">
            <a:extLst>
              <a:ext uri="{FF2B5EF4-FFF2-40B4-BE49-F238E27FC236}">
                <a16:creationId xmlns:a16="http://schemas.microsoft.com/office/drawing/2014/main" id="{B47ABB27-1C24-72A6-49E6-5BF09399302A}"/>
              </a:ext>
            </a:extLst>
          </p:cNvPr>
          <p:cNvSpPr txBox="1"/>
          <p:nvPr/>
        </p:nvSpPr>
        <p:spPr>
          <a:xfrm>
            <a:off x="339476" y="5952565"/>
            <a:ext cx="4249270" cy="707886"/>
          </a:xfrm>
          <a:prstGeom prst="rect">
            <a:avLst/>
          </a:prstGeom>
          <a:noFill/>
        </p:spPr>
        <p:txBody>
          <a:bodyPr wrap="square" rtlCol="0">
            <a:spAutoFit/>
          </a:bodyPr>
          <a:lstStyle/>
          <a:p>
            <a:r>
              <a:rPr lang="es-419" sz="4000" dirty="0">
                <a:solidFill>
                  <a:schemeClr val="accent1">
                    <a:lumMod val="75000"/>
                  </a:schemeClr>
                </a:solidFill>
              </a:rPr>
              <a:t>Palabra del Señor</a:t>
            </a:r>
          </a:p>
        </p:txBody>
      </p:sp>
      <p:sp>
        <p:nvSpPr>
          <p:cNvPr id="10" name="TextBox 9">
            <a:extLst>
              <a:ext uri="{FF2B5EF4-FFF2-40B4-BE49-F238E27FC236}">
                <a16:creationId xmlns:a16="http://schemas.microsoft.com/office/drawing/2014/main" id="{D47A128E-1C04-CF4A-792C-5C880C5F76DB}"/>
              </a:ext>
            </a:extLst>
          </p:cNvPr>
          <p:cNvSpPr txBox="1"/>
          <p:nvPr/>
        </p:nvSpPr>
        <p:spPr>
          <a:xfrm>
            <a:off x="4588745" y="6014120"/>
            <a:ext cx="4742329" cy="646331"/>
          </a:xfrm>
          <a:prstGeom prst="rect">
            <a:avLst/>
          </a:prstGeom>
          <a:noFill/>
        </p:spPr>
        <p:txBody>
          <a:bodyPr wrap="square" rtlCol="0">
            <a:spAutoFit/>
          </a:bodyPr>
          <a:lstStyle/>
          <a:p>
            <a:r>
              <a:rPr lang="es-419" sz="3600" dirty="0">
                <a:solidFill>
                  <a:schemeClr val="accent6">
                    <a:lumMod val="60000"/>
                    <a:lumOff val="40000"/>
                  </a:schemeClr>
                </a:solidFill>
              </a:rPr>
              <a:t>Gloria</a:t>
            </a:r>
            <a:r>
              <a:rPr lang="es-419" dirty="0">
                <a:solidFill>
                  <a:schemeClr val="accent6">
                    <a:lumMod val="60000"/>
                    <a:lumOff val="40000"/>
                  </a:schemeClr>
                </a:solidFill>
              </a:rPr>
              <a:t> </a:t>
            </a:r>
            <a:r>
              <a:rPr lang="es-419" sz="3600" dirty="0">
                <a:solidFill>
                  <a:schemeClr val="accent6">
                    <a:lumMod val="60000"/>
                    <a:lumOff val="40000"/>
                  </a:schemeClr>
                </a:solidFill>
              </a:rPr>
              <a:t>a ti, Señor Jesús</a:t>
            </a:r>
          </a:p>
        </p:txBody>
      </p:sp>
    </p:spTree>
    <p:extLst>
      <p:ext uri="{BB962C8B-B14F-4D97-AF65-F5344CB8AC3E}">
        <p14:creationId xmlns:p14="http://schemas.microsoft.com/office/powerpoint/2010/main" val="343497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F198A-54D7-C921-116E-816130F09573}"/>
              </a:ext>
            </a:extLst>
          </p:cNvPr>
          <p:cNvSpPr>
            <a:spLocks noGrp="1"/>
          </p:cNvSpPr>
          <p:nvPr>
            <p:ph type="title"/>
          </p:nvPr>
        </p:nvSpPr>
        <p:spPr>
          <a:xfrm>
            <a:off x="5254777" y="2782486"/>
            <a:ext cx="7215128" cy="1293028"/>
          </a:xfrm>
        </p:spPr>
        <p:txBody>
          <a:bodyPr>
            <a:normAutofit/>
          </a:bodyPr>
          <a:lstStyle/>
          <a:p>
            <a:pPr algn="ctr"/>
            <a:r>
              <a:rPr lang="es-EC" sz="7200" dirty="0" err="1"/>
              <a:t>reflexiÓn</a:t>
            </a:r>
            <a:endParaRPr lang="es-EC" sz="7200" dirty="0"/>
          </a:p>
        </p:txBody>
      </p:sp>
      <p:pic>
        <p:nvPicPr>
          <p:cNvPr id="4" name="Marcador de contenido 3">
            <a:extLst>
              <a:ext uri="{FF2B5EF4-FFF2-40B4-BE49-F238E27FC236}">
                <a16:creationId xmlns:a16="http://schemas.microsoft.com/office/drawing/2014/main" id="{5591285F-F07C-62AF-B27C-F793D18F7EB7}"/>
              </a:ext>
            </a:extLst>
          </p:cNvPr>
          <p:cNvPicPr>
            <a:picLocks noGrp="1" noChangeAspect="1"/>
          </p:cNvPicPr>
          <p:nvPr>
            <p:ph idx="1"/>
          </p:nvPr>
        </p:nvPicPr>
        <p:blipFill>
          <a:blip r:embed="rId2"/>
          <a:stretch>
            <a:fillRect/>
          </a:stretch>
        </p:blipFill>
        <p:spPr>
          <a:xfrm>
            <a:off x="10869053" y="0"/>
            <a:ext cx="1322947" cy="1402202"/>
          </a:xfrm>
          <a:prstGeom prst="rect">
            <a:avLst/>
          </a:prstGeom>
        </p:spPr>
      </p:pic>
      <p:pic>
        <p:nvPicPr>
          <p:cNvPr id="7170" name="Picture 2" descr="Lo que he aprendido gracias al feedback y que te invito a reflexionar. -  Escuela de experiencias">
            <a:extLst>
              <a:ext uri="{FF2B5EF4-FFF2-40B4-BE49-F238E27FC236}">
                <a16:creationId xmlns:a16="http://schemas.microsoft.com/office/drawing/2014/main" id="{FF091850-F0FB-F490-66A0-9C3CF63BF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5342"/>
            <a:ext cx="5647764" cy="28238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Jesús Y La Mujer Samaritana En El Pozo Ilustraciones Svg, Vectoriales, Clip  Art Vectorizado Libre De Derechos. Image 81891382.">
            <a:extLst>
              <a:ext uri="{FF2B5EF4-FFF2-40B4-BE49-F238E27FC236}">
                <a16:creationId xmlns:a16="http://schemas.microsoft.com/office/drawing/2014/main" id="{297C1007-2C2D-570D-2376-2A0782DE5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5860" y="2480116"/>
            <a:ext cx="824464" cy="80544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08444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5322DF-C75B-0E88-1CA3-93DA8BA9DF58}"/>
              </a:ext>
            </a:extLst>
          </p:cNvPr>
          <p:cNvSpPr txBox="1"/>
          <p:nvPr/>
        </p:nvSpPr>
        <p:spPr>
          <a:xfrm>
            <a:off x="280146" y="712258"/>
            <a:ext cx="6100482" cy="830997"/>
          </a:xfrm>
          <a:prstGeom prst="rect">
            <a:avLst/>
          </a:prstGeom>
          <a:noFill/>
        </p:spPr>
        <p:txBody>
          <a:bodyPr wrap="square">
            <a:spAutoFit/>
          </a:bodyPr>
          <a:lstStyle/>
          <a:p>
            <a:r>
              <a:rPr lang="es-ES" sz="2400" dirty="0">
                <a:solidFill>
                  <a:srgbClr val="006600"/>
                </a:solidFill>
              </a:rPr>
              <a:t>¿Por qué la samaritana pregunta, Cómo Jesús, un judío, le pide agua a ella?</a:t>
            </a:r>
            <a:endParaRPr lang="es-419" sz="2400" dirty="0">
              <a:solidFill>
                <a:srgbClr val="006600"/>
              </a:solidFill>
            </a:endParaRPr>
          </a:p>
        </p:txBody>
      </p:sp>
      <p:sp>
        <p:nvSpPr>
          <p:cNvPr id="7" name="TextBox 6">
            <a:extLst>
              <a:ext uri="{FF2B5EF4-FFF2-40B4-BE49-F238E27FC236}">
                <a16:creationId xmlns:a16="http://schemas.microsoft.com/office/drawing/2014/main" id="{F0CEFC26-F1F4-C3CA-2D7C-4F059AB20CAB}"/>
              </a:ext>
            </a:extLst>
          </p:cNvPr>
          <p:cNvSpPr txBox="1"/>
          <p:nvPr/>
        </p:nvSpPr>
        <p:spPr>
          <a:xfrm>
            <a:off x="1095935" y="1664802"/>
            <a:ext cx="6100482" cy="1477328"/>
          </a:xfrm>
          <a:prstGeom prst="rect">
            <a:avLst/>
          </a:prstGeom>
          <a:noFill/>
        </p:spPr>
        <p:txBody>
          <a:bodyPr wrap="square">
            <a:spAutoFit/>
          </a:bodyPr>
          <a:lstStyle/>
          <a:p>
            <a:r>
              <a:rPr lang="es-ES" dirty="0">
                <a:solidFill>
                  <a:schemeClr val="accent1">
                    <a:lumMod val="50000"/>
                  </a:schemeClr>
                </a:solidFill>
              </a:rPr>
              <a:t>Los judíos y los samaritanos no se llevaban bien por diferencias en creencias religiosas incluyendo donde adoraban a Dios: los judíos adoraban a Dios en el templo de Jerusalén y los samaritanos lo adoraban en un monte en Samaria.</a:t>
            </a:r>
            <a:endParaRPr lang="es-419" dirty="0">
              <a:solidFill>
                <a:schemeClr val="accent1">
                  <a:lumMod val="50000"/>
                </a:schemeClr>
              </a:solidFill>
            </a:endParaRPr>
          </a:p>
        </p:txBody>
      </p:sp>
      <p:sp>
        <p:nvSpPr>
          <p:cNvPr id="9" name="TextBox 8">
            <a:extLst>
              <a:ext uri="{FF2B5EF4-FFF2-40B4-BE49-F238E27FC236}">
                <a16:creationId xmlns:a16="http://schemas.microsoft.com/office/drawing/2014/main" id="{1D138C3F-7EDC-D3F8-6EB6-E4433B4032EC}"/>
              </a:ext>
            </a:extLst>
          </p:cNvPr>
          <p:cNvSpPr txBox="1"/>
          <p:nvPr/>
        </p:nvSpPr>
        <p:spPr>
          <a:xfrm>
            <a:off x="432546" y="3809110"/>
            <a:ext cx="7259171" cy="461665"/>
          </a:xfrm>
          <a:prstGeom prst="rect">
            <a:avLst/>
          </a:prstGeom>
          <a:noFill/>
        </p:spPr>
        <p:txBody>
          <a:bodyPr wrap="square">
            <a:spAutoFit/>
          </a:bodyPr>
          <a:lstStyle/>
          <a:p>
            <a:r>
              <a:rPr lang="es-ES" sz="2400" dirty="0">
                <a:solidFill>
                  <a:srgbClr val="006600"/>
                </a:solidFill>
              </a:rPr>
              <a:t>¿Por qué a Jesús no le importa que ella es samaritana?</a:t>
            </a:r>
            <a:endParaRPr lang="es-419" sz="2400" dirty="0">
              <a:solidFill>
                <a:srgbClr val="006600"/>
              </a:solidFill>
            </a:endParaRPr>
          </a:p>
        </p:txBody>
      </p:sp>
      <p:sp>
        <p:nvSpPr>
          <p:cNvPr id="11" name="TextBox 10">
            <a:extLst>
              <a:ext uri="{FF2B5EF4-FFF2-40B4-BE49-F238E27FC236}">
                <a16:creationId xmlns:a16="http://schemas.microsoft.com/office/drawing/2014/main" id="{62CDFB50-0C27-3778-4BD7-52E2E268852D}"/>
              </a:ext>
            </a:extLst>
          </p:cNvPr>
          <p:cNvSpPr txBox="1"/>
          <p:nvPr/>
        </p:nvSpPr>
        <p:spPr>
          <a:xfrm>
            <a:off x="1320052" y="4466742"/>
            <a:ext cx="6273053" cy="923330"/>
          </a:xfrm>
          <a:prstGeom prst="rect">
            <a:avLst/>
          </a:prstGeom>
          <a:noFill/>
        </p:spPr>
        <p:txBody>
          <a:bodyPr wrap="square">
            <a:spAutoFit/>
          </a:bodyPr>
          <a:lstStyle/>
          <a:p>
            <a:r>
              <a:rPr lang="es-ES" dirty="0">
                <a:solidFill>
                  <a:srgbClr val="C00000"/>
                </a:solidFill>
              </a:rPr>
              <a:t>Jesús ama a todo el mundo igual. Jesús le contesta que, si ella conociera el don de Dios y quien Él es, le pidiera de beber a Él, y Él le diera agua viva</a:t>
            </a:r>
            <a:endParaRPr lang="es-419" dirty="0">
              <a:solidFill>
                <a:srgbClr val="C00000"/>
              </a:solidFill>
            </a:endParaRPr>
          </a:p>
        </p:txBody>
      </p:sp>
      <p:pic>
        <p:nvPicPr>
          <p:cNvPr id="8196" name="Picture 4" descr="Mapa Palestina en tiempo de Jesús">
            <a:extLst>
              <a:ext uri="{FF2B5EF4-FFF2-40B4-BE49-F238E27FC236}">
                <a16:creationId xmlns:a16="http://schemas.microsoft.com/office/drawing/2014/main" id="{E6649E96-3764-D2F6-95A6-0796B4261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441" y="253253"/>
            <a:ext cx="4141413" cy="635149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Jesús y la samaritana (Juan 4:5-43) | Historia bíblica">
            <a:extLst>
              <a:ext uri="{FF2B5EF4-FFF2-40B4-BE49-F238E27FC236}">
                <a16:creationId xmlns:a16="http://schemas.microsoft.com/office/drawing/2014/main" id="{9F2FE1D6-EB5C-CCBE-D7A6-713C04695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6633"/>
            <a:ext cx="1532965" cy="153296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56D26785-76FE-BBB8-7EC4-757B2288D5E3}"/>
              </a:ext>
            </a:extLst>
          </p:cNvPr>
          <p:cNvCxnSpPr/>
          <p:nvPr/>
        </p:nvCxnSpPr>
        <p:spPr>
          <a:xfrm>
            <a:off x="9350188" y="2403466"/>
            <a:ext cx="349623" cy="636495"/>
          </a:xfrm>
          <a:prstGeom prst="straightConnector1">
            <a:avLst/>
          </a:prstGeom>
          <a:ln w="57150">
            <a:solidFill>
              <a:srgbClr val="FFFF00"/>
            </a:solidFill>
            <a:tailEnd type="triangle"/>
          </a:ln>
        </p:spPr>
        <p:style>
          <a:lnRef idx="3">
            <a:schemeClr val="accent6"/>
          </a:lnRef>
          <a:fillRef idx="0">
            <a:schemeClr val="accent6"/>
          </a:fillRef>
          <a:effectRef idx="2">
            <a:schemeClr val="accent6"/>
          </a:effectRef>
          <a:fontRef idx="minor">
            <a:schemeClr val="tx1"/>
          </a:fontRef>
        </p:style>
      </p:cxnSp>
      <p:cxnSp>
        <p:nvCxnSpPr>
          <p:cNvPr id="14" name="Straight Arrow Connector 13">
            <a:extLst>
              <a:ext uri="{FF2B5EF4-FFF2-40B4-BE49-F238E27FC236}">
                <a16:creationId xmlns:a16="http://schemas.microsoft.com/office/drawing/2014/main" id="{ACB7E5B7-5DFD-205C-7847-2F7F779EF8CD}"/>
              </a:ext>
            </a:extLst>
          </p:cNvPr>
          <p:cNvCxnSpPr>
            <a:cxnSpLocks/>
          </p:cNvCxnSpPr>
          <p:nvPr/>
        </p:nvCxnSpPr>
        <p:spPr>
          <a:xfrm>
            <a:off x="8265741" y="3917577"/>
            <a:ext cx="430024" cy="277905"/>
          </a:xfrm>
          <a:prstGeom prst="straightConnector1">
            <a:avLst/>
          </a:prstGeom>
          <a:ln w="57150">
            <a:solidFill>
              <a:srgbClr val="FFFF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7762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196"/>
                                        </p:tgtEl>
                                        <p:attrNameLst>
                                          <p:attrName>style.visibility</p:attrName>
                                        </p:attrNameLst>
                                      </p:cBhvr>
                                      <p:to>
                                        <p:strVal val="visible"/>
                                      </p:to>
                                    </p:set>
                                    <p:animEffect transition="in" filter="fade">
                                      <p:cBhvr>
                                        <p:cTn id="18" dur="1000"/>
                                        <p:tgtEl>
                                          <p:spTgt spid="8196"/>
                                        </p:tgtEl>
                                      </p:cBhvr>
                                    </p:animEffect>
                                    <p:anim calcmode="lin" valueType="num">
                                      <p:cBhvr>
                                        <p:cTn id="19" dur="1000" fill="hold"/>
                                        <p:tgtEl>
                                          <p:spTgt spid="8196"/>
                                        </p:tgtEl>
                                        <p:attrNameLst>
                                          <p:attrName>ppt_x</p:attrName>
                                        </p:attrNameLst>
                                      </p:cBhvr>
                                      <p:tavLst>
                                        <p:tav tm="0">
                                          <p:val>
                                            <p:strVal val="#ppt_x"/>
                                          </p:val>
                                        </p:tav>
                                        <p:tav tm="100000">
                                          <p:val>
                                            <p:strVal val="#ppt_x"/>
                                          </p:val>
                                        </p:tav>
                                      </p:tavLst>
                                    </p:anim>
                                    <p:anim calcmode="lin" valueType="num">
                                      <p:cBhvr>
                                        <p:cTn id="20"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008AA4-290E-7B6D-65C8-CECFFFE3E04C}"/>
              </a:ext>
            </a:extLst>
          </p:cNvPr>
          <p:cNvSpPr txBox="1"/>
          <p:nvPr/>
        </p:nvSpPr>
        <p:spPr>
          <a:xfrm>
            <a:off x="484094" y="796968"/>
            <a:ext cx="6096000" cy="461665"/>
          </a:xfrm>
          <a:prstGeom prst="rect">
            <a:avLst/>
          </a:prstGeom>
          <a:noFill/>
        </p:spPr>
        <p:txBody>
          <a:bodyPr wrap="square">
            <a:spAutoFit/>
          </a:bodyPr>
          <a:lstStyle/>
          <a:p>
            <a:r>
              <a:rPr lang="es-ES" sz="2400" dirty="0">
                <a:solidFill>
                  <a:srgbClr val="202C8F"/>
                </a:solidFill>
              </a:rPr>
              <a:t>¿Quién piensa ella que es Jesús?</a:t>
            </a:r>
            <a:endParaRPr lang="es-419" sz="2400" dirty="0">
              <a:solidFill>
                <a:srgbClr val="202C8F"/>
              </a:solidFill>
            </a:endParaRPr>
          </a:p>
        </p:txBody>
      </p:sp>
      <p:sp>
        <p:nvSpPr>
          <p:cNvPr id="5" name="TextBox 4">
            <a:extLst>
              <a:ext uri="{FF2B5EF4-FFF2-40B4-BE49-F238E27FC236}">
                <a16:creationId xmlns:a16="http://schemas.microsoft.com/office/drawing/2014/main" id="{6DF57523-709C-E1EB-C165-2C88F1F52947}"/>
              </a:ext>
            </a:extLst>
          </p:cNvPr>
          <p:cNvSpPr txBox="1"/>
          <p:nvPr/>
        </p:nvSpPr>
        <p:spPr>
          <a:xfrm>
            <a:off x="2052918" y="1352780"/>
            <a:ext cx="6096000" cy="369332"/>
          </a:xfrm>
          <a:prstGeom prst="rect">
            <a:avLst/>
          </a:prstGeom>
          <a:noFill/>
        </p:spPr>
        <p:txBody>
          <a:bodyPr wrap="square">
            <a:spAutoFit/>
          </a:bodyPr>
          <a:lstStyle/>
          <a:p>
            <a:r>
              <a:rPr lang="en-US" dirty="0">
                <a:solidFill>
                  <a:srgbClr val="C00000"/>
                </a:solidFill>
              </a:rPr>
              <a:t>Un </a:t>
            </a:r>
            <a:r>
              <a:rPr lang="en-US" dirty="0" err="1">
                <a:solidFill>
                  <a:srgbClr val="C00000"/>
                </a:solidFill>
              </a:rPr>
              <a:t>profeta</a:t>
            </a:r>
            <a:endParaRPr lang="es-419" dirty="0">
              <a:solidFill>
                <a:srgbClr val="C00000"/>
              </a:solidFill>
            </a:endParaRPr>
          </a:p>
        </p:txBody>
      </p:sp>
      <p:sp>
        <p:nvSpPr>
          <p:cNvPr id="7" name="TextBox 6">
            <a:extLst>
              <a:ext uri="{FF2B5EF4-FFF2-40B4-BE49-F238E27FC236}">
                <a16:creationId xmlns:a16="http://schemas.microsoft.com/office/drawing/2014/main" id="{3E17B16D-2652-EC40-D01C-4329457E412C}"/>
              </a:ext>
            </a:extLst>
          </p:cNvPr>
          <p:cNvSpPr txBox="1"/>
          <p:nvPr/>
        </p:nvSpPr>
        <p:spPr>
          <a:xfrm>
            <a:off x="1801906" y="2476045"/>
            <a:ext cx="6096000" cy="461665"/>
          </a:xfrm>
          <a:prstGeom prst="rect">
            <a:avLst/>
          </a:prstGeom>
          <a:noFill/>
        </p:spPr>
        <p:txBody>
          <a:bodyPr wrap="square">
            <a:spAutoFit/>
          </a:bodyPr>
          <a:lstStyle/>
          <a:p>
            <a:r>
              <a:rPr lang="es-ES" sz="2400" dirty="0">
                <a:solidFill>
                  <a:srgbClr val="202C8F"/>
                </a:solidFill>
              </a:rPr>
              <a:t>¿Qué le dice Jesús del agua que Él da?</a:t>
            </a:r>
            <a:endParaRPr lang="es-419" sz="2400" dirty="0">
              <a:solidFill>
                <a:srgbClr val="202C8F"/>
              </a:solidFill>
            </a:endParaRPr>
          </a:p>
        </p:txBody>
      </p:sp>
      <p:sp>
        <p:nvSpPr>
          <p:cNvPr id="9" name="TextBox 8">
            <a:extLst>
              <a:ext uri="{FF2B5EF4-FFF2-40B4-BE49-F238E27FC236}">
                <a16:creationId xmlns:a16="http://schemas.microsoft.com/office/drawing/2014/main" id="{095DCD48-D4FC-08F7-9E29-D1125D7D163F}"/>
              </a:ext>
            </a:extLst>
          </p:cNvPr>
          <p:cNvSpPr txBox="1"/>
          <p:nvPr/>
        </p:nvSpPr>
        <p:spPr>
          <a:xfrm>
            <a:off x="2886634" y="3105834"/>
            <a:ext cx="7530353" cy="646331"/>
          </a:xfrm>
          <a:prstGeom prst="rect">
            <a:avLst/>
          </a:prstGeom>
          <a:noFill/>
        </p:spPr>
        <p:txBody>
          <a:bodyPr wrap="square">
            <a:spAutoFit/>
          </a:bodyPr>
          <a:lstStyle/>
          <a:p>
            <a:r>
              <a:rPr lang="es-ES" dirty="0">
                <a:solidFill>
                  <a:srgbClr val="C00000"/>
                </a:solidFill>
              </a:rPr>
              <a:t>El que bebe el agua que Jesús da, nunca más tendrá sed; se convertirá en un manantial capaz de dar la vida eterna</a:t>
            </a:r>
            <a:endParaRPr lang="es-419" dirty="0">
              <a:solidFill>
                <a:srgbClr val="C00000"/>
              </a:solidFill>
            </a:endParaRPr>
          </a:p>
        </p:txBody>
      </p:sp>
      <p:sp>
        <p:nvSpPr>
          <p:cNvPr id="11" name="TextBox 10">
            <a:extLst>
              <a:ext uri="{FF2B5EF4-FFF2-40B4-BE49-F238E27FC236}">
                <a16:creationId xmlns:a16="http://schemas.microsoft.com/office/drawing/2014/main" id="{C636D8DA-BC30-50A6-065B-E0E1CFE6E2F0}"/>
              </a:ext>
            </a:extLst>
          </p:cNvPr>
          <p:cNvSpPr txBox="1"/>
          <p:nvPr/>
        </p:nvSpPr>
        <p:spPr>
          <a:xfrm>
            <a:off x="2967318" y="4155122"/>
            <a:ext cx="6096000" cy="461665"/>
          </a:xfrm>
          <a:prstGeom prst="rect">
            <a:avLst/>
          </a:prstGeom>
          <a:noFill/>
        </p:spPr>
        <p:txBody>
          <a:bodyPr wrap="square">
            <a:spAutoFit/>
          </a:bodyPr>
          <a:lstStyle/>
          <a:p>
            <a:r>
              <a:rPr lang="en-US" sz="2400" dirty="0">
                <a:solidFill>
                  <a:srgbClr val="202C8F"/>
                </a:solidFill>
              </a:rPr>
              <a:t>¿</a:t>
            </a:r>
            <a:r>
              <a:rPr lang="en-US" sz="2400" dirty="0" err="1">
                <a:solidFill>
                  <a:srgbClr val="202C8F"/>
                </a:solidFill>
              </a:rPr>
              <a:t>Qué</a:t>
            </a:r>
            <a:r>
              <a:rPr lang="en-US" sz="2400" dirty="0">
                <a:solidFill>
                  <a:srgbClr val="202C8F"/>
                </a:solidFill>
              </a:rPr>
              <a:t> </a:t>
            </a:r>
            <a:r>
              <a:rPr lang="en-US" sz="2400" dirty="0" err="1">
                <a:solidFill>
                  <a:srgbClr val="202C8F"/>
                </a:solidFill>
              </a:rPr>
              <a:t>significa</a:t>
            </a:r>
            <a:r>
              <a:rPr lang="en-US" sz="2400" dirty="0">
                <a:solidFill>
                  <a:srgbClr val="202C8F"/>
                </a:solidFill>
              </a:rPr>
              <a:t> </a:t>
            </a:r>
            <a:r>
              <a:rPr lang="en-US" sz="2400" dirty="0" err="1">
                <a:solidFill>
                  <a:srgbClr val="202C8F"/>
                </a:solidFill>
              </a:rPr>
              <a:t>esto</a:t>
            </a:r>
            <a:r>
              <a:rPr lang="en-US" sz="2400" dirty="0">
                <a:solidFill>
                  <a:srgbClr val="202C8F"/>
                </a:solidFill>
              </a:rPr>
              <a:t>?</a:t>
            </a:r>
            <a:endParaRPr lang="es-419" sz="2400" dirty="0">
              <a:solidFill>
                <a:srgbClr val="202C8F"/>
              </a:solidFill>
            </a:endParaRPr>
          </a:p>
        </p:txBody>
      </p:sp>
      <p:sp>
        <p:nvSpPr>
          <p:cNvPr id="13" name="TextBox 12">
            <a:extLst>
              <a:ext uri="{FF2B5EF4-FFF2-40B4-BE49-F238E27FC236}">
                <a16:creationId xmlns:a16="http://schemas.microsoft.com/office/drawing/2014/main" id="{D5378353-531F-AB90-68F4-F84DF38781DA}"/>
              </a:ext>
            </a:extLst>
          </p:cNvPr>
          <p:cNvSpPr txBox="1"/>
          <p:nvPr/>
        </p:nvSpPr>
        <p:spPr>
          <a:xfrm>
            <a:off x="3863788" y="4812721"/>
            <a:ext cx="6096000" cy="646331"/>
          </a:xfrm>
          <a:prstGeom prst="rect">
            <a:avLst/>
          </a:prstGeom>
          <a:noFill/>
        </p:spPr>
        <p:txBody>
          <a:bodyPr wrap="square">
            <a:spAutoFit/>
          </a:bodyPr>
          <a:lstStyle/>
          <a:p>
            <a:r>
              <a:rPr lang="es-ES" dirty="0">
                <a:solidFill>
                  <a:srgbClr val="C00000"/>
                </a:solidFill>
              </a:rPr>
              <a:t>El agua que habla Jesús es su espíritu en nuestros corazones que nos lleva a amar a Dios y al prójimo y así llegar al Cielo</a:t>
            </a:r>
            <a:endParaRPr lang="es-419" dirty="0">
              <a:solidFill>
                <a:srgbClr val="C00000"/>
              </a:solidFill>
            </a:endParaRPr>
          </a:p>
        </p:txBody>
      </p:sp>
      <p:pic>
        <p:nvPicPr>
          <p:cNvPr id="9218" name="Picture 2" descr="LA MUJER SAMARITANA">
            <a:extLst>
              <a:ext uri="{FF2B5EF4-FFF2-40B4-BE49-F238E27FC236}">
                <a16:creationId xmlns:a16="http://schemas.microsoft.com/office/drawing/2014/main" id="{B009C586-C7AC-AE28-F412-6680A2F28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169" y="0"/>
            <a:ext cx="2155498" cy="274376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atholic.net - Jesús con la samaritana, un encuentro misericordioso">
            <a:extLst>
              <a:ext uri="{FF2B5EF4-FFF2-40B4-BE49-F238E27FC236}">
                <a16:creationId xmlns:a16="http://schemas.microsoft.com/office/drawing/2014/main" id="{8F251A8E-052F-4CC2-1F89-3818B2A26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94" y="4469784"/>
            <a:ext cx="2070872" cy="207087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6ED9BCC-2BD1-4058-8DDC-503A397F8373}"/>
              </a:ext>
            </a:extLst>
          </p:cNvPr>
          <p:cNvSpPr txBox="1"/>
          <p:nvPr/>
        </p:nvSpPr>
        <p:spPr>
          <a:xfrm>
            <a:off x="4168588" y="5620975"/>
            <a:ext cx="8148918" cy="1200329"/>
          </a:xfrm>
          <a:prstGeom prst="rect">
            <a:avLst/>
          </a:prstGeom>
          <a:noFill/>
        </p:spPr>
        <p:txBody>
          <a:bodyPr wrap="square">
            <a:spAutoFit/>
          </a:bodyPr>
          <a:lstStyle/>
          <a:p>
            <a:r>
              <a:rPr lang="es-ES" sz="2400" dirty="0">
                <a:solidFill>
                  <a:srgbClr val="006600"/>
                </a:solidFill>
              </a:rPr>
              <a:t>Jesús admite que Él es el Mesías y ella lo cree y se convierte y lleva estas noticias a muchos. Dios quiere la salvación para todos, no solo los judíos.</a:t>
            </a:r>
            <a:endParaRPr lang="es-419" sz="2400" dirty="0">
              <a:solidFill>
                <a:srgbClr val="006600"/>
              </a:solidFill>
            </a:endParaRPr>
          </a:p>
        </p:txBody>
      </p:sp>
    </p:spTree>
    <p:extLst>
      <p:ext uri="{BB962C8B-B14F-4D97-AF65-F5344CB8AC3E}">
        <p14:creationId xmlns:p14="http://schemas.microsoft.com/office/powerpoint/2010/main" val="16201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5" grpId="0"/>
    </p:bld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{12683081-6A18-4C2C-B33F-530C14D75A5F}tf78438558_win32</Template>
  <TotalTime>465</TotalTime>
  <Words>988</Words>
  <Application>Microsoft Office PowerPoint</Application>
  <PresentationFormat>Widescreen</PresentationFormat>
  <Paragraphs>75</Paragraphs>
  <Slides>15</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Comic Sans MS</vt:lpstr>
      <vt:lpstr>Sabon Next LT</vt:lpstr>
      <vt:lpstr>Office Theme</vt:lpstr>
      <vt:lpstr>Ministerio Amigos de Jesús y María  Ciclo A - III Domingo de Cuaresma </vt:lpstr>
      <vt:lpstr>La mujer del Pozo</vt:lpstr>
      <vt:lpstr>PowerPoint Presentation</vt:lpstr>
      <vt:lpstr>PowerPoint Presentation</vt:lpstr>
      <vt:lpstr>PowerPoint Presentation</vt:lpstr>
      <vt:lpstr>PowerPoint Presentation</vt:lpstr>
      <vt:lpstr>reflexiÓn</vt:lpstr>
      <vt:lpstr>PowerPoint Presentation</vt:lpstr>
      <vt:lpstr>PowerPoint Presentation</vt:lpstr>
      <vt:lpstr>PowerPoint Presentation</vt:lpstr>
      <vt:lpstr>PowerPoint Presentation</vt:lpstr>
      <vt:lpstr>PowerPoint Presentation</vt:lpstr>
      <vt:lpstr>oración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  Ciclo A - III Domingo de Cuaresma</dc:title>
  <dc:subject/>
  <dc:creator>Mercedes Cristina Bermudez-Garcia</dc:creator>
  <cp:lastModifiedBy>Maria Varona</cp:lastModifiedBy>
  <cp:revision>5</cp:revision>
  <dcterms:created xsi:type="dcterms:W3CDTF">2023-03-01T16:07:17Z</dcterms:created>
  <dcterms:modified xsi:type="dcterms:W3CDTF">2026-02-17T18:44:21Z</dcterms:modified>
</cp:coreProperties>
</file>