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5T05:27:12.9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152 202 24575,'0'44'0,"-2"1"0,-11 59 0,1 8 0,9-79 0,0 0 0,-15 58 0,-2-8 0,13-50 0,-20 58 0,20-70 0,1-1 0,-4 32 0,1-6 0,2-4 0,3 0 0,1 1 0,6 85 0,-1-29 0,-2-76 0,0-1 0,2 1 0,0-1 0,2 0 0,0 0 0,13 38 0,-9-30 0,-2 0 0,-1 1 0,-1-1 0,-1 1 0,-2 0 0,-6 58 0,3 2 0,2 731 0,2-790 0,11 61 0,-2-25 0,-11-63 0,1 1 0,0-1 0,1 0 0,-1 0 0,1 1 0,0-1 0,0 0 0,1-1 0,-1 1 0,1 0 0,0-1 0,0 1 0,1-1 0,-1 0 0,1 0 0,0 0 0,6 4 0,-3-4 0,1 1 0,-1-1 0,1-1 0,0 1 0,0-1 0,0-1 0,1 1 0,-1-1 0,1-1 0,10 1 0,-3-1 0,1-1 0,-1 0 0,0-1 0,1-1 0,-1-1 0,0 0 0,-1-1 0,1-1 0,-1 0 0,1-1 0,18-11 0,-16 4 0,0-1 0,-1-1 0,0 0 0,14-19 0,10-8 0,-11 13 0,-2 0 0,0-2 0,-2-2 0,-2 0 0,-1-1 0,35-69 0,-40 62 0,-8 22 0,0-1 0,-2 0 0,0 0 0,-2-1 0,0 0 0,-1 0 0,-1 0 0,1-34 0,-4 45 0,0 0 0,-2-1 0,1 1 0,-1 0 0,-1-1 0,1 1 0,-2 0 0,0 0 0,0 0 0,0 0 0,-2 1 0,-5-11 0,-15-27 0,16 28 0,-2 0 0,-16-22 0,5 13 0,1-1 0,-19-36 0,34 53 0,0 0 0,1 0 0,1 0 0,0-1 0,1 0 0,0 0 0,1 0 0,1 0 0,-1-16 0,1-66 0,5-149 0,7 172 0,-6 50 0,-2-1 0,2-29 0,-4-32 0,-4-147 0,1 219 0,0-1 0,-1 1 0,-1 0 0,-9-21 0,8 22 0,1 0 0,0-1 0,1 1 0,0-1 0,-2-18 0,3-259 0,4 142 0,0 119 0,9-54 0,-6 54 0,3-52 0,-8 68 0,1 1 0,-1 0 0,-1-1 0,1 1 0,-2 0 0,-4-20 0,5 29 0,0-1 0,0 0 0,-1 0 0,1 1 0,-1-1 0,0 1 0,1-1 0,-1 1 0,0 0 0,-1-1 0,1 1 0,0 0 0,0 1 0,-1-1 0,1 0 0,-1 1 0,0-1 0,1 1 0,-1 0 0,0 0 0,0 0 0,0 0 0,0 0 0,0 1 0,0-1 0,-4 1 0,-18-3 0,1 1 0,-1 2 0,0 0 0,1 2 0,-48 8 0,57-3 0,1 1 0,-1 0 0,2 1 0,-1 0 0,1 1 0,1 0 0,0 1 0,0 1 0,1 0 0,0 1 0,1 0 0,-13 22 0,-31 35-1365,47-57-5461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5T05:36:35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151 147 24575,'-2'19'0,"0"0"0,-1-1 0,-1 1 0,-9 26 0,6-23 0,1 1 0,-4 31 0,10-46 0,-4 24 0,3 0 0,1 33 0,1-57 0,-1 0 0,1-1 0,1 1 0,0 0 0,0 0 0,0-1 0,1 1 0,0-1 0,0 0 0,1 0 0,0 0 0,0-1 0,9 12 0,2 0 0,-1 1 0,-1 0 0,-1 1 0,-1 1 0,14 34 0,-24-52 0,0 1 0,0 0 0,0-1 0,-1 1 0,1 0 0,-1 0 0,0 0 0,0-1 0,0 1 0,0 0 0,-1 0 0,0-1 0,1 1 0,-1 0 0,-1-1 0,1 1 0,0-1 0,-1 1 0,0-1 0,0 0 0,-3 5 0,-7 8 0,0 0 0,-30 29 0,0 1 0,23-21 0,2 1 0,-24 44 0,36-57 0,-1 1 0,2-1 0,0 1 0,0 0 0,2 0 0,-1 0 0,2 0 0,0 16 0,0 3 0,0-18 0,0 0 0,1 0 0,1 1 0,0-1 0,1 0 0,1 0 0,0 0 0,1-1 0,10 27 0,17 37 0,-7-12 0,-18-54 0,0 0 0,-1 1 0,-1-1 0,0 1 0,0 0 0,-1 1 0,-1-1 0,0 0 0,-1 1 0,-1-1 0,0 1 0,0-1 0,-1 1 0,-1-1 0,-1 0 0,0 1 0,-5 14 0,-15 50 0,15-49 0,-20 52 0,22-65 0,1 0 0,0 1 0,-3 28 0,0-3 0,2 2 0,1 0 0,3 1 0,4 77 0,1-22 0,-5 49 0,5 161 0,0-287 0,0 0 0,2 0 0,1-1 0,1 0 0,0 0 0,18 34 0,-1-12 0,1-2 0,32 41 0,-44-65 0,-7-9 0,1 0 0,-1 0 0,2-1 0,-1 0 0,14 12 0,-18-18 0,1 0 0,-1 0 0,0-1 0,1 1 0,0-1 0,-1 0 0,1 0 0,-1 0 0,1 0 0,0 0 0,0-1 0,0 0 0,-1 1 0,1-2 0,0 1 0,0 0 0,0-1 0,-1 0 0,1 1 0,5-3 0,4-2 0,-1 0 0,0-1 0,-1 0 0,0-1 0,0 0 0,0-1 0,15-15 0,-1 0 0,36-47 0,-9-12 0,-42 64 0,0 0 0,2 0 0,21-25 0,-29 38 0,0 0 0,0-1 0,-1 0 0,0 0 0,0 0 0,0 0 0,-1 0 0,0 0 0,0-1 0,0 1 0,-1-1 0,0 0 0,0-7 0,0-17 0,-4-50 0,0 27 0,3 45 0,0 0 0,-1 0 0,0 0 0,0 0 0,-1 0 0,0 0 0,-1 0 0,0 1 0,0 0 0,-1-1 0,0 1 0,-10-14 0,9 12 0,-1 0 0,1 0 0,1-1 0,0 0 0,1 0 0,0 0 0,1 0 0,-2-18 0,2 3 0,1 0 0,5-44 0,0 51 0,0 1 0,2 0 0,0 0 0,0 1 0,2 0 0,9-17 0,-5 11 0,-1-1 0,9-30 0,-18 48 0,11-35 0,-2-1 0,-2 0 0,-2-1 0,3-73 0,-10 76 0,1 0 0,12-74 0,-8 89 0,-1 1 0,-1-1 0,-1 0 0,-1 0 0,-1 0 0,-1 0 0,-2 0 0,-8-41 0,-44-61 0,31 75 0,-13-6 0,32 51 0,0 0 0,0 1 0,1-1 0,0-1 0,0 1 0,1-1 0,-1 1 0,2-1 0,-1 0 0,1 0 0,-2-13 0,3-182 0,4 91 0,-2 96 0,1 0 0,0 1 0,1-1 0,1 1 0,8-23 0,-6 22 0,-1-1 0,0 0 0,-1 0 0,1-18 0,2-23 0,3 1 0,33-107 0,-39 153 0,4-14 0,-1-1 0,-1 0 0,-2 0 0,0 0 0,-1-1 0,-2 0 0,-2-32 0,0 56 0,1 0 0,-1 0 0,1-1 0,-1 1 0,0 0 0,0 0 0,0 0 0,0 0 0,-1 0 0,0 0 0,1 0 0,-1 1 0,0-1 0,0 0 0,0 1 0,0 0 0,-1-1 0,1 1 0,-4-2 0,1 1 0,1 1 0,-1 0 0,1 0 0,-1 1 0,0-1 0,0 1 0,0 0 0,0 0 0,0 1 0,0-1 0,-7 1 0,-5 2 0,1 0 0,-1 0 0,1 2 0,-1 0 0,1 1 0,-21 9 0,-53 15 0,76-26 0,-1 0 0,2 1 0,-1 1 0,0 0 0,1 1 0,0 1 0,0 0 0,1 0 0,-13 10 0,7 0 0,-1-1 0,-1-1 0,0-1 0,-24 12 0,18-5-1365,18-9-5461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5T05:37:26.6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1184 1217 24575,'2'5'0,"0"-1"0,0 1 0,0 0 0,1-1 0,0 0 0,0 0 0,0 0 0,1 0 0,-1 0 0,1 0 0,7 5 0,0 1 0,-7-7 0,0 1 0,0-1 0,0 0 0,0 0 0,1-1 0,-1 1 0,1-1 0,0 0 0,0 0 0,-1-1 0,1 1 0,7 0 0,66 2 0,-66-4 0,-1-1 0,0 1 0,0 1 0,0 0 0,0 1 0,1 0 0,-2 1 0,22 7 0,-7 5 0,-19-11 0,0 0 0,-1-1 0,1 0 0,0 0 0,1 0 0,-1-1 0,11 3 0,-15-5 0,0 0 0,0 0 0,1 0 0,-1-1 0,0 1 0,0-1 0,0 1 0,0-1 0,0 0 0,-1 0 0,1 1 0,0-2 0,0 1 0,0 0 0,-1 0 0,1 0 0,-1-1 0,1 1 0,-1-1 0,1 1 0,-1-1 0,0 0 0,0 1 0,1-1 0,-1 0 0,-1 0 0,1 0 0,0 0 0,0 0 0,0-2 0,3-11 0,0 0 0,-1-1 0,-1 1 0,0-1 0,-1 1 0,-1-1 0,0 1 0,-1-1 0,-1 1 0,0 0 0,-1-1 0,-1 1 0,0 0 0,-1 1 0,-9-18 0,4 9 0,-1-1 0,0 1 0,-1 0 0,-2 1 0,0 0 0,-1 1 0,-24-25 0,-2 3 0,29 29 0,0 0 0,-1 2 0,-1-1 0,0 2 0,-23-16 0,-6-1 0,1-2 0,-54-49 0,49 39 0,-100-64 0,122 90 0,-1 2 0,-34-12 0,31 14 0,-49-26 0,58 26 0,0 1 0,-1 1 0,-1 1 0,-26-6 0,26 8 0,1-1 0,0-1 0,1-1 0,-32-16 0,47 21 0,0 0 0,0-1 0,0 0 0,1 0 0,-1 0 0,1 0 0,0-1 0,0 1 0,0-1 0,1 0 0,-6-11 0,4 3 0,0-1 0,1 1 0,-4-21 0,5 19 0,-1 1 0,0-1 0,-1 1 0,-9-19 0,12 29 0,-1 1 0,1 0 0,-1 1 0,1-1 0,-1 0 0,0 1 0,0-1 0,0 1 0,-1 0 0,1 0 0,0 0 0,-1 1 0,1-1 0,-1 1 0,0 0 0,1-1 0,-1 2 0,0-1 0,0 0 0,-5 1 0,-12-1 0,-1 0 0,-33 5 0,17-2 0,21-1 0,8-2 0,-1 1 0,1 1 0,0 0 0,-1 0 0,-16 5 0,23-4 0,0-1 0,0 1 0,0 0 0,0 0 0,0 0 0,0 0 0,0 0 0,1 1 0,-1-1 0,1 1 0,0-1 0,0 1 0,0 0 0,0 0 0,0 0 0,1 0 0,-1 1 0,1-1 0,-2 5 0,0 2 0,-3 6 0,1 0 0,0 1 0,2-1 0,0 1 0,-2 20 0,5-34 0,0 0 0,0 0 0,0 0 0,1 0 0,-1 0 0,1 0 0,-1 0 0,1 0 0,0 0 0,0 0 0,0 0 0,1-1 0,-1 1 0,1 0 0,-1-1 0,1 1 0,0-1 0,0 0 0,0 1 0,0-1 0,0 0 0,1 0 0,-1-1 0,1 1 0,-1 0 0,1-1 0,0 0 0,-1 1 0,1-1 0,0 0 0,0 0 0,0-1 0,0 1 0,0 0 0,0-1 0,4 0 0,54 1 0,-49-2 0,0 1 0,0 0 0,0 0 0,24 6 0,-32-5 0,0 0 0,-1 1 0,1-1 0,0 1 0,-1 0 0,1 0 0,-1 1 0,1-1 0,-1 1 0,0-1 0,0 1 0,0 0 0,-1 0 0,1 0 0,-1 1 0,1-1 0,-1 0 0,0 1 0,1 4 0,28 81 0,-20-51 0,-10-32 0,1 0 0,1-1 0,-1 0 0,1 1 0,0-1 0,0 0 0,0 0 0,1-1 0,0 1 0,0-1 0,0 0 0,9 8 0,-1-4 0,1-1 0,0 0 0,23 9 0,18 9 0,-48-21 0,0 1 0,0 0 0,0 0 0,0 0 0,-1 1 0,0-1 0,0 1 0,-1 0 0,1 1 0,5 12 0,32 81 0,-24-54 0,-10-28 0,1-1 0,0 0 0,1-1 0,1 0 0,0 0 0,1-1 0,1-1 0,0 0 0,1-1 0,1 0 0,0-1 0,28 16 0,-26-17 0,-4-1 0,0-2 0,1 0 0,0 0 0,0-2 0,1 1 0,26 6 0,-18-8 0,1 2 0,-2 0 0,1 1 0,-1 2 0,0 0 0,30 20 0,-38-23-104,1-1 1,0 0-1,0-1 0,1 0 0,21 3 1,-24-6-640,-1 1-6083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5T05:37:40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7T23:59:40.711"/>
    </inkml:context>
    <inkml:brush xml:id="br0">
      <inkml:brushProperty name="width" value="0.2" units="cm"/>
      <inkml:brushProperty name="height" value="0.4" units="cm"/>
      <inkml:brushProperty name="color" value="#A97751"/>
      <inkml:brushProperty name="tip" value="rectangle"/>
      <inkml:brushProperty name="rasterOp" value="maskPen"/>
      <inkml:brushProperty name="ignorePressure" value="1"/>
    </inkml:brush>
  </inkml:definitions>
  <inkml:trace contextRef="#ctx0" brushRef="#br0">1303 222,'1'-8,"-1"1,-1-1,1 0,-1 0,0 1,-1-1,0 0,0 1,-1 0,0-1,0 1,0 0,-1 0,0 1,-1-1,1 1,-1 0,0 0,-1 1,1-1,-1 1,-1 0,1 1,0 0,-1 0,0 0,0 1,-11-4,-2-1,-1 1,0 1,0 1,0 1,-39-3,45 6,0 1,-1 0,1 1,-1 1,1 0,0 1,0 0,-27 11,23-3,1 1,1 0,0 1,0 1,2 0,0 2,-15 17,10-10,-1-1,-33 25,37-32,0 0,-23 27,26-26,0-1,-1 0,-24 17,21-19,1 0,0 1,1 1,0 1,1 1,1 0,1 0,0 1,2 1,0 0,0 1,-11 33,-13 29,23-59,2 2,0-1,1 2,2-1,0 1,-5 44,12 287,3-181,-4-206,2-1,1 0,2 0,1 1,1-1,2 1,1 1,1-1,17-32,21-22,4 3,117-139,-158 207,38-32,-5 6,-36 30,1 1,-1 0,1 0,1 1,0 0,0 0,0 1,22-9,-11 8,1 1,0 0,39-4,152-27,-160 25,-2-2,0-2,91-44,-130 56,-1-1,1-1,-2 0,1-1,-1 0,1 0,-2-1,1-1,-1 1,-1-2,0 1,0-1,-1 0,0-1,0 1,9-23,-11 21,0 1,1 0,1 0,0 0,0 1,1 0,0 0,1 1,0 0,0 1,1 0,0 0,1 1,18-9,-11 6,0 2,1 0,1 1,-1 1,1 1,0 0,0 2,28-2,-38 5,24-2,0 2,58 7,-81-6,0 2,0 0,-1 0,1 1,-1 0,0 1,0 0,0 1,0 0,-1 0,0 1,10 9,24 23,-27-25,0 0,18 22,-29-29,0 0,-1 0,0 0,0 1,0-1,-1 1,0 0,0 0,2 12,-1 16,-1-1,-1 1,-4 42,-1-48,3 1,0-1,2 0,1 0,9 36,9 37,-17-79,0 0,1 0,2 0,0-1,13 26,-11-27,-1 1,0 0,-2 0,-1 0,-1 1,0-1,-1 32,11 66,6 52,-14-92,-4-63,1-1,0 0,2 0,0-1,8 20,-9-35,-1-12,-1-13,-1-254,-3 126,2 137,-1 0,0 0,-1 0,-1-1,0 2,-1-1,-1 0,0 1,-1 0,0 0,-1 1,-1-1,-14-18,-18-20,-42-72,75 114,-1 0,0 1,0-1,-1 2,-17-14,14 12,1 1,1-2,-16-17,10 6,-2 1,0 0,-1 2,-1 0,-28-20,32 27,-1-1,0 0,-2 1,1 0,-37-15,-21-1,23 11,2-3,0-2,1-2,-76-50,61 28,-1 4,-95-45,147 81,0 1,-1 0,1 2,-1-1,0 2,-21-2,-95 4,77 2,36 0,0 0,1 1,0 1,0 1,0 0,0 1,1 1,0 0,0 2,1-1,0 2,1 0,-15 13,23-18,-1 1,1 0,1 0,-1 0,1 1,0 0,0 0,1 0,0 1,-5 14,1 2,1 0,-5 32,9-36,-1 0,-1-1,-1 0,-11 28,-30 38,24-46,3 0,-26 68,32-68,6-18,1 1,1-1,-5 41,6-31,-2 0,-1-1,-1 0,-25 55,20-52,0 2,3-1,-9 43,12-45,-2-1,-1 0,-1-1,-2 0,-1-1,-19 28,-25 50,54-99,0 0,0-1,-1 1,1-2,-11 10,-17 23,20-16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7T23:59:44.011"/>
    </inkml:context>
    <inkml:brush xml:id="br0">
      <inkml:brushProperty name="width" value="0.2" units="cm"/>
      <inkml:brushProperty name="height" value="0.4" units="cm"/>
      <inkml:brushProperty name="color" value="#A97751"/>
      <inkml:brushProperty name="tip" value="rectangle"/>
      <inkml:brushProperty name="rasterOp" value="maskPen"/>
      <inkml:brushProperty name="ignorePressure" value="1"/>
    </inkml:brush>
  </inkml:definitions>
  <inkml:trace contextRef="#ctx0" brushRef="#br0">1 47,'10'0,"18"0,1 0,-1-2,1-1,36-9,-23 3,1 1,-1 2,47 0,132 7,-83 2,-90-4,-19 0,1 1,52 8,-73-7,-1 1,1 0,-1 1,0 0,0 1,0-1,0 1,0 1,-1-1,0 2,0-1,0 1,11 11,-2 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7T23:59:47.026"/>
    </inkml:context>
    <inkml:brush xml:id="br0">
      <inkml:brushProperty name="width" value="0.2" units="cm"/>
      <inkml:brushProperty name="height" value="0.4" units="cm"/>
      <inkml:brushProperty name="color" value="#A97751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1,'7'2,"1"0,-1 1,0-1,1 1,-1 1,-1 0,12 7,-4-2,16 10,36 30,-41-29,43 26,-57-40,0 0,0-1,1-1,0 0,-1 0,1-1,22 2,140-2,-140-4,3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7T23:59:58.202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1,'8'0,"9"0,9 0,7 0,6 0,-5 7,0 3,1 6,2 1,2-2,-7-5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8T00:00:22.704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855 1,'0'4,"-1"0,1 0,-1 0,0 0,0 0,0 0,-1 0,1 0,-1-1,0 1,0 0,-1-1,1 0,-6 7,-48 38,34-31,-11 7,-55 31,63-41,0 1,1 0,1 2,0 1,-27 28,17-8,1 2,2 1,-32 60,57-93,0 0,0 0,-1 0,0 0,0-1,-1 0,0-1,0 1,0-1,-1-1,-10 7,3-5,-1 0,-1-1,1 0,-1-1,-20 2,32-6,0 1,0-1,0 1,1 0,-1 0,1 0,-1 1,1-1,0 1,-1 0,1 1,1-1,-1 1,1-1,-1 1,1 0,0 0,0 1,1-1,-1 1,1-1,0 1,0 0,1 0,-1-1,1 1,0 0,0 7,0-2,1 0,0 0,0 0,1 0,0 0,1 0,0 0,1 0,0-1,0 1,1-1,0 0,10 15,158 243,-160-250,-3-2,1 0,0-1,1-1,0 0,22 19,-31-31,0 1,1-1,-1 1,0-1,1 0,-1 0,1 0,-1 0,1 0,0 0,-1-1,1 0,0 1,-1-1,1 0,0 0,4-1,-4 0,1 0,-1-1,0 0,0 1,0-1,0 0,0-1,0 1,0-1,0 1,-1-1,0 0,1 1,-1-1,0-1,3-5,1-4,0 0,0 0,4-18,-8 22,1 0,0 1,0-1,0 1,1 0,1 0,-1 0,1 0,1 1,-1 0,11-10,3-1,33-39,-40 41,1 1,0 1,2 0,29-22,-29 26,1 2,-1 0,1 1,1 0,-1 1,1 1,19-3,-25 6,1 1,-1 0,1 0,0 1,-1 1,1 0,0 0,-1 2,1-1,-1 1,18 7,-25-7,1-1,-1 1,0 0,0 0,0 0,-1 1,1-1,-1 1,0 0,0 0,0 0,0 1,-1-1,1 0,-1 1,0 0,-1-1,1 1,-1 0,1 9,1 8,-1 1,-1 0,-3 30,1-28,1-13,-2 1,0-1,0 0,-1 1,0-1,-1 0,-1 0,0-1,0 1,-1-1,0 0,-1-1,-1 0,1 0,-2 0,1-1,-1 0,-1-1,1 0,-2 0,-10 6,-22 11,-78 34,109-53,0 0,1 1,1 0,-1 1,1 1,1-1,-11 12,-20 19,33-34,1 1,-1 1,1-1,1 1,-1 0,1 1,0-1,-7 16,11-21,0 0,1 0,-1 1,0-1,1 0,-1 0,1 1,-1-1,1 0,0 0,0 1,0-1,1 0,-1 1,0-1,1 0,0 0,-1 1,1-1,0 0,0 0,0 0,0 0,1 0,-1 0,0 0,1 0,-1-1,1 1,0-1,0 1,-1-1,1 1,0-1,0 0,0 0,1 0,2 1,8 2,1 0,-1-1,1 0,0-1,0-1,25 0,-23-1,1 0,-1 2,0 0,31 7,43 26,108 58,-84-37,-89-44,0 1,0 2,-2 1,0 0,38 36,-2-7,-49-38,1 0,-1 1,-1-1,1 2,-1 0,10 12,-13-13,0-1,1-1,0 0,0 0,0 0,1 0,11 5,33 26,-43-29,0-2,0 1,1-1,-1-1,2 1,-1-2,0 1,1-2,0 1,0-2,0 1,20 1,1-2,1-1,-1-1,39-6,-55 3,1 0,-1-1,-1-1,1 0,0-1,-1-1,-1 0,1-1,-1-1,0 0,-1-1,0-1,20-20,14-9,-34 30,0-1,-1 0,14-17,6-13,31-36,-11 19,-40 42,2 0,-1 1,2 1,0 0,30-19,57-23,-61 36,57-39,-94 57,0-1,-1 0,1 0,-1 0,1 0,-1-1,0 1,0-1,0 0,-1 1,1-1,-1-1,0 1,0 0,0 0,-1-1,0 1,0-1,0 0,0 1,-1-1,1 1,-1-1,0 0,-1 0,1 1,-1-1,0 1,0-1,-3-6,-5-9,-1 0,-1 1,0 0,-2 1,-20-23,-8-15,24 32,-30-32,28 35,9 7,-1 0,2-1,0 0,0 0,2-1,-8-22,-25-103,35 118,0 0,2-1,-1-34,4 51,0 1,1-1,0 0,0 0,0 0,1 1,4-10,-5 14,0-1,1 0,-1 1,1 0,0-1,0 1,0 0,0 0,0 0,0 0,0 0,1 0,-1 1,1-1,-1 1,1-1,5 0,-4 1,0 0,1 0,-1 1,1 0,-1 0,1 0,-1 0,1 1,-1 0,0 0,1 0,-1 0,0 1,0 0,0 0,0 0,0 0,4 3,10 8,-1 0,24 25,-20-19,10 14,-2 1,-1 1,-1 2,-2 0,29 59,0-2,-51-88,1-1,1 1,-1 0,1-1,0 0,0 0,0-1,1 1,0-1,0 0,0-1,0 0,0 1,1-2,-1 1,1-1,0 0,0-1,0 1,0-1,0-1,0 1,0-1,13-2,-5 0,-1 0,0-2,0 1,-1-2,1 0,-1 0,0-2,0 1,-1-2,0 1,16-15,-3 4,0 0,43-21,-42 26,-2-1,0-2,28-22,-42 30,1 0,0 1,22-11,-24 15,-1-1,0-1,0 0,0 0,-1 0,1-1,-1 0,7-8,-13 13,0-1,0 1,-1-1,1 0,0 1,-1-1,1 0,-1 1,0-1,1 0,-1 0,0 1,0-1,0 0,0 1,0-1,-1 0,1 0,0 1,-1-1,0 0,1 1,-1-1,0 1,0-1,1 1,-1-1,0 1,-1-1,1 1,0 0,0 0,-1-1,1 1,0 0,-1 0,-1-1,-9-6,0 0,0 1,-21-8,23 10,-204-84,184 75,1-2,1-1,1-2,-39-32,43 32,1 0,1-2,1 0,1-1,-18-27,-13-15,42 52,0 0,0-1,1 0,-10-25,14 27,-2 1,1 0,-1 0,0 0,-1 1,0 0,-1 0,0 1,-14-14,5 8,-1 1,0 1,-1 0,0 2,-28-12,41 20,1 0,-1 1,0 0,0 0,0 0,0 0,0 1,0 0,0 0,0 0,0 1,0 0,0 0,0 0,1 0,-1 1,0 0,1 0,-1 0,1 0,-1 1,1 0,0 0,0 0,1 0,-1 0,1 1,-5 6,-3 4,1 1,1 0,-9 20,-12 21,11-22,1 1,-24 69,32-75,-1 0,-1-1,-1 0,-2-2,-34 49,38-65,0-1,-1 0,0-1,-1 0,1-1,-2 0,1-1,-1-1,0 0,-23 5,-17 8,-167 49,171-58,-1-3,-1-1,1-3,-78-7,12 2,106 3,0-1,0 0,1 0,-1-1,0 0,1-1,0-1,-1 1,1-2,1 1,-13-9,2-1,1-1,1-1,0 0,-15-20,-21-21,29 34,1-2,1 0,2-2,0-1,2 0,-23-45,23 28,1-1,-20-80,37 122,0-1,0 1,-1 0,0-1,0 1,0 0,0 0,0 1,-1-1,0 0,0 1,-4-5,6 7,-1 0,1 0,-1 0,1 0,-1 0,1 1,-1-1,1 0,-1 1,0-1,1 1,-1 0,0-1,0 1,1 0,-1 0,0 0,0 0,1 0,-1 1,0-1,1 0,-1 1,0 0,1-1,-1 1,1 0,-1 0,1-1,-1 1,1 1,-1-1,1 0,0 0,-1 2,-12 11,0 2,2 0,-14 22,-22 27,41-54,0 0,0 0,1 0,1 1,0-1,0 1,1 1,1-1,0 0,-2 18,4-16,-2-1,0 0,0 0,-1 0,-1 0,0-1,-1 0,0 0,-12 17,3-11,4-6,1 1,0-1,1 1,0 1,-9 21,17-33,0 1,0 0,0-1,1 1,-1 0,1-1,0 1,0 0,0-1,0 1,0 0,0 0,1-1,0 1,1 4,0-4,-1 0,1 0,0-1,0 1,1-1,-1 0,0 1,1-1,-1 0,1-1,0 1,0 0,0-1,-1 1,2-1,3 1,10 3,0 0,1-1,-1-2,1 1,23-1,95-8,-46 1,-90 5,46-1,0 1,0 2,70 13,-105-13,291 76,-264-65,0 2,-1 1,-1 2,0 2,53 39,-72-47,1-1,1 0,0-1,0-1,1-1,0-1,0-1,32 6,-3-4,-1-3,80 0,186-8,-326 5,1 0,0 0,0 1,0 0,-13 6,-10 3,-262 89,-94 27,339-116,0-2,-1-2,-59 0,-159-8,139-3,121 3,5-1,0 0,-1 1,1 0,0 0,0 0,0 1,0 0,0 0,0 0,0 1,1-1,-1 1,0 0,-7 5,12-7,0 1,0 0,0-1,0 1,0-1,1 1,-1 0,0-1,0 1,0-1,1 1,-1 0,0-1,0 1,1-1,-1 1,1-1,-1 1,0-1,1 1,-1-1,1 0,-1 1,1-1,-1 0,1 1,-1-1,1 0,0 0,-1 1,1-1,-1 0,1 0,1 0,28 12,-27-10,96 27,-68-21,0 1,44 19,-28-9,1-2,0-2,82 13,7 2,-96-20,0-2,1-2,0-2,0-1,0-3,46-5,-78 5,1-2,-1 1,0-2,0 1,0-1,0-1,0 0,0 0,-1-1,0 0,0-1,0 1,14-14,71-70,-9 11,-85 78,9-10,0 0,1 1,0 1,0 0,21-13,-31 21,0 0,1 0,-1 0,0-1,0 1,0 0,0 0,0 0,1 0,-1-1,0 1,0 0,0 0,0 0,1 0,-1 0,0 0,0 0,1 0,-1 0,0-1,0 1,0 0,1 0,-1 0,0 0,0 0,1 0,-1 0,0 0,0 1,0-1,1 0,-1 0,0 0,0 0,1 0,-1 0,0 0,0 0,0 1,0-1,1 0,-1 0,0 0,0 0,0 1,0-1,0 0,1 0,-1 0,0 1,-7 14,-18 17,3-9,0-1,-2-1,-29 19,-9 8,-11 2,56-40,0 1,1 0,1 1,-22 22,12-7,5-6,-28 37,44-51,-2-1,1 0,0 0,-1-1,0 0,-1 0,1 0,-1-1,0 0,0 0,0 0,-1-1,1 0,-1-1,1 0,-1 0,0 0,0-1,0 0,0-1,0 0,0 0,0-1,0 0,0 0,0-1,0 0,1 0,-1-1,1 0,-1 0,1-1,0 1,0-2,1 1,-1-1,1 0,0 0,1-1,-1 0,1 0,-5-7,-7-19,1 0,2-2,1 1,2-1,-14-71,-12-38,29 122,-1 2,-1-1,-1 1,-24-31,-15-28,7-6,34 57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5T05:28:01.3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150 176 24575,'0'0'0,"0"0"0,0 0 0,0 0 0,0 0 0,0 0 0,0 0 0,0 0 0,-1 0 0,1 0 0,0 1 0,0-1 0,0 0 0,0 0 0,0 0 0,0 0 0,0 0 0,0 0 0,0 0 0,0 0 0,0 0 0,-1 0 0,1 0 0,0 0 0,0 0 0,0 0 0,0 0 0,0 0 0,0 0 0,0 0 0,0 0 0,0 0 0,0 0 0,-1 0 0,1 0 0,0-1 0,0 1 0,0 0 0,0 0 0,0 0 0,0 0 0,0 0 0,0 0 0,0 0 0,0 0 0,0 0 0,0 0 0,0 0 0,0 0 0,0 0 0,-1-1 0,1 1 0,0 0 0,0 0 0,0 0 0,0 0 0,0 0 0,-8 13 0,-6 17 0,1 3 0,2 1 0,-8 42 0,-2 5 0,-2-16 0,17-49 0,-1 0 0,2 1 0,0-1 0,2 1 0,-4 30 0,3 41 0,9 90 0,-2-167 0,-1 0 0,1-1 0,1 1 0,0-1 0,0 0 0,1 0 0,9 13 0,11 26 0,-18-29 0,0 1 0,-1 0 0,-1 1 0,-1-1 0,-2 1 0,1 0 0,-2 0 0,-2 25 0,2-32 0,0 0 0,1 1 0,1-1 0,1 0 0,9 24 0,-8-22 0,1 0 0,-2 0 0,5 34 0,-7 351 0,-5-198 0,2-135 0,3 79 0,-2-144 0,1-1 0,-1 1 0,1-1 0,0 1 0,1-1 0,-1 0 0,0 1 0,1-1 0,0 0 0,0 0 0,0 0 0,0 0 0,0-1 0,1 1 0,-1 0 0,1-1 0,-1 0 0,1 1 0,0-1 0,0 0 0,0-1 0,0 1 0,1 0 0,-1-1 0,0 0 0,1 0 0,-1 0 0,0 0 0,1 0 0,3 0 0,15 1 0,-1 0 0,1-1 0,42-4 0,-26 0 0,-27 2 0,1-1 0,-1 0 0,0-1 0,0 0 0,0-1 0,-1 0 0,1 0 0,-1-2 0,0 1 0,0-1 0,-1 0 0,1-1 0,-2 0 0,1-1 0,13-15 0,-8 8 0,-2 0 0,0 0 0,-1-1 0,0-1 0,-1 0 0,-1-1 0,-1 0 0,9-27 0,-6 2 0,-2 1 0,-2-2 0,2-58 0,-10-135 0,-1 99 0,2 106 0,1-21 0,-3 1 0,-11-77 0,5 67 0,2-1 0,4 1 0,5-65 0,0 5 0,-1 79 0,2 0 0,2 0 0,1 1 0,19-58 0,-19 76 0,-1-1 0,0 0 0,-2-1 0,-1 1 0,0-37 0,-2 40 0,1 0 0,7-32 0,-5 31 0,0-1 0,0-25 0,-4 42 0,0 0 0,0 0 0,-1 0 0,0-1 0,-1 1 0,1 1 0,-1-1 0,-1 0 0,1 0 0,-1 1 0,-5-9 0,5 11 0,0 0 0,0 0 0,-1 0 0,1 1 0,-1-1 0,0 1 0,0 0 0,0 0 0,0 0 0,-1 1 0,1-1 0,-1 1 0,0 0 0,1 0 0,-1 1 0,0-1 0,-5 0 0,-30-2 0,1 1 0,-1 2 0,0 1 0,-40 6 0,69-4 0,-1 0 0,1 1 0,0 0 0,0 0 0,0 1 0,1 1 0,-1 0 0,1 0 0,-16 12 0,5-2 0,0 2 0,1 1 0,-18 21 0,-19 6-1365,44-32-5461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5T05:31:03.9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27 24575,'-1'78'0,"3"87"0,-1-159 0,0 1 0,0-1 0,1 0 0,0 0 0,0 0 0,0-1 0,1 1 0,0 0 0,0-1 0,0 0 0,1 1 0,-1-1 0,1-1 0,1 1 0,-1-1 0,1 1 0,-1-1 0,1 0 0,0-1 0,1 1 0,-1-1 0,1 0 0,-1-1 0,1 1 0,0-1 0,10 2 0,7 2 0,1 0 0,0-2 0,1-1 0,-1-2 0,35 0 0,-19-2 0,-12 2 0,0-2 0,0 0 0,0-2 0,0-1 0,0-2 0,30-9 0,-22 2 0,-1 2 0,64-11 0,-63 15 0,1-2 0,66-27 0,-5 2 0,-44 22 0,1 2 0,0 3 0,0 2 0,0 2 0,60 6 0,-28-3 0,-64 2 0,1 0 0,34 9 0,5 0 0,-42-7 0,-1 1 0,1 1 0,32 14 0,-35-13 0,1 0 0,0-1 0,0-1 0,33 5 0,289-6 0,-179-7 0,-119 6 0,-1 2 0,0 1 0,42 13 0,-72-17 0,44 14 0,-39-10 0,0-2 0,0 1 0,0-2 0,29 2 0,15-4 0,216-4 0,-250-1 0,0-1 0,35-12 0,14-3 0,-46 12 0,0-2 0,-1 0 0,-1-2 0,0-1 0,41-26 0,-61 33 0,-1 0 0,0-1 0,0 0 0,-1 0 0,0-1 0,0 1 0,-1-1 0,1 0 0,-2-1 0,1 1 0,-1-1 0,-1 0 0,0 0 0,0-1 0,0 1 0,1-14 0,-4 21 0,1 1 0,-1-1 0,0 0 0,0 0 0,0 0 0,0 1 0,0-1 0,0 0 0,0 0 0,0 0 0,-1 1 0,1-1 0,-1 0 0,1 0 0,-1 1 0,0-1 0,0 1 0,1-1 0,-1 0 0,0 1 0,-1-1 0,1 1 0,0 0 0,0-1 0,-1 1 0,1 0 0,0 0 0,-1 0 0,1 0 0,-1 0 0,0 0 0,1 0 0,-1 1 0,0-1 0,1 0 0,-1 1 0,0 0 0,0-1 0,1 1 0,-4 0 0,-10-2 0,0 1 0,0 1 0,0 0 0,-16 2 0,8 0 0,3 0 0,0 1 0,-24 6 0,25-5 0,0 0 0,-30 2 0,-315-7 0,330-1 0,0-2 0,-66-15 0,66 11 0,0 2 0,-68-5 0,-1108 12 0,1181 1 0,-51 9 0,50-6 0,-49 2 0,-429-8 0,484 0 0,0-2 0,-1-1 0,-46-13 0,47 10 0,0 2 0,0 0 0,-1 1 0,-25 0 0,25 4 0,1 1 0,-1 1 0,1 1 0,-1 1 0,1 2 0,0 0 0,1 2 0,-29 12 0,-12 2 0,53-20 0,0 2 0,-1-1 0,1 2 0,1-1 0,-1 2 0,1-1 0,-18 14 0,-6 10-1365,19-18-5461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5T05:32:53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46 269 24575,'0'751'0,"1"-732"0,1-1 0,7 32 0,3 32 0,-12 306 0,-1-370 0,-1 0 0,-7 32 0,-4 32 0,11-36 0,2-1 0,1 1 0,3 0 0,2-1 0,20 81 0,-9-42 0,-16-70 0,1-1 0,0 0 0,1 1 0,1-1 0,0 0 0,0-1 0,1 1 0,12 20 0,-12-28 0,0 0 0,1 0 0,-1 0 0,1 0 0,0-1 0,0 0 0,1 0 0,0 0 0,8 2 0,0 1 0,0-2 0,0 0 0,21 4 0,-34-9 0,1 1 0,-1 0 0,1-1 0,-1 0 0,0 1 0,1-1 0,-1 0 0,1-1 0,-1 1 0,1 0 0,-1-1 0,1 1 0,-1-1 0,0 1 0,1-1 0,-1 0 0,0 0 0,0-1 0,0 1 0,0 0 0,0-1 0,0 1 0,0-1 0,0 1 0,0-1 0,2-3 0,-2 0 0,0 0 0,0 0 0,0 0 0,0-1 0,-1 1 0,0 0 0,0-1 0,0 0 0,-1 1 0,0-11 0,0-24 0,-2 16 0,2 0 0,1 0 0,1 1 0,0-1 0,2 1 0,1 0 0,11-35 0,0 20 0,1-3 0,-1-1 0,-2 0 0,12-69 0,-2-10 0,1-23 0,-21 124 0,0 0 0,11-31 0,-9 34 0,-1 1 0,0-1 0,-2 0 0,2-20 0,20-157 0,-15 120 0,-3 35 0,1-66 0,-8 68 0,1 0 0,11-58 0,-1 2 0,-9 63 0,10-50 0,-6 44 0,-2 0 0,-1 0 0,-2-1 0,-1 1 0,-6-39 0,5 61 0,-2-1 0,0 1 0,0-1 0,-1 1 0,-1 0 0,-1 1 0,0-1 0,0 1 0,-1 0 0,-1 1 0,-13-18 0,15 23 0,-1-1 0,0 1 0,0 1 0,-1-1 0,0 1 0,0 0 0,0 1 0,-1 0 0,0 0 0,0 1 0,0 0 0,0 1 0,-1 0 0,1 0 0,-1 1 0,0 0 0,-15 0 0,0 1 0,-121 0 0,132 2 0,0 1 0,0 0 0,1 1 0,-1 0 0,1 1 0,-1 0 0,1 1 0,-13 8 0,17-6 0,1 1 0,0 1 0,0 0 0,1 0 0,0 0 0,1 1 0,0 0 0,-9 20 0,3-7 0,5-7-70,1-1-1,0 2 1,1-1-1,-3 18 1,3-15-943,2-2-5813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5T05:33:33.3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3629 79 24575,'0'56'0,"-4"136"0,2-159 0,-3 0 0,0 0 0,-19 56 0,21-81 0,-1 0 0,0-1 0,0 1 0,-1-1 0,0 0 0,-1-1 0,1 1 0,-1-1 0,0 0 0,-1 0 0,1-1 0,-1 1 0,0-2 0,-1 1 0,-12 6 0,5-4 0,0-1 0,-1-1 0,1 0 0,-1 0 0,0-2 0,0 0 0,-23 1 0,-472-2 0,248-5 0,-971 3 0,1205 2 0,-51 9 0,50-6 0,-49 2 0,49-5 0,-48 8 0,48-5 0,-50 3 0,-331-9 0,391-1 0,0 0 0,-1-1 0,1-1 0,0-1 0,1-1 0,-1-1 0,1 0 0,1-2 0,-1 0 0,-22-16 0,-41-15 0,65 33 0,0 0 0,0-2 0,1 0 0,0-1 0,-17-14 0,29 21 0,0-1 0,0 1 0,1-1 0,-1 0 0,1 0 0,0-1 0,0 1 0,0 0 0,0-1 0,1 0 0,0 0 0,0 0 0,0 0 0,1 0 0,-1 0 0,1 0 0,0-1 0,1 1 0,-1 0 0,1 0 0,0-1 0,1 1 0,-1 0 0,1-1 0,0 1 0,0 0 0,1 0 0,0 0 0,0 0 0,0 0 0,0 0 0,1 1 0,-1-1 0,7-8 0,26-37 0,-21 29 0,0 0 0,23-24 0,-30 38 0,0 1 0,0 0 0,0 0 0,1 1 0,0 0 0,0 0 0,0 1 0,0 0 0,18-6 0,34-11 0,-41 13 0,2 1 0,-1 1 0,27-4 0,61-11 0,-65 12 0,73-8 0,337 14 0,-229 6 0,-91-5 0,144 5 0,-155 21 0,22 10 0,-111-24 0,2-1 0,-1-2 0,1-1 0,46 1 0,-48-5 0,-1 0 0,41 10 0,-60-10 0,36 4 0,1-2 0,0-2 0,85-9 0,-103 2 0,-1-2 0,0 0 0,-1-2 0,31-14 0,-19 7 0,45-10 0,-65 21 0,22-5 0,0-1 0,47-20 0,-77 25 0,1 2 0,0 0 0,0 0 0,0 1 0,0 1 0,16 0 0,99 5 0,-47 0 0,-76-4 0,0 1 0,-1 0 0,1 1 0,0 0 0,0 0 0,-1 0 0,1 1 0,9 3 0,-14-4 0,0 1 0,0 0 0,1-1 0,-1 1 0,0 0 0,-1 0 0,1 1 0,0-1 0,-1 0 0,1 1 0,-1-1 0,1 0 0,-1 1 0,0 0 0,0-1 0,-1 1 0,1 0 0,0-1 0,-1 1 0,1 0 0,-1 0 0,0-1 0,0 5 0,-4 141-1365,4-127-5461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5T05:33:57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175 200 24575,'1'32'0,"-2"0"0,-1 0 0,-11 51 0,8-56 0,-2 45 0,-5 24 0,9-82 0,1 1 0,1 0 0,0 0 0,1 0 0,0-1 0,2 1 0,-1 0 0,7 24 0,0-12 0,1 0 0,1-1 0,22 41 0,-14-36 0,-9-15 0,0 0 0,-1 1 0,10 30 0,-16-42 0,-1 0 0,0 1 0,0-1 0,0 0 0,-1 1 0,0-1 0,0 1 0,-1-1 0,1 0 0,-1 1 0,0-1 0,0 0 0,-1 0 0,0 0 0,0 0 0,0 0 0,-4 7 0,-19 28 0,4-8 0,1 2 0,1 0 0,2 1 0,2 1 0,-12 38 0,19-47 0,-21 43 0,-6 21 0,24-52 0,-7 53 0,16-77 0,1 0 0,0 0 0,1 0 0,1 0 0,0 1 0,6 25 0,-5-35 0,1 1 0,-1-1 0,1 0 0,0-1 0,0 1 0,1 0 0,0-1 0,0 0 0,0 0 0,0 0 0,8 6 0,59 41 0,-68-51 0,1 2 0,0 1 0,0-1 0,0 1 0,-1 0 0,1 0 0,-1 0 0,0 1 0,0-1 0,-1 1 0,1-1 0,-1 1 0,0 0 0,0 0 0,-1 0 0,1 0 0,-1 0 0,0 1 0,0 7 0,1 13 0,-2 1 0,-3 41 0,0-16 0,0-2 0,2-32 0,0 1 0,1 0 0,0 0 0,2 0 0,5 30 0,-5-45 0,1 1 0,-1 0 0,1-1 0,0 1 0,0-1 0,0 0 0,0 0 0,1 0 0,-1-1 0,1 1 0,0-1 0,1 0 0,-1 0 0,0 0 0,1-1 0,-1 1 0,1-1 0,0 0 0,0 0 0,0-1 0,0 0 0,0 1 0,7-1 0,1 1 0,0 0 0,0-1 0,1-1 0,-1 0 0,1-1 0,-1 0 0,0-1 0,14-4 0,-19 3 0,0-1 0,0 0 0,0 0 0,-1 0 0,1-1 0,-1 0 0,0-1 0,-1 1 0,7-8 0,4-5 0,-1-1 0,14-21 0,-19 21 0,0 0 0,-2-1 0,0-1 0,-1 0 0,5-25 0,12-29 0,-13 40 0,-2-1 0,6-45 0,2-5 0,-13 56 0,-1-1 0,-2 0 0,0 0 0,-5-38 0,2 5 0,-1 43 0,-1 1 0,0-1 0,-2 1 0,0 0 0,-1 0 0,-12-26 0,-4-14 0,17 43 0,2-1 0,0 1 0,1-1 0,0-19 0,-7-49 0,4 59 0,-2-52 0,6 52 0,-1 1 0,-8-33 0,4 17 0,1 1 0,2-2 0,2 1 0,4-46 0,0-10 0,-1 59 0,11-63 0,-2 26 0,-6 40 0,13-41 0,-11 52 0,-1-1 0,-1 0 0,2-49 0,-6 64 0,-1 0 0,-1-1 0,0 1 0,-1 0 0,0 0 0,0 0 0,-7-17 0,7 23 0,-1 1 0,1 0 0,-1 0 0,0 1 0,0-1 0,0 0 0,0 1 0,0 0 0,-1 0 0,0 0 0,0 0 0,0 0 0,0 1 0,0-1 0,0 1 0,0 0 0,-1 1 0,1-1 0,-1 1 0,-9-2 0,-21-1 0,0 1 0,0 2 0,-1 2 0,-39 5 0,62-4 0,0 1 0,0 0 0,0 0 0,1 1 0,-1 1 0,1 1 0,0-1 0,1 2 0,-1-1 0,1 2 0,0 0 0,1 0 0,-13 13 0,7-4 0,0 1 0,1 0 0,0 1 0,2 1 0,0 0 0,-15 35 0,28-54 0,-1 1 0,1 0 0,0 0 0,0 0 0,0 0 0,0 0 0,0 0 0,0 0 0,0 0 0,1 0 0,-1 0 0,1-1 0,-1 1 0,1 0 0,0 0 0,0 0 0,-1-1 0,2 1 0,-1 0 0,0-1 0,0 1 0,0-1 0,1 1 0,-1-1 0,0 0 0,1 0 0,2 2 0,55 37 0,-40-28 0,14 13-1365,-22-14-5461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5T05:34:18.5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55 464 24575,'8'1'0,"-1"0"0,1 1 0,0-1 0,-1 2 0,1-1 0,-1 1 0,0 0 0,0 1 0,0-1 0,0 2 0,-1-1 0,1 1 0,-1 0 0,0 0 0,5 6 0,-3-3 0,1 0 0,0-1 0,1-1 0,-1 1 0,1-2 0,12 6 0,10-1 0,0-2 0,0-1 0,1-2 0,0-1 0,0-2 0,63-2 0,24 1 0,99-3 0,-183-4 0,0 0 0,55-19 0,-62 16 0,1 1 0,0 1 0,0 2 0,49-3 0,2 7 0,105 4 0,-64 20 0,-20-11 0,-62-6 0,59 2 0,-30-8 0,79-2 0,-140 1 0,-1-1 0,1 0 0,-1 0 0,0 0 0,1-1 0,-1 0 0,-1-1 0,1 1 0,0-1 0,-1-1 0,0 1 0,0-1 0,7-7 0,-2 0 0,0 0 0,-1 0 0,0-1 0,-1-1 0,9-16 0,-10 15 0,-1-1 0,0 1 0,-1-2 0,-1 1 0,-1-1 0,0 1 0,2-23 0,-5 27 0,-1 1 0,0 0 0,0 0 0,-2 0 0,1 0 0,-1 0 0,-1 0 0,0 0 0,0 1 0,-1-1 0,0 1 0,-8-13 0,5 14 0,-1 1 0,1 0 0,-2 1 0,1 0 0,-1 0 0,0 1 0,-15-9 0,0 0 0,12 8 0,1 0 0,-1 1 0,-1 1 0,1 0 0,-1 1 0,1 0 0,-1 0 0,0 2 0,-17-2 0,-14 1 0,-65 4 0,39 1 0,51-1 0,0 2 0,0 0 0,0 0 0,-31 12 0,31-9 0,0-1 0,-1 0 0,0-1 0,-26 1 0,21-4 0,0 1 0,0 2 0,1 0 0,0 2 0,0 1 0,0 0 0,0 2 0,-26 14 0,9-1 0,0 3 0,2 1 0,-51 44 0,80-61 0,-1 0 0,0-1 0,-1 0 0,0 0 0,0-2 0,-1 1 0,0-2 0,0 1 0,0-2 0,-1 0 0,1 0 0,-1-2 0,0 1 0,0-2 0,-18 1 0,14-2 0,0 0 0,0-2 0,0 1 0,0-2 0,1-1 0,-1 0 0,1-1 0,-17-7 0,-13-5 0,-1 3 0,0 2 0,-1 2 0,-81-6 0,119 15 0,-134-24 0,0 2 0,139 22 0,2 0 0,0 1 0,0-1 0,0 0 0,0 1 0,0 0 0,0 0 0,0 0 0,0 1 0,0-1 0,-4 2 0,6-1 0,1 0 0,-1 1 0,1-1 0,-1 1 0,1-1 0,0 1 0,-1 0 0,1-1 0,0 1 0,0 0 0,0 0 0,0 0 0,1 0 0,-1 0 0,0 0 0,1 0 0,-1 0 0,1 0 0,0 0 0,0 0 0,0 0 0,0 3 0,-3 44 0,3 0 0,6 54 0,-6-100-54,0 1-1,1-1 0,-1 0 1,1 0-1,0 0 1,0 0-1,0 1 0,0-1 1,1 0-1,-1-1 1,1 1-1,-1 0 0,1 0 1,0-1-1,0 1 0,1-1 1,-1 1-1,0-1 1,1 0-1,-1 0 0,1 0 1,0-1-1,0 1 1,5 2-1,10 2-6771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5T05:34:47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2981 24575,'-1'26'0,"-2"0"0,-1 1 0,-13 42 0,10-42 0,1 0 0,1 1 0,-2 35 0,9 299 0,-3-356 0,1 0 0,1 1 0,-1-1 0,1 0 0,0 0 0,1 0 0,-1 0 0,1 0 0,0 0 0,1 0 0,0 0 0,-1-1 0,2 1 0,-1-1 0,1 0 0,6 8 0,-5-9 0,0 0 0,1 0 0,-1 0 0,1-1 0,0 0 0,0 0 0,0-1 0,0 1 0,1-1 0,-1 0 0,1-1 0,-1 0 0,1 0 0,-1 0 0,11-1 0,153-2 0,-167 1 0,-1 1 0,1-1 0,-1 0 0,0 1 0,1-1 0,-1 0 0,0-1 0,1 1 0,-1 0 0,0-1 0,0 1 0,0-1 0,0 1 0,0-1 0,0 0 0,-1 0 0,1 0 0,-1 0 0,1 0 0,-1 0 0,0-1 0,0 1 0,0 0 0,0-1 0,0 1 0,1-4 0,1-9 0,0 0 0,0 0 0,-1-24 0,2 2 0,2 3 0,1-1 0,3 2 0,0-1 0,21-43 0,-4 8 0,32-127 0,-41 131 0,-14 42 0,0 0 0,-1 0 0,-2 0 0,-2-46 0,-1 43 0,2 0 0,1 1 0,7-43 0,1 4 0,-2-1 0,-3 1 0,-7-99 0,0 35 0,5 35 0,-4-104 0,0 184 0,-1 0 0,0 0 0,-1 0 0,-8-19 0,7 20 0,0-1 0,1 0 0,0 0 0,-2-21 0,3-257 0,6 146 0,-3-363 0,3 470 0,1 0 0,3 0 0,15-56 0,-13 61 0,-5 14 0,6-17 0,6-54 0,-7 17 0,-3 30 0,2-60 0,-7 61 0,0 14 0,-5-56 0,4 78 0,-1-1 0,0 1 0,-1 0 0,1 0 0,-1 0 0,-1 0 0,1 0 0,-1 1 0,0-1 0,0 1 0,0-1 0,-1 1 0,0 0 0,-6-6 0,5 7 0,1 2 0,-1-1 0,0 1 0,0-1 0,0 1 0,0 0 0,0 1 0,0-1 0,0 1 0,0 0 0,-1 1 0,-6-1 0,-74 4 0,45-1 0,19-1 0,-19-1 0,-44 7 0,70-5 0,1 1 0,-1 1 0,1 0 0,0 1 0,1 1 0,-22 11 0,28-14 0,1 0 0,0 0 0,0 1 0,0 0 0,0 0 0,1 1 0,0-1 0,0 1 0,0 0 0,1 1 0,-1-1 0,1 1 0,0 0 0,1 0 0,-6 13 0,1 0 0,2 0 0,0 0 0,1 1 0,1 0 0,-3 38 0,3-25 0,-15 52 0,12-60 0,1 1 0,2-1 0,-3 47 0,7-26 0,1 2 0,-2 0 0,-12 77 0,8-92 0,0 64 0,4-66 0,0-1 0,-11 54 0,5-42 0,3 1 0,1-1 0,2 1 0,4 43 0,0 12 0,-3 627 0,1-706 0,1-1 0,7 32 0,3 32 0,-11-21 0,-1-18 0,2 1 0,9 51 0,-6-62 0,0 63 0,-5-67 0,2 1 0,10 57 0,-1-41 0,41 139 0,-50-179-96,0-1-45,0 1 0,0-1 0,0 0 0,1 0 0,0 0 0,0 0 0,0 0 0,7 7 0,3-1-6685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5T05:35:33.0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461 2664 24575,'0'0'0,"0"-1"0,0 0 0,0 0 0,0 1 0,-1-1 0,1 0 0,0 0 0,0 1 0,-1-1 0,1 0 0,-1 1 0,1-1 0,-1 0 0,1 1 0,-1-1 0,1 1 0,-1-1 0,1 1 0,-1-1 0,0 1 0,1-1 0,-1 1 0,0 0 0,1-1 0,-1 1 0,0 0 0,1-1 0,-1 1 0,0 0 0,0 0 0,1 0 0,-1 0 0,0 0 0,0 0 0,0 0 0,1 0 0,-1 0 0,0 0 0,0 0 0,1 0 0,-1 1 0,0-1 0,0 0 0,1 1 0,-1-1 0,0 0 0,0 1 0,-35 17 0,-17 23 0,-125 101 0,141-111 0,26-23 0,0 1 0,1 0 0,0 1 0,0 0 0,1 1 0,0 0 0,1 0 0,-8 14 0,10-12 0,0 0 0,1 1 0,1 0 0,0 0 0,1 0 0,0 0 0,1 0 0,1 0 0,0 1 0,1-1 0,3 19 0,-3-27 0,1-1 0,0 1 0,0-1 0,0 1 0,1-1 0,0 1 0,0-1 0,0 0 0,1 0 0,0 0 0,0 0 0,0-1 0,0 1 0,1-1 0,0 0 0,0 0 0,0 0 0,0 0 0,1-1 0,-1 1 0,1-1 0,0 0 0,0-1 0,0 1 0,0-1 0,0 0 0,1 0 0,-1-1 0,1 0 0,-1 0 0,8 1 0,8-1 0,0-1 0,0-1 0,0 0 0,-1-2 0,25-5 0,100-35 0,-52 14 0,-66 19 0,0-1 0,-2-1 0,1-1 0,-1-1 0,-1-2 0,-1 0 0,30-27 0,24-29 0,-37 33 0,1 2 0,55-38 0,-71 57 0,0-1 0,-2-1 0,0-1 0,-1-1 0,35-48 0,43-37 0,-93 99 0,0 0 0,1 0 0,16-12 0,17-17 0,-23 18 0,0 2 0,36-26 0,-32 26 0,-1 0 0,23-25 0,169-179 0,-90 98 0,-106 106 0,2 1 0,20-13 0,13-9 0,-5 1 0,2 3 0,2 2 0,107-50 0,-46 33 0,81-42 0,-136 66 0,-46 22 0,0-1 0,0-1 0,0 0 0,-1-1 0,12-8 0,163-103 0,-64 29 0,-39 28 0,-54 42 0,42-38 0,-32 25 0,-27 23 0,-1 0 0,0-1 0,12-13 0,-1 0 0,36-31 0,-14 16 0,329-335 0,-289 295 0,-35 36 0,-36 30 0,4-4 0,0 0 0,27-35 0,-32 38 0,0 0 0,0 0 0,27-19 0,20-20 0,100-119 0,-124 128 0,-31 39 0,-1 0 0,0 0 0,0 0 0,0 0 0,-1-1 0,1 1 0,-1-1 0,0 1 0,0-1 0,0 0 0,1-5 0,-3 8 0,1 0 0,-1-1 0,1 1 0,-1 0 0,1 0 0,-1 0 0,0 0 0,1 0 0,-1 0 0,0 0 0,0 0 0,0 0 0,0 1 0,0-1 0,0 0 0,0 0 0,0 1 0,0-1 0,0 1 0,0-1 0,0 1 0,0-1 0,-1 1 0,1 0 0,0-1 0,0 1 0,0 0 0,-3 0 0,-40-2 0,37 2 0,-41 0 0,-105 5 0,139-3 0,0 1 0,0 1 0,0 0 0,-19 9 0,-22 6 0,15-8 0,1 1 0,1 3 0,1 0 0,0 3 0,1 1 0,0 2 0,-59 46 0,-70 71 0,-19 27 0,94-87 0,54-49 0,-2-1 0,-72 41 0,66-43 0,1 3 0,-59 51 0,-5-3 0,81-60 0,1 0 0,1 1 0,1 2 0,0 0 0,-25 31 0,-145 175 0,178-209 0,-1-1 0,-1 0 0,-1-1 0,-35 23 0,-18 15 0,56-40 0,-1-1 0,0 0 0,-33 17 0,-7-2 0,1 2 0,2 3 0,0 2 0,3 2 0,-63 58 0,-1 3 0,-45 35 0,52-47 0,-149 97 0,136-86 0,76-59 0,-63 70 0,73-69 0,-2-3 0,-65 51 0,-61 22 0,159-105 7,0-1-1,0 1 1,0 0-1,1 0 1,-1 0-1,1 0 1,0 0-1,0 0 1,0 1 0,0-1-1,0 1 1,1-1-1,-1 1 1,1 0-1,-1 7 1,0 2-269,1 1 0,0-1 0,2 17 0,-1-22-160,1 13-6404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B51D3-C7FE-4585-A2EB-35BF481EE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EDA878-80E0-43CE-80BD-B09748880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6CCD1-8EA2-4809-B02F-29F114FFB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5059-AD1E-4598-80ED-1B6DD426873C}" type="datetimeFigureOut">
              <a:rPr lang="es-419" smtClean="0"/>
              <a:t>29/7/2024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018A0-9505-460C-BB0D-FD4C217F2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2C588-E233-4441-AE7C-11BB4357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3E4A-43E9-4558-95A4-E1CDCDCE289F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61205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ADAE-4704-435A-AF00-6361F12A7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4321E0-A227-4B1E-994F-CFDB380A1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F2BFF-D13B-4089-A166-A37CD460F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5059-AD1E-4598-80ED-1B6DD426873C}" type="datetimeFigureOut">
              <a:rPr lang="es-419" smtClean="0"/>
              <a:t>29/7/2024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BBEBE-C252-4C3D-8F61-ECE2A698B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9C8C7-AF07-4C18-9796-3F4B3D2C1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3E4A-43E9-4558-95A4-E1CDCDCE289F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307568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B59716-6D09-47EE-A975-7691BC21B4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16B682-347D-4AE2-BBC6-490D1CEC61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B7D9A-400B-4ADE-982B-FC1934C3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5059-AD1E-4598-80ED-1B6DD426873C}" type="datetimeFigureOut">
              <a:rPr lang="es-419" smtClean="0"/>
              <a:t>29/7/2024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0A080-5EB3-4375-B5A4-C2804E598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697D2-B413-4B97-BA3E-CA6C27CAA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3E4A-43E9-4558-95A4-E1CDCDCE289F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7826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B8B47-29B7-4AB4-A50A-F7F1F69CD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22320-F5DC-435F-80AD-756FA2A53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2C907-D52B-4C39-A99D-45C9C1D9A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5059-AD1E-4598-80ED-1B6DD426873C}" type="datetimeFigureOut">
              <a:rPr lang="es-419" smtClean="0"/>
              <a:t>29/7/2024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3CAF6-F186-48D2-BB42-93B2A8C1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13EFE-2C01-4C69-B612-BA1982D9F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3E4A-43E9-4558-95A4-E1CDCDCE289F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5522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DBC9A-FC74-4A6A-8069-E13F5E776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8140F-CC3D-4936-BA03-86E16FB56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7D079-8963-4523-B09D-B8E092583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5059-AD1E-4598-80ED-1B6DD426873C}" type="datetimeFigureOut">
              <a:rPr lang="es-419" smtClean="0"/>
              <a:t>29/7/2024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3A387-6184-49B6-97EA-D87C96863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C7F4C-84DD-4A1E-9C2A-52C71EB4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3E4A-43E9-4558-95A4-E1CDCDCE289F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026412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E0F2-E8D4-4DBA-9D89-E0AF769A0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C315D-AD07-4CE3-8D41-E545696548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39B0C-164A-408B-AEEE-32C2132ED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CDF2A-FF74-4C3A-97BE-A0BB8D14B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5059-AD1E-4598-80ED-1B6DD426873C}" type="datetimeFigureOut">
              <a:rPr lang="es-419" smtClean="0"/>
              <a:t>29/7/2024</a:t>
            </a:fld>
            <a:endParaRPr lang="es-419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E80302-DF9D-4482-BE1E-6BC3F92D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1CCD48-9DBB-462D-B030-F384841B5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3E4A-43E9-4558-95A4-E1CDCDCE289F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63067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27313-8CF1-4E8C-B310-C8193F735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C26B7-4EB2-4563-9B40-5208A8C86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70E468-6C7B-4C82-B394-CFD09B003D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D7CD05-83D1-43E7-9686-E1B2DFBC64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EF219F-5057-4A4B-83D5-89EE611EB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A6E4CA-C934-43EF-B4FD-F75733D99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5059-AD1E-4598-80ED-1B6DD426873C}" type="datetimeFigureOut">
              <a:rPr lang="es-419" smtClean="0"/>
              <a:t>29/7/2024</a:t>
            </a:fld>
            <a:endParaRPr lang="es-419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4EF06F-BB87-41C8-A91A-308C98247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187D96-E8E6-45B7-9CAE-02FE4FF6B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3E4A-43E9-4558-95A4-E1CDCDCE289F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274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F7B16-7022-4BE9-A49D-F6AC86D2A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s-419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138B0-52EA-409A-B1A1-DA7FF2BD6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419" dirty="0" err="1"/>
              <a:t>MAJM</a:t>
            </a:r>
            <a:r>
              <a:rPr lang="es-419" dirty="0"/>
              <a:t> – XVIII Domingo Tiempo Ordinario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EBFCB1F1-50F5-4DD7-83AD-0462140DBF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64" y="5424610"/>
            <a:ext cx="1311214" cy="131121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19311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DDD055-C4A1-4B45-9ACD-F6ED3472E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5059-AD1E-4598-80ED-1B6DD426873C}" type="datetimeFigureOut">
              <a:rPr lang="es-419" smtClean="0"/>
              <a:t>29/7/2024</a:t>
            </a:fld>
            <a:endParaRPr lang="es-419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438187-58CA-4B90-B23E-4718F4F34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F2921-1CFD-49BD-AFFA-41D1D2B88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3E4A-43E9-4558-95A4-E1CDCDCE289F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10366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3D777-E309-4ED7-ABB7-AC025C7A4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6DCE1-6EE8-429F-9F75-951659E04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1A8D3-5B71-440A-9AD6-AEC0C5F43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C68026-8C26-407E-9DD7-CA6B2C0AC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5059-AD1E-4598-80ED-1B6DD426873C}" type="datetimeFigureOut">
              <a:rPr lang="es-419" smtClean="0"/>
              <a:t>29/7/2024</a:t>
            </a:fld>
            <a:endParaRPr lang="es-419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72551-82E6-4CB9-8882-B39786C5C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660807-4638-45BB-90FF-4D270A037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3E4A-43E9-4558-95A4-E1CDCDCE289F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2427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4DE73-906B-4B3F-8FBF-FD16E79F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F1B5FC-76D2-479E-8922-B84D4DA93C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094B6D-B900-4F58-A5BA-96D177D68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B4122B-2945-428C-9842-9F7B8AE90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5059-AD1E-4598-80ED-1B6DD426873C}" type="datetimeFigureOut">
              <a:rPr lang="es-419" smtClean="0"/>
              <a:t>29/7/2024</a:t>
            </a:fld>
            <a:endParaRPr lang="es-419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B23A44-1BEE-4BBF-B9F3-561A51FF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72B51-DE80-4C45-A7D9-1F8BFFB4C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3E4A-43E9-4558-95A4-E1CDCDCE289F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697048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DCCFBE-E219-422E-8B92-AF754E735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45274-3700-44A7-BD90-8376C50F1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F3C4E-820A-4CB3-858F-FFE92481F4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55059-AD1E-4598-80ED-1B6DD426873C}" type="datetimeFigureOut">
              <a:rPr lang="es-419" smtClean="0"/>
              <a:t>29/7/2024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A9BCB-EF73-4A42-805D-4091BA0057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FC585-3779-4780-A20E-6E94EAA19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93E4A-43E9-4558-95A4-E1CDCDCE289F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4047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customXml" Target="../ink/ink4.xml"/><Relationship Id="rId3" Type="http://schemas.openxmlformats.org/officeDocument/2006/relationships/customXml" Target="../ink/ink1.xml"/><Relationship Id="rId21" Type="http://schemas.openxmlformats.org/officeDocument/2006/relationships/customXml" Target="../ink/ink6.xml"/><Relationship Id="rId12" Type="http://schemas.openxmlformats.org/officeDocument/2006/relationships/image" Target="../media/image27.png"/><Relationship Id="rId17" Type="http://schemas.openxmlformats.org/officeDocument/2006/relationships/customXml" Target="../ink/ink5.xml"/><Relationship Id="rId25" Type="http://schemas.openxmlformats.org/officeDocument/2006/relationships/customXml" Target="../ink/ink7.xml"/><Relationship Id="rId33" Type="http://schemas.openxmlformats.org/officeDocument/2006/relationships/customXml" Target="../ink/ink9.xml"/><Relationship Id="rId2" Type="http://schemas.openxmlformats.org/officeDocument/2006/relationships/image" Target="../media/image26.png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29" Type="http://schemas.openxmlformats.org/officeDocument/2006/relationships/customXml" Target="../ink/ink8.xml"/><Relationship Id="rId41" Type="http://schemas.openxmlformats.org/officeDocument/2006/relationships/customXml" Target="../ink/ink11.xml"/><Relationship Id="rId1" Type="http://schemas.openxmlformats.org/officeDocument/2006/relationships/slideLayout" Target="../slideLayouts/slideLayout6.xml"/><Relationship Id="rId24" Type="http://schemas.openxmlformats.org/officeDocument/2006/relationships/image" Target="../media/image33.png"/><Relationship Id="rId32" Type="http://schemas.openxmlformats.org/officeDocument/2006/relationships/image" Target="../media/image37.png"/><Relationship Id="rId37" Type="http://schemas.openxmlformats.org/officeDocument/2006/relationships/customXml" Target="../ink/ink10.xml"/><Relationship Id="rId40" Type="http://schemas.openxmlformats.org/officeDocument/2006/relationships/image" Target="../media/image41.png"/><Relationship Id="rId45" Type="http://schemas.openxmlformats.org/officeDocument/2006/relationships/customXml" Target="../ink/ink12.xml"/><Relationship Id="rId5" Type="http://schemas.openxmlformats.org/officeDocument/2006/relationships/customXml" Target="../ink/ink2.xml"/><Relationship Id="rId28" Type="http://schemas.openxmlformats.org/officeDocument/2006/relationships/image" Target="../media/image35.png"/><Relationship Id="rId36" Type="http://schemas.openxmlformats.org/officeDocument/2006/relationships/image" Target="../media/image39.png"/><Relationship Id="rId44" Type="http://schemas.openxmlformats.org/officeDocument/2006/relationships/image" Target="../media/image43.png"/><Relationship Id="rId4" Type="http://schemas.openxmlformats.org/officeDocument/2006/relationships/image" Target="../media/image23.png"/><Relationship Id="rId9" Type="http://schemas.openxmlformats.org/officeDocument/2006/relationships/customXml" Target="../ink/ink3.xml"/><Relationship Id="rId48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12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0.png"/><Relationship Id="rId11" Type="http://schemas.openxmlformats.org/officeDocument/2006/relationships/customXml" Target="../ink/ink17.xml"/><Relationship Id="rId5" Type="http://schemas.openxmlformats.org/officeDocument/2006/relationships/customXml" Target="../ink/ink14.xml"/><Relationship Id="rId10" Type="http://schemas.openxmlformats.org/officeDocument/2006/relationships/image" Target="../media/image290.png"/><Relationship Id="rId4" Type="http://schemas.openxmlformats.org/officeDocument/2006/relationships/image" Target="../media/image260.png"/><Relationship Id="rId9" Type="http://schemas.openxmlformats.org/officeDocument/2006/relationships/customXml" Target="../ink/ink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q9QKQcso_c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cq9QKQcso_c?feature=oembed" TargetMode="Externa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16BE6-02B5-4897-9081-7D40BDBEF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r>
              <a:rPr lang="es-419" sz="5400" dirty="0"/>
              <a:t>Ministerio Amigos de Jesús y María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FB98D5-FC9B-455C-94CE-936E42D31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05774" y="4750893"/>
            <a:ext cx="4553146" cy="1979845"/>
          </a:xfrm>
        </p:spPr>
        <p:txBody>
          <a:bodyPr anchor="t">
            <a:normAutofit/>
          </a:bodyPr>
          <a:lstStyle/>
          <a:p>
            <a:r>
              <a:rPr lang="es-419" sz="2000" b="1" dirty="0"/>
              <a:t>Ciclo B - XVIII Domingo Tiempo Ordinario </a:t>
            </a:r>
          </a:p>
          <a:p>
            <a:r>
              <a:rPr lang="es-419" sz="2000" b="1" dirty="0"/>
              <a:t>Ciclo B – Marcos 10,17-27</a:t>
            </a:r>
          </a:p>
          <a:p>
            <a:r>
              <a:rPr lang="es-419" sz="2000" b="1" dirty="0"/>
              <a:t>“El Joven Rico”</a:t>
            </a:r>
          </a:p>
          <a:p>
            <a:endParaRPr lang="es-419" sz="2000" b="1" dirty="0"/>
          </a:p>
          <a:p>
            <a:r>
              <a:rPr lang="es-419" sz="2000" b="1" dirty="0"/>
              <a:t>www.fcpeace.org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654130A5-1ABB-41A6-9B86-7616CE9D5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84B738D-A711-44A9-8B65-59B05D6719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245336"/>
            <a:ext cx="2212114" cy="22121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71344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C01A94-20AC-491B-82D5-962FE7FCCC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3942" y="496389"/>
            <a:ext cx="9103739" cy="46577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D6FC42-90D4-4C73-B4B2-C6DD2756A33D}"/>
              </a:ext>
            </a:extLst>
          </p:cNvPr>
          <p:cNvSpPr txBox="1"/>
          <p:nvPr/>
        </p:nvSpPr>
        <p:spPr>
          <a:xfrm>
            <a:off x="1459501" y="5297581"/>
            <a:ext cx="105322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/>
              <a:t>Ellos se asombraron todavía más y comentaban entre sí: "Entonces, ¿quién puede salvarse?" Jesús, mirándolos fijamente, les dijo: "Es imposible para los hombres, mas no para Dios. Para Dios todo es posible". </a:t>
            </a:r>
            <a:endParaRPr lang="es-419" sz="2400" dirty="0"/>
          </a:p>
        </p:txBody>
      </p:sp>
    </p:spTree>
    <p:extLst>
      <p:ext uri="{BB962C8B-B14F-4D97-AF65-F5344CB8AC3E}">
        <p14:creationId xmlns:p14="http://schemas.microsoft.com/office/powerpoint/2010/main" val="96891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305FF9-F347-4277-8220-41C35C4223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155" y="275148"/>
            <a:ext cx="11603690" cy="63077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7C861C-0B06-4028-A0CF-7AA0ED9144D6}"/>
              </a:ext>
            </a:extLst>
          </p:cNvPr>
          <p:cNvSpPr txBox="1"/>
          <p:nvPr/>
        </p:nvSpPr>
        <p:spPr>
          <a:xfrm rot="20811863">
            <a:off x="144026" y="578326"/>
            <a:ext cx="55619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419" sz="6600" dirty="0"/>
          </a:p>
          <a:p>
            <a:endParaRPr lang="es-419" sz="6600" dirty="0"/>
          </a:p>
          <a:p>
            <a:r>
              <a:rPr lang="es-419" sz="6600" dirty="0"/>
              <a:t>REFLEXIÓN </a:t>
            </a:r>
          </a:p>
        </p:txBody>
      </p:sp>
    </p:spTree>
    <p:extLst>
      <p:ext uri="{BB962C8B-B14F-4D97-AF65-F5344CB8AC3E}">
        <p14:creationId xmlns:p14="http://schemas.microsoft.com/office/powerpoint/2010/main" val="252224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6D1F05-A0C8-402F-AB5B-142A6A4777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639" y="381000"/>
            <a:ext cx="3829786" cy="20065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3C7005-53CD-429B-B052-4B2E480DCFBE}"/>
              </a:ext>
            </a:extLst>
          </p:cNvPr>
          <p:cNvSpPr txBox="1"/>
          <p:nvPr/>
        </p:nvSpPr>
        <p:spPr>
          <a:xfrm>
            <a:off x="4103914" y="737926"/>
            <a:ext cx="77841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/>
              <a:t>Un hombre se arrodilló ante Jesús y le hace una pregunta muy importante. ¿Qué le pregunta? </a:t>
            </a:r>
            <a:endParaRPr lang="es-419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889B7F-5EC7-4CBA-AB43-7BC92B8E2450}"/>
              </a:ext>
            </a:extLst>
          </p:cNvPr>
          <p:cNvSpPr txBox="1"/>
          <p:nvPr/>
        </p:nvSpPr>
        <p:spPr>
          <a:xfrm>
            <a:off x="4103913" y="1548339"/>
            <a:ext cx="76700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/>
              <a:t>Maestro bueno, ¿Qué debo hacer para alcanzar la vida eterna?</a:t>
            </a:r>
            <a:endParaRPr lang="es-419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8453B0-4F1F-4FAA-A726-CF4E1FD60F46}"/>
              </a:ext>
            </a:extLst>
          </p:cNvPr>
          <p:cNvSpPr txBox="1"/>
          <p:nvPr/>
        </p:nvSpPr>
        <p:spPr>
          <a:xfrm>
            <a:off x="210639" y="2967335"/>
            <a:ext cx="6187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¿</a:t>
            </a:r>
            <a:r>
              <a:rPr lang="en-US" sz="2400" dirty="0" err="1"/>
              <a:t>Qué</a:t>
            </a:r>
            <a:r>
              <a:rPr lang="en-US" sz="2400" dirty="0"/>
              <a:t> le </a:t>
            </a:r>
            <a:r>
              <a:rPr lang="en-US" sz="2400" dirty="0" err="1"/>
              <a:t>contesta</a:t>
            </a:r>
            <a:r>
              <a:rPr lang="en-US" sz="2400" dirty="0"/>
              <a:t> Jesús?</a:t>
            </a:r>
            <a:endParaRPr lang="es-419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7311E7-EA38-48C2-9A52-5A1987D8C48E}"/>
              </a:ext>
            </a:extLst>
          </p:cNvPr>
          <p:cNvSpPr txBox="1"/>
          <p:nvPr/>
        </p:nvSpPr>
        <p:spPr>
          <a:xfrm>
            <a:off x="132806" y="3554029"/>
            <a:ext cx="61874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/>
              <a:t>Primero lo pone a prueba diciendo, ¿Por qué me llama bueno; solo Dios es bueno?</a:t>
            </a:r>
            <a:endParaRPr lang="es-419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7C2B1C-7246-4277-B682-C69DF4BD32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6855" y="2552761"/>
            <a:ext cx="3784387" cy="20025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2289087-220B-43BD-BBF0-006F8B2DF04E}"/>
              </a:ext>
            </a:extLst>
          </p:cNvPr>
          <p:cNvSpPr txBox="1"/>
          <p:nvPr/>
        </p:nvSpPr>
        <p:spPr>
          <a:xfrm>
            <a:off x="5897749" y="5143296"/>
            <a:ext cx="48534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/>
              <a:t>¿El hombre sabía que Jesús era Dios?</a:t>
            </a:r>
            <a:endParaRPr lang="es-419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DE50C8-3002-4B0E-9E8E-C579B1317DC2}"/>
              </a:ext>
            </a:extLst>
          </p:cNvPr>
          <p:cNvSpPr txBox="1"/>
          <p:nvPr/>
        </p:nvSpPr>
        <p:spPr>
          <a:xfrm>
            <a:off x="7938950" y="5708021"/>
            <a:ext cx="6187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No, le llama maestro.</a:t>
            </a:r>
            <a:endParaRPr lang="es-419" sz="2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0F9263B-75BE-43C7-ABDE-028ABC1FBF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9769" y="4555297"/>
            <a:ext cx="3934294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9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E15A03-436F-4A89-8E3F-95E6A8D294FD}"/>
              </a:ext>
            </a:extLst>
          </p:cNvPr>
          <p:cNvSpPr txBox="1"/>
          <p:nvPr/>
        </p:nvSpPr>
        <p:spPr>
          <a:xfrm>
            <a:off x="594360" y="434481"/>
            <a:ext cx="63899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/>
              <a:t>Después Jesús le dice que siga los mandamientos. </a:t>
            </a:r>
            <a:endParaRPr lang="es-419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8CDFF7-F92C-4C94-B7CC-3C15AE85EDAC}"/>
              </a:ext>
            </a:extLst>
          </p:cNvPr>
          <p:cNvSpPr txBox="1"/>
          <p:nvPr/>
        </p:nvSpPr>
        <p:spPr>
          <a:xfrm>
            <a:off x="681446" y="1339333"/>
            <a:ext cx="29151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/>
              <a:t>¿Qué dice el hombre?</a:t>
            </a:r>
            <a:endParaRPr lang="es-419" sz="2400" dirty="0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EA4775DC-AE5A-45A2-A900-10F441662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35668">
            <a:off x="8379921" y="449296"/>
            <a:ext cx="3227581" cy="321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570C84-F1B4-443E-A5A1-147E5CDE00CC}"/>
              </a:ext>
            </a:extLst>
          </p:cNvPr>
          <p:cNvSpPr txBox="1"/>
          <p:nvPr/>
        </p:nvSpPr>
        <p:spPr>
          <a:xfrm>
            <a:off x="3503024" y="1339333"/>
            <a:ext cx="49617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/>
              <a:t>Que los había cumplido desde joven.</a:t>
            </a:r>
            <a:endParaRPr lang="es-419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C3F9BA-F199-43DF-9DF8-EC53602D8C5A}"/>
              </a:ext>
            </a:extLst>
          </p:cNvPr>
          <p:cNvSpPr txBox="1"/>
          <p:nvPr/>
        </p:nvSpPr>
        <p:spPr>
          <a:xfrm>
            <a:off x="158932" y="2534356"/>
            <a:ext cx="61874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/>
              <a:t>Entonces Jesús le pide algo más. </a:t>
            </a:r>
            <a:endParaRPr lang="es-419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C44BB6-4F19-449A-BAEE-2F2C7006503F}"/>
              </a:ext>
            </a:extLst>
          </p:cNvPr>
          <p:cNvSpPr txBox="1"/>
          <p:nvPr/>
        </p:nvSpPr>
        <p:spPr>
          <a:xfrm>
            <a:off x="212272" y="3177598"/>
            <a:ext cx="61874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¿</a:t>
            </a:r>
            <a:r>
              <a:rPr lang="en-US" sz="2800" dirty="0" err="1"/>
              <a:t>Qué</a:t>
            </a:r>
            <a:r>
              <a:rPr lang="en-US" sz="2800" dirty="0"/>
              <a:t> le </a:t>
            </a:r>
            <a:r>
              <a:rPr lang="en-US" sz="2800" dirty="0" err="1"/>
              <a:t>pide</a:t>
            </a:r>
            <a:r>
              <a:rPr lang="en-US" sz="2800" dirty="0"/>
              <a:t>? </a:t>
            </a:r>
            <a:endParaRPr lang="es-419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5B5ED08-7B01-4F45-BB1D-F5BC052918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5775" y="3768528"/>
            <a:ext cx="5178129" cy="257694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C1FA1AE-4213-4489-8AA1-0CA08977FAF5}"/>
              </a:ext>
            </a:extLst>
          </p:cNvPr>
          <p:cNvSpPr txBox="1"/>
          <p:nvPr/>
        </p:nvSpPr>
        <p:spPr>
          <a:xfrm>
            <a:off x="6892834" y="4552211"/>
            <a:ext cx="52991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/>
              <a:t>Vende lo que tienes, da el dinero a los pobres y así tendrás un tesoro en los cielos. Después, ven y sígueme.</a:t>
            </a:r>
            <a:endParaRPr lang="es-419" sz="2400" dirty="0"/>
          </a:p>
        </p:txBody>
      </p:sp>
    </p:spTree>
    <p:extLst>
      <p:ext uri="{BB962C8B-B14F-4D97-AF65-F5344CB8AC3E}">
        <p14:creationId xmlns:p14="http://schemas.microsoft.com/office/powerpoint/2010/main" val="69968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1" grpId="0"/>
      <p:bldP spid="13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E16906-6F5F-4DBA-B1F2-5498B76D59D5}"/>
              </a:ext>
            </a:extLst>
          </p:cNvPr>
          <p:cNvSpPr txBox="1"/>
          <p:nvPr/>
        </p:nvSpPr>
        <p:spPr>
          <a:xfrm>
            <a:off x="246017" y="484724"/>
            <a:ext cx="6187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/>
              <a:t>¿Qué hizo el hombre? </a:t>
            </a:r>
            <a:endParaRPr lang="es-419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C5AA2C-E980-4084-A52B-6BB8004590E5}"/>
              </a:ext>
            </a:extLst>
          </p:cNvPr>
          <p:cNvSpPr txBox="1"/>
          <p:nvPr/>
        </p:nvSpPr>
        <p:spPr>
          <a:xfrm>
            <a:off x="716279" y="3346159"/>
            <a:ext cx="65553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/>
              <a:t>Jesús dijo que es difícil para un rico entrar en el Reino de Dios; pero, con la ayuda de Dios todo es posible. </a:t>
            </a:r>
            <a:endParaRPr lang="es-419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B95FCF-5A36-49BC-96C4-8B2BE9690358}"/>
              </a:ext>
            </a:extLst>
          </p:cNvPr>
          <p:cNvSpPr txBox="1"/>
          <p:nvPr/>
        </p:nvSpPr>
        <p:spPr>
          <a:xfrm>
            <a:off x="3358241" y="2256427"/>
            <a:ext cx="78268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/>
              <a:t>Se fue triste porque era rico y no quería venderlo todo. </a:t>
            </a:r>
            <a:endParaRPr lang="es-419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533C0B-19B4-44E9-BBEF-00781188C2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8103" y="222997"/>
            <a:ext cx="3783553" cy="20025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43926D-4C21-44F4-9146-F85DA20E9A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7780" y="2748986"/>
            <a:ext cx="4562111" cy="23946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DBA7072-C4C4-445C-9DD3-7966F638CF6B}"/>
              </a:ext>
            </a:extLst>
          </p:cNvPr>
          <p:cNvSpPr txBox="1"/>
          <p:nvPr/>
        </p:nvSpPr>
        <p:spPr>
          <a:xfrm>
            <a:off x="2070462" y="5700147"/>
            <a:ext cx="83885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/>
              <a:t>Con la ayuda de Dios podemos confiar en El. </a:t>
            </a:r>
            <a:endParaRPr lang="es-419" sz="3200" dirty="0"/>
          </a:p>
        </p:txBody>
      </p:sp>
    </p:spTree>
    <p:extLst>
      <p:ext uri="{BB962C8B-B14F-4D97-AF65-F5344CB8AC3E}">
        <p14:creationId xmlns:p14="http://schemas.microsoft.com/office/powerpoint/2010/main" val="314734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4ADC4E-0FE0-412D-B123-118045F2C171}"/>
              </a:ext>
            </a:extLst>
          </p:cNvPr>
          <p:cNvSpPr txBox="1"/>
          <p:nvPr/>
        </p:nvSpPr>
        <p:spPr>
          <a:xfrm>
            <a:off x="1108064" y="253500"/>
            <a:ext cx="98798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/>
              <a:t>Jesús no quiere que confiemos en las riquezas del mundo,</a:t>
            </a:r>
            <a:endParaRPr lang="es-419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6FAF68-D7D7-4271-BA44-3EFD0DF27DFA}"/>
              </a:ext>
            </a:extLst>
          </p:cNvPr>
          <p:cNvSpPr txBox="1"/>
          <p:nvPr/>
        </p:nvSpPr>
        <p:spPr>
          <a:xfrm>
            <a:off x="339056" y="1097512"/>
            <a:ext cx="18788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¿Por </a:t>
            </a:r>
            <a:r>
              <a:rPr lang="en-US" sz="3200" dirty="0" err="1"/>
              <a:t>qué</a:t>
            </a:r>
            <a:r>
              <a:rPr lang="en-US" sz="3200" dirty="0"/>
              <a:t>?</a:t>
            </a:r>
            <a:endParaRPr lang="es-419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5FFB93-6B08-4B21-86DA-F9587E0DD727}"/>
              </a:ext>
            </a:extLst>
          </p:cNvPr>
          <p:cNvSpPr txBox="1"/>
          <p:nvPr/>
        </p:nvSpPr>
        <p:spPr>
          <a:xfrm>
            <a:off x="2229394" y="1121730"/>
            <a:ext cx="91701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/>
              <a:t>Las riquezas del mundo no nos dan felicidad verdadera ni la vida eterna.</a:t>
            </a:r>
            <a:endParaRPr lang="es-419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EBDC10-8151-4E75-A322-B275F145A6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610567">
            <a:off x="1079696" y="2260642"/>
            <a:ext cx="4474126" cy="27544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0CBD50-EB4F-4D0E-8A86-ED242522583A}"/>
              </a:ext>
            </a:extLst>
          </p:cNvPr>
          <p:cNvSpPr txBox="1"/>
          <p:nvPr/>
        </p:nvSpPr>
        <p:spPr>
          <a:xfrm>
            <a:off x="5608899" y="1958208"/>
            <a:ext cx="6187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¿Que </a:t>
            </a:r>
            <a:r>
              <a:rPr lang="en-US" sz="2400" dirty="0" err="1"/>
              <a:t>nos</a:t>
            </a:r>
            <a:r>
              <a:rPr lang="en-US" sz="2400" dirty="0"/>
              <a:t> da </a:t>
            </a:r>
            <a:r>
              <a:rPr lang="en-US" sz="2400" dirty="0" err="1"/>
              <a:t>felicidad</a:t>
            </a:r>
            <a:r>
              <a:rPr lang="en-US" sz="2400" dirty="0"/>
              <a:t> </a:t>
            </a:r>
            <a:r>
              <a:rPr lang="en-US" sz="2400" dirty="0" err="1"/>
              <a:t>verdadera</a:t>
            </a:r>
            <a:r>
              <a:rPr lang="en-US" sz="2400" dirty="0"/>
              <a:t> y </a:t>
            </a:r>
            <a:r>
              <a:rPr lang="en-US" sz="2400" dirty="0" err="1"/>
              <a:t>vida</a:t>
            </a:r>
            <a:r>
              <a:rPr lang="en-US" sz="2400" dirty="0"/>
              <a:t> </a:t>
            </a:r>
            <a:r>
              <a:rPr lang="en-US" sz="2400" dirty="0" err="1"/>
              <a:t>eterna</a:t>
            </a:r>
            <a:r>
              <a:rPr lang="en-US" sz="2400" dirty="0"/>
              <a:t>? </a:t>
            </a:r>
            <a:endParaRPr lang="es-419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AA9D4CD-B578-445B-BD63-11F4DCCA40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11626">
            <a:off x="6994021" y="3199614"/>
            <a:ext cx="3962400" cy="21242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6D00992-5F50-4988-B0A8-489890567355}"/>
              </a:ext>
            </a:extLst>
          </p:cNvPr>
          <p:cNvSpPr txBox="1"/>
          <p:nvPr/>
        </p:nvSpPr>
        <p:spPr>
          <a:xfrm>
            <a:off x="1482634" y="5909085"/>
            <a:ext cx="107093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/>
              <a:t>Solo Dios llena nuestro corazón de felicidad verdadera. Nos pide que confiemos plenamente en su amor por nosotros para así compartir con Él la felicidad eterna.</a:t>
            </a:r>
            <a:endParaRPr lang="es-419" sz="2400" dirty="0"/>
          </a:p>
        </p:txBody>
      </p:sp>
    </p:spTree>
    <p:extLst>
      <p:ext uri="{BB962C8B-B14F-4D97-AF65-F5344CB8AC3E}">
        <p14:creationId xmlns:p14="http://schemas.microsoft.com/office/powerpoint/2010/main" val="6868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2C2401-D56A-4BF1-9C00-10436E0864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512" y="161925"/>
            <a:ext cx="11630975" cy="58293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97E501-EFAC-420F-946F-F0770FD44481}"/>
              </a:ext>
            </a:extLst>
          </p:cNvPr>
          <p:cNvSpPr txBox="1"/>
          <p:nvPr/>
        </p:nvSpPr>
        <p:spPr>
          <a:xfrm>
            <a:off x="2152650" y="5391150"/>
            <a:ext cx="85534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8000" dirty="0"/>
              <a:t>ACTIVIDADES</a:t>
            </a:r>
          </a:p>
        </p:txBody>
      </p:sp>
    </p:spTree>
    <p:extLst>
      <p:ext uri="{BB962C8B-B14F-4D97-AF65-F5344CB8AC3E}">
        <p14:creationId xmlns:p14="http://schemas.microsoft.com/office/powerpoint/2010/main" val="4244999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5A9EAA-F73E-42D1-A707-D6B1B62619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5162551" cy="66823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5D905E-C4CC-4FC8-B1DF-9E1571FE5097}"/>
              </a:ext>
            </a:extLst>
          </p:cNvPr>
          <p:cNvSpPr txBox="1"/>
          <p:nvPr/>
        </p:nvSpPr>
        <p:spPr>
          <a:xfrm>
            <a:off x="240302" y="2389770"/>
            <a:ext cx="573377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dirty="0"/>
              <a:t>Colorear dibujo y completar la sopa de letras relacionada con el evangelio</a:t>
            </a:r>
            <a:endParaRPr lang="es-419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58E2ADB-6CA7-4C2B-99A4-5411564E9858}"/>
                  </a:ext>
                </a:extLst>
              </p14:cNvPr>
              <p14:cNvContentPartPr/>
              <p14:nvPr/>
            </p14:nvContentPartPr>
            <p14:xfrm>
              <a:off x="8984657" y="3393240"/>
              <a:ext cx="317160" cy="1101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58E2ADB-6CA7-4C2B-99A4-5411564E98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76017" y="3384600"/>
                <a:ext cx="334800" cy="11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8EBA686-938F-4C19-9A74-566A24191740}"/>
                  </a:ext>
                </a:extLst>
              </p14:cNvPr>
              <p14:cNvContentPartPr/>
              <p14:nvPr/>
            </p14:nvContentPartPr>
            <p14:xfrm>
              <a:off x="8062337" y="4317000"/>
              <a:ext cx="281160" cy="858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8EBA686-938F-4C19-9A74-566A2419174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53337" y="4308360"/>
                <a:ext cx="298800" cy="87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D2647F2-5278-482D-8582-84CD685CB888}"/>
                  </a:ext>
                </a:extLst>
              </p14:cNvPr>
              <p14:cNvContentPartPr/>
              <p14:nvPr/>
            </p14:nvContentPartPr>
            <p14:xfrm>
              <a:off x="7390937" y="3473520"/>
              <a:ext cx="1338840" cy="149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D2647F2-5278-482D-8582-84CD685CB88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82297" y="3464880"/>
                <a:ext cx="13564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1AFB65A-5F6F-4B1D-926F-33D54740D4E4}"/>
                  </a:ext>
                </a:extLst>
              </p14:cNvPr>
              <p14:cNvContentPartPr/>
              <p14:nvPr/>
            </p14:nvContentPartPr>
            <p14:xfrm>
              <a:off x="7873337" y="4475040"/>
              <a:ext cx="245160" cy="862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1AFB65A-5F6F-4B1D-926F-33D54740D4E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64697" y="4466040"/>
                <a:ext cx="262800" cy="88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6AC2752-D1D3-480D-A8AB-2CAFF9E0CDD7}"/>
                  </a:ext>
                </a:extLst>
              </p14:cNvPr>
              <p14:cNvContentPartPr/>
              <p14:nvPr/>
            </p14:nvContentPartPr>
            <p14:xfrm>
              <a:off x="7619537" y="3933960"/>
              <a:ext cx="1306800" cy="255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6AC2752-D1D3-480D-A8AB-2CAFF9E0CDD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610537" y="3924960"/>
                <a:ext cx="132444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285810D-34B7-4DBA-9339-629B5D7DA308}"/>
                  </a:ext>
                </a:extLst>
              </p14:cNvPr>
              <p14:cNvContentPartPr/>
              <p14:nvPr/>
            </p14:nvContentPartPr>
            <p14:xfrm>
              <a:off x="8985017" y="4978680"/>
              <a:ext cx="256320" cy="9025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285810D-34B7-4DBA-9339-629B5D7DA30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976017" y="4969680"/>
                <a:ext cx="273960" cy="9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C085C34-BC47-453C-ADD1-CD1D54AC9DA3}"/>
                  </a:ext>
                </a:extLst>
              </p14:cNvPr>
              <p14:cNvContentPartPr/>
              <p14:nvPr/>
            </p14:nvContentPartPr>
            <p14:xfrm>
              <a:off x="8140097" y="5676360"/>
              <a:ext cx="830520" cy="2199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C085C34-BC47-453C-ADD1-CD1D54AC9DA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131457" y="5667720"/>
                <a:ext cx="8481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35DDA74-779B-4CFB-8918-23C04D8865D8}"/>
                  </a:ext>
                </a:extLst>
              </p14:cNvPr>
              <p14:cNvContentPartPr/>
              <p14:nvPr/>
            </p14:nvContentPartPr>
            <p14:xfrm>
              <a:off x="7408577" y="4700400"/>
              <a:ext cx="264600" cy="1361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35DDA74-779B-4CFB-8918-23C04D8865D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399937" y="4691400"/>
                <a:ext cx="282240" cy="137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E7B525C-263E-4B05-A973-61A4FC760888}"/>
                  </a:ext>
                </a:extLst>
              </p14:cNvPr>
              <p14:cNvContentPartPr/>
              <p14:nvPr/>
            </p14:nvContentPartPr>
            <p14:xfrm>
              <a:off x="6966137" y="3830280"/>
              <a:ext cx="1572840" cy="11869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E7B525C-263E-4B05-A973-61A4FC76088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957137" y="3821280"/>
                <a:ext cx="1590480" cy="12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764AF46-3F17-48DB-BB37-BAE143FDD80A}"/>
                  </a:ext>
                </a:extLst>
              </p14:cNvPr>
              <p14:cNvContentPartPr/>
              <p14:nvPr/>
            </p14:nvContentPartPr>
            <p14:xfrm>
              <a:off x="8305697" y="4832160"/>
              <a:ext cx="274320" cy="1236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764AF46-3F17-48DB-BB37-BAE143FDD80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297057" y="4823160"/>
                <a:ext cx="291960" cy="12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F2ECD2E-2156-43F7-B778-B8E03EB93BAC}"/>
                  </a:ext>
                </a:extLst>
              </p14:cNvPr>
              <p14:cNvContentPartPr/>
              <p14:nvPr/>
            </p14:nvContentPartPr>
            <p14:xfrm>
              <a:off x="8351777" y="4691040"/>
              <a:ext cx="594360" cy="496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F2ECD2E-2156-43F7-B778-B8E03EB93BA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342777" y="4682040"/>
                <a:ext cx="612000" cy="5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998EACD-896C-4EFF-813B-71A35ED82A23}"/>
                  </a:ext>
                </a:extLst>
              </p14:cNvPr>
              <p14:cNvContentPartPr/>
              <p14:nvPr/>
            </p14:nvContentPartPr>
            <p14:xfrm>
              <a:off x="8281217" y="5067960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998EACD-896C-4EFF-813B-71A35ED82A2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272577" y="505932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445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3CEDA3-C1BE-4C60-8BA0-CFB161DC4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2470" y="0"/>
            <a:ext cx="7712765" cy="6858000"/>
          </a:xfrm>
          <a:prstGeom prst="rect">
            <a:avLst/>
          </a:prstGeom>
        </p:spPr>
      </p:pic>
      <p:sp>
        <p:nvSpPr>
          <p:cNvPr id="8" name="Heart 7">
            <a:extLst>
              <a:ext uri="{FF2B5EF4-FFF2-40B4-BE49-F238E27FC236}">
                <a16:creationId xmlns:a16="http://schemas.microsoft.com/office/drawing/2014/main" id="{6F3A0760-DBEE-40F7-8F3A-F966CF9F4DE2}"/>
              </a:ext>
            </a:extLst>
          </p:cNvPr>
          <p:cNvSpPr/>
          <p:nvPr/>
        </p:nvSpPr>
        <p:spPr>
          <a:xfrm>
            <a:off x="4134677" y="2133600"/>
            <a:ext cx="1219533" cy="96078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AMOR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F2C7EF97-787C-49E6-B148-1718728978ED}"/>
              </a:ext>
            </a:extLst>
          </p:cNvPr>
          <p:cNvSpPr/>
          <p:nvPr/>
        </p:nvSpPr>
        <p:spPr>
          <a:xfrm>
            <a:off x="4890053" y="1484244"/>
            <a:ext cx="1933267" cy="72887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PACIENCIA</a:t>
            </a: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39B26DCF-773E-459D-AEC4-F78351165FCB}"/>
              </a:ext>
            </a:extLst>
          </p:cNvPr>
          <p:cNvSpPr/>
          <p:nvPr/>
        </p:nvSpPr>
        <p:spPr>
          <a:xfrm>
            <a:off x="6837790" y="1139687"/>
            <a:ext cx="1166523" cy="1272209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/>
              <a:t>FE</a:t>
            </a:r>
          </a:p>
        </p:txBody>
      </p:sp>
      <p:sp>
        <p:nvSpPr>
          <p:cNvPr id="12" name="Sun 11">
            <a:extLst>
              <a:ext uri="{FF2B5EF4-FFF2-40B4-BE49-F238E27FC236}">
                <a16:creationId xmlns:a16="http://schemas.microsoft.com/office/drawing/2014/main" id="{46072A1F-7EA8-4B4D-8592-777A0BF4E917}"/>
              </a:ext>
            </a:extLst>
          </p:cNvPr>
          <p:cNvSpPr/>
          <p:nvPr/>
        </p:nvSpPr>
        <p:spPr>
          <a:xfrm>
            <a:off x="3273287" y="3094384"/>
            <a:ext cx="2398643" cy="2100469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VIDA</a:t>
            </a:r>
          </a:p>
          <a:p>
            <a:pPr algn="ctr"/>
            <a:r>
              <a:rPr lang="en-US" sz="1500" b="1" dirty="0"/>
              <a:t>ETERNA</a:t>
            </a:r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9F936884-4314-4A0B-97FF-48F85312F8E0}"/>
              </a:ext>
            </a:extLst>
          </p:cNvPr>
          <p:cNvSpPr/>
          <p:nvPr/>
        </p:nvSpPr>
        <p:spPr>
          <a:xfrm>
            <a:off x="8163007" y="2133600"/>
            <a:ext cx="1166523" cy="795131"/>
          </a:xfrm>
          <a:prstGeom prst="double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/>
              <a:t>PAZ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6B545E56-C5E0-417F-957B-804800A1236E}"/>
              </a:ext>
            </a:extLst>
          </p:cNvPr>
          <p:cNvSpPr/>
          <p:nvPr/>
        </p:nvSpPr>
        <p:spPr>
          <a:xfrm>
            <a:off x="5818036" y="4950288"/>
            <a:ext cx="1789043" cy="768026"/>
          </a:xfrm>
          <a:prstGeom prst="homePlate">
            <a:avLst/>
          </a:prstGeom>
          <a:solidFill>
            <a:srgbClr val="E824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GENEROSIDAD</a:t>
            </a:r>
          </a:p>
        </p:txBody>
      </p:sp>
      <p:sp>
        <p:nvSpPr>
          <p:cNvPr id="16" name="Smiley Face 15">
            <a:extLst>
              <a:ext uri="{FF2B5EF4-FFF2-40B4-BE49-F238E27FC236}">
                <a16:creationId xmlns:a16="http://schemas.microsoft.com/office/drawing/2014/main" id="{62717BEB-0B99-41F8-9F52-589BBAB6679C}"/>
              </a:ext>
            </a:extLst>
          </p:cNvPr>
          <p:cNvSpPr/>
          <p:nvPr/>
        </p:nvSpPr>
        <p:spPr>
          <a:xfrm>
            <a:off x="7607079" y="4134678"/>
            <a:ext cx="1722451" cy="1272209"/>
          </a:xfrm>
          <a:prstGeom prst="smileyFace">
            <a:avLst/>
          </a:prstGeom>
          <a:solidFill>
            <a:srgbClr val="17C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FELICIDAD</a:t>
            </a:r>
          </a:p>
        </p:txBody>
      </p:sp>
      <p:sp>
        <p:nvSpPr>
          <p:cNvPr id="17" name="Explosion: 8 Points 16">
            <a:extLst>
              <a:ext uri="{FF2B5EF4-FFF2-40B4-BE49-F238E27FC236}">
                <a16:creationId xmlns:a16="http://schemas.microsoft.com/office/drawing/2014/main" id="{E656F13D-786A-49C6-AC79-B49CAEC348B9}"/>
              </a:ext>
            </a:extLst>
          </p:cNvPr>
          <p:cNvSpPr/>
          <p:nvPr/>
        </p:nvSpPr>
        <p:spPr>
          <a:xfrm>
            <a:off x="8443037" y="2994991"/>
            <a:ext cx="1337399" cy="1219200"/>
          </a:xfrm>
          <a:prstGeom prst="irregularSeal1">
            <a:avLst/>
          </a:prstGeom>
          <a:solidFill>
            <a:srgbClr val="FC75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GOZO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AFA6BC0-45F1-42FA-8151-D783364BD910}"/>
                  </a:ext>
                </a:extLst>
              </p14:cNvPr>
              <p14:cNvContentPartPr/>
              <p14:nvPr/>
            </p14:nvContentPartPr>
            <p14:xfrm>
              <a:off x="6144720" y="2891520"/>
              <a:ext cx="911520" cy="645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AFA6BC0-45F1-42FA-8151-D783364BD9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09080" y="2819880"/>
                <a:ext cx="983160" cy="78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46DFE9B-6A9F-4C15-A3E6-D0743F2DB23F}"/>
                  </a:ext>
                </a:extLst>
              </p14:cNvPr>
              <p14:cNvContentPartPr/>
              <p14:nvPr/>
            </p14:nvContentPartPr>
            <p14:xfrm>
              <a:off x="6430920" y="3488040"/>
              <a:ext cx="392400" cy="34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46DFE9B-6A9F-4C15-A3E6-D0743F2DB23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95280" y="3416400"/>
                <a:ext cx="46404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3E5AFE9-2BD0-4193-A8C7-F876552FAD4B}"/>
                  </a:ext>
                </a:extLst>
              </p14:cNvPr>
              <p14:cNvContentPartPr/>
              <p14:nvPr/>
            </p14:nvContentPartPr>
            <p14:xfrm>
              <a:off x="6491400" y="3733200"/>
              <a:ext cx="227160" cy="77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3E5AFE9-2BD0-4193-A8C7-F876552FAD4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55760" y="3661560"/>
                <a:ext cx="29880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417FD16-DE28-4DF0-876D-5ADC91BC4888}"/>
                  </a:ext>
                </a:extLst>
              </p14:cNvPr>
              <p14:cNvContentPartPr/>
              <p14:nvPr/>
            </p14:nvContentPartPr>
            <p14:xfrm>
              <a:off x="6552600" y="3580560"/>
              <a:ext cx="120600" cy="27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417FD16-DE28-4DF0-876D-5ADC91BC488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16600" y="3508920"/>
                <a:ext cx="1922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67D7938-EC43-4315-9173-82F40F2F78D3}"/>
                  </a:ext>
                </a:extLst>
              </p14:cNvPr>
              <p14:cNvContentPartPr/>
              <p14:nvPr/>
            </p14:nvContentPartPr>
            <p14:xfrm>
              <a:off x="5940240" y="3611160"/>
              <a:ext cx="1337400" cy="841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67D7938-EC43-4315-9173-82F40F2F78D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04600" y="3539520"/>
                <a:ext cx="1409040" cy="9853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CCFB8FA-DD00-40F7-B07C-0DD8B62A2268}"/>
              </a:ext>
            </a:extLst>
          </p:cNvPr>
          <p:cNvSpPr txBox="1"/>
          <p:nvPr/>
        </p:nvSpPr>
        <p:spPr>
          <a:xfrm>
            <a:off x="159026" y="1484244"/>
            <a:ext cx="24666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Escoger los regalos de Jesús cuando lo seguimos y escribirlos en el diamante.</a:t>
            </a:r>
            <a:endParaRPr lang="es-419" sz="2800" dirty="0"/>
          </a:p>
        </p:txBody>
      </p:sp>
    </p:spTree>
    <p:extLst>
      <p:ext uri="{BB962C8B-B14F-4D97-AF65-F5344CB8AC3E}">
        <p14:creationId xmlns:p14="http://schemas.microsoft.com/office/powerpoint/2010/main" val="109759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4C6B8-78DF-450D-94EC-53DFDAADB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967" y="426085"/>
            <a:ext cx="10515600" cy="1325563"/>
          </a:xfrm>
        </p:spPr>
        <p:txBody>
          <a:bodyPr>
            <a:normAutofit/>
          </a:bodyPr>
          <a:lstStyle/>
          <a:p>
            <a:r>
              <a:rPr lang="es-419" sz="7200" dirty="0"/>
              <a:t>ORACIÓN</a:t>
            </a:r>
            <a:endParaRPr lang="es-419" dirty="0"/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4A9B1780-910B-4B6D-85BC-D88E5C9B7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9656" y="0"/>
            <a:ext cx="6665913" cy="6858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D46DDE-8D44-453E-957D-A63BC9B2F4E7}"/>
              </a:ext>
            </a:extLst>
          </p:cNvPr>
          <p:cNvSpPr txBox="1"/>
          <p:nvPr/>
        </p:nvSpPr>
        <p:spPr>
          <a:xfrm>
            <a:off x="246017" y="1981089"/>
            <a:ext cx="506621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/>
              <a:t>Señor, ayúdame a confiar completamente en Ti. Enséñame a compartir lo que tengo y lo que soy. Ayúdame a entender que la generosidad me abre a tu amor y a tus riquezas. Amén</a:t>
            </a:r>
            <a:endParaRPr lang="es-419" sz="2800" dirty="0"/>
          </a:p>
        </p:txBody>
      </p:sp>
    </p:spTree>
    <p:extLst>
      <p:ext uri="{BB962C8B-B14F-4D97-AF65-F5344CB8AC3E}">
        <p14:creationId xmlns:p14="http://schemas.microsoft.com/office/powerpoint/2010/main" val="1516838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C4DC5-EF83-4A54-B308-FBB95507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ES" dirty="0"/>
              <a:t>Un hombre rico habla con Jesús</a:t>
            </a:r>
            <a:endParaRPr lang="es-419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B50D1C-50F1-4E7D-B4E7-49F7AFFD2835}"/>
              </a:ext>
            </a:extLst>
          </p:cNvPr>
          <p:cNvSpPr txBox="1"/>
          <p:nvPr/>
        </p:nvSpPr>
        <p:spPr>
          <a:xfrm>
            <a:off x="453934" y="1321356"/>
            <a:ext cx="112841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En aquel tiempo, cuando salía Jesús al camino, </a:t>
            </a:r>
            <a:endParaRPr lang="es-419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8D9084-AAE5-4462-820F-939CF79EFE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7275" y="1904456"/>
            <a:ext cx="8188507" cy="440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9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BF8A2-FAA0-4520-87A5-113535342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424069"/>
          </a:xfrm>
        </p:spPr>
        <p:txBody>
          <a:bodyPr>
            <a:normAutofit/>
          </a:bodyPr>
          <a:lstStyle/>
          <a:p>
            <a:pPr algn="ctr"/>
            <a:r>
              <a:rPr lang="es-419" sz="2000" dirty="0">
                <a:solidFill>
                  <a:srgbClr val="FFFF00"/>
                </a:solidFill>
              </a:rPr>
              <a:t>CANCIÓN: </a:t>
            </a:r>
            <a:r>
              <a:rPr lang="es-ES" sz="2000" dirty="0">
                <a:solidFill>
                  <a:srgbClr val="FFFF00"/>
                </a:solidFill>
              </a:rPr>
              <a:t>El Amor de Dios es Maravilloso, (</a:t>
            </a:r>
            <a:r>
              <a:rPr lang="es-ES" sz="2000" dirty="0" err="1">
                <a:solidFill>
                  <a:srgbClr val="FFFF00"/>
                </a:solidFill>
              </a:rPr>
              <a:t>jesusesmife</a:t>
            </a:r>
            <a:r>
              <a:rPr lang="es-ES" sz="2000" dirty="0">
                <a:solidFill>
                  <a:srgbClr val="FFFF00"/>
                </a:solidFill>
              </a:rPr>
              <a:t>) </a:t>
            </a:r>
            <a:r>
              <a:rPr lang="es-ES" sz="2000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https://youtu.be/cq9QKQcso_c</a:t>
            </a:r>
            <a:endParaRPr lang="es-419" sz="2000" dirty="0">
              <a:solidFill>
                <a:srgbClr val="FFFF00"/>
              </a:solidFill>
            </a:endParaRPr>
          </a:p>
        </p:txBody>
      </p:sp>
      <p:pic>
        <p:nvPicPr>
          <p:cNvPr id="3" name="Online Media 2" title="EL AMOR DE DIOS ES MARAVILLOSO">
            <a:hlinkClick r:id="" action="ppaction://media"/>
            <a:extLst>
              <a:ext uri="{FF2B5EF4-FFF2-40B4-BE49-F238E27FC236}">
                <a16:creationId xmlns:a16="http://schemas.microsoft.com/office/drawing/2014/main" id="{3D44E5A9-B1D9-4FB9-97AC-3668E992223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407504"/>
            <a:ext cx="12192000" cy="645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5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0B804-BF7B-4D22-898C-E72485C19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 le acercó corriendo un hombre, se arrodilló ante él y le preguntó:</a:t>
            </a:r>
            <a:endParaRPr lang="es-419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6A5EFA-BCD2-44B7-8D3D-38507AEF7B51}"/>
              </a:ext>
            </a:extLst>
          </p:cNvPr>
          <p:cNvSpPr txBox="1"/>
          <p:nvPr/>
        </p:nvSpPr>
        <p:spPr>
          <a:xfrm>
            <a:off x="2530657" y="6052711"/>
            <a:ext cx="6191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"Maestro bueno, ¿qué debo hacer para alcanzar la vida eterna?"</a:t>
            </a:r>
            <a:endParaRPr lang="es-419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3E4F9E-2A5D-432A-B34C-2D9986901C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1381" y="1762439"/>
            <a:ext cx="7972149" cy="421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4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1241D-2985-4CF6-81AD-156C61636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Jesús le </a:t>
            </a:r>
            <a:r>
              <a:rPr lang="en-US" dirty="0" err="1"/>
              <a:t>contestó</a:t>
            </a:r>
            <a:r>
              <a:rPr lang="en-US" dirty="0"/>
              <a:t>:</a:t>
            </a:r>
            <a:endParaRPr lang="es-419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3B2490-C05A-4897-9D08-B5026E325C74}"/>
              </a:ext>
            </a:extLst>
          </p:cNvPr>
          <p:cNvSpPr txBox="1"/>
          <p:nvPr/>
        </p:nvSpPr>
        <p:spPr>
          <a:xfrm>
            <a:off x="2797628" y="6123543"/>
            <a:ext cx="6187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¿Por qué me llamas bueno? Nadie es bueno sino sólo Dios</a:t>
            </a:r>
            <a:endParaRPr lang="es-419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FEC9FC-94C1-4E1B-A5C1-0D7C52B2CE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8463" y="1566726"/>
            <a:ext cx="8475073" cy="444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2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3AFCA-3994-4D95-B48C-13042DE23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¿Ya sabes los mandamientos?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306771-603E-42A1-B335-3F9489BE0C18}"/>
              </a:ext>
            </a:extLst>
          </p:cNvPr>
          <p:cNvSpPr txBox="1"/>
          <p:nvPr/>
        </p:nvSpPr>
        <p:spPr>
          <a:xfrm>
            <a:off x="1491342" y="5569545"/>
            <a:ext cx="99343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No matarás, no cometerás adulterio, no robarás, no levantarás falso testimonio, no cometerás fraudes, honrarás a tu padre y a tu madre". Entonces él le contestó: "Maestro, todo eso lo he cumplido desde muy joven''. </a:t>
            </a:r>
            <a:endParaRPr lang="es-419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6C64FF-1735-4FAA-8FA2-BDBF6AB11A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5074" y="1690688"/>
            <a:ext cx="6954986" cy="34403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62B563-23C3-491E-B5D3-4FD5170560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9285" y="1726975"/>
            <a:ext cx="2390775" cy="34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1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AE8E3-326B-4E5C-8F5C-832DC9578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338999"/>
            <a:ext cx="10515600" cy="1325563"/>
          </a:xfrm>
        </p:spPr>
        <p:txBody>
          <a:bodyPr>
            <a:normAutofit/>
          </a:bodyPr>
          <a:lstStyle/>
          <a:p>
            <a:r>
              <a:rPr lang="es-ES" dirty="0"/>
              <a:t>Jesús lo miró con amor y le dijo: "Sólo una cosa te falta:</a:t>
            </a:r>
            <a:endParaRPr lang="es-419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2486CC-4DD8-4E1E-A4CA-1478D6986F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743" y="1664562"/>
            <a:ext cx="5614257" cy="29194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641B59-7B0B-4837-971F-BC81DB1174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2220" y="2783754"/>
            <a:ext cx="5082318" cy="27450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D54685-91E3-4DC2-A27F-582BDE89F338}"/>
              </a:ext>
            </a:extLst>
          </p:cNvPr>
          <p:cNvSpPr txBox="1"/>
          <p:nvPr/>
        </p:nvSpPr>
        <p:spPr>
          <a:xfrm>
            <a:off x="5270863" y="5798960"/>
            <a:ext cx="6187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Ve y vende lo que tienes, da el dinero a los pobres y así tendrás un tesoro en los cielos. Después, ven y sígueme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419028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95153-8021-4303-BC73-B2ECF7E0C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Pero al oír estas palabras, el hombre se entristeció y se fue angustiado, porque tenía muchos bienes</a:t>
            </a:r>
            <a:endParaRPr lang="es-419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C500A8-1BC2-4F64-ADC2-EA2CC293B7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3599" y="1838324"/>
            <a:ext cx="8794220" cy="465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9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3A1CD-4923-446C-A3D1-B653A3DAB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Jesús, mirando a su alrededor, dijo entonces a sus discípulos: "¡Qué difícil les va a ser a los ricos entrar en el Reino de Dios!" </a:t>
            </a:r>
            <a:endParaRPr lang="es-419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FC7AEF-D01C-4085-86D9-B6C6667394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6974" y="1943100"/>
            <a:ext cx="8398042" cy="454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1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4BEE5-46DC-4D3A-B630-A72548A5E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88" y="460920"/>
            <a:ext cx="10515600" cy="1325563"/>
          </a:xfrm>
        </p:spPr>
        <p:txBody>
          <a:bodyPr>
            <a:noAutofit/>
          </a:bodyPr>
          <a:lstStyle/>
          <a:p>
            <a:r>
              <a:rPr lang="es-ES" sz="2800" dirty="0"/>
              <a:t>Los discípulos quedaron sorprendidos ante estas palabras; pero Jesús insistió: "Hijitos, ¡qué difícil es para los que confían en las riquezas, entrar en el Reino de Dios! Más fácil le es a un camello pasar por el ojo de una aguja, que a un rico entrar en el Reino de Dios". </a:t>
            </a:r>
            <a:endParaRPr lang="es-419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6798DA-954F-4120-8E4B-1DE6A58439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6320" y="2162175"/>
            <a:ext cx="8794555" cy="433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9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686</Words>
  <Application>Microsoft Office PowerPoint</Application>
  <PresentationFormat>Widescreen</PresentationFormat>
  <Paragraphs>59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Ministerio Amigos de Jesús y María</vt:lpstr>
      <vt:lpstr>Un hombre rico habla con Jesús</vt:lpstr>
      <vt:lpstr>se le acercó corriendo un hombre, se arrodilló ante él y le preguntó:</vt:lpstr>
      <vt:lpstr>Jesús le contestó:</vt:lpstr>
      <vt:lpstr>¿Ya sabes los mandamientos?</vt:lpstr>
      <vt:lpstr>Jesús lo miró con amor y le dijo: "Sólo una cosa te falta:</vt:lpstr>
      <vt:lpstr>Pero al oír estas palabras, el hombre se entristeció y se fue angustiado, porque tenía muchos bienes</vt:lpstr>
      <vt:lpstr>Jesús, mirando a su alrededor, dijo entonces a sus discípulos: "¡Qué difícil les va a ser a los ricos entrar en el Reino de Dios!" </vt:lpstr>
      <vt:lpstr>Los discípulos quedaron sorprendidos ante estas palabras; pero Jesús insistió: "Hijitos, ¡qué difícil es para los que confían en las riquezas, entrar en el Reino de Dios! Más fácil le es a un camello pasar por el ojo de una aguja, que a un rico entrar en el Reino de Dios".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ORACIÓN</vt:lpstr>
      <vt:lpstr>CANCIÓN: El Amor de Dios es Maravilloso, (jesusesmife) https://youtu.be/cq9QKQcso_c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2021-10-07T17:51:48Z</dcterms:created>
  <dcterms:modified xsi:type="dcterms:W3CDTF">2024-07-29T21:05:04Z</dcterms:modified>
</cp:coreProperties>
</file>