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92E8-CC25-4192-9AAB-85D99EF315C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31765-0F67-4F1A-92DB-5642A03A57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4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96B62DF-7094-4353-B699-29ED8B1BEEFA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573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DDEB-62D7-4BE5-A57C-B383D89710FD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1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78F4-B171-4523-AABA-E9712DB7C14B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1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C5E4-1BEC-4AEF-AB40-86FD9ED39858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8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90BCFF9-12A1-48C7-BBDC-40A340605E92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8880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F009-0A6A-4E87-A385-FDBA9FA9B9E9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57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14EE-9C98-4785-B505-07F683EA40AB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66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8127-D933-4726-8547-D938D3E6FE23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7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B8C8-1FE6-4362-B2E8-0C44D500A8E0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9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C364307-EBC2-484E-A8DA-73367665F76D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343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0CF5868-0981-4A2E-832A-0924659C9137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9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45A1D3-765E-455D-BA9D-24E51ECD54E1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10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image" Target="../media/image7.png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3.png"/><Relationship Id="rId29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5.png"/><Relationship Id="rId28" Type="http://schemas.openxmlformats.org/officeDocument/2006/relationships/image" Target="../media/image9.png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4.jpeg"/><Relationship Id="rId27" Type="http://schemas.openxmlformats.org/officeDocument/2006/relationships/image" Target="../media/image8.png"/><Relationship Id="rId30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es-SV" sz="8000" dirty="0"/>
              <a:t>dia4</a:t>
            </a:r>
            <a:endParaRPr lang="en-US" sz="80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r>
              <a:rPr lang="es-SV" sz="1800">
                <a:solidFill>
                  <a:srgbClr val="2A1A00"/>
                </a:solidFill>
              </a:rPr>
              <a:t>Consagración DE TU VOLUNTAD Y TU OBEDIENCIA</a:t>
            </a:r>
            <a:endParaRPr lang="en-US" sz="1800">
              <a:solidFill>
                <a:srgbClr val="2A1A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900"/>
              <a:t>Amigos de Jesús y María El Salvador/ FLORIDA CENTER FOR PEACE MIAMI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7968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1. Breve historia de un santo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14659" y="3505550"/>
            <a:ext cx="4685098" cy="1226116"/>
          </a:xfrm>
        </p:spPr>
        <p:txBody>
          <a:bodyPr/>
          <a:lstStyle/>
          <a:p>
            <a:r>
              <a:rPr lang="es-SV" dirty="0"/>
              <a:t>La verdadera vida de la Venerable Ana de </a:t>
            </a:r>
            <a:r>
              <a:rPr lang="es-SV" dirty="0" err="1"/>
              <a:t>Guigne</a:t>
            </a:r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60332" y="1859030"/>
            <a:ext cx="519375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dirty="0"/>
              <a:t>Entremos en la luz de dios</a:t>
            </a:r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029" y="1859030"/>
            <a:ext cx="2807011" cy="4046470"/>
          </a:xfrm>
          <a:prstGeom prst="rect">
            <a:avLst/>
          </a:prstGeom>
        </p:spPr>
      </p:pic>
      <p:pic>
        <p:nvPicPr>
          <p:cNvPr id="4" name="histor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6531" y="4203605"/>
            <a:ext cx="1583140" cy="15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2. Un tiempo de oración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F16799-0C7E-47C0-99AB-8E4366BD13B6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167" y="801095"/>
            <a:ext cx="2469095" cy="24690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DAC76A-A015-499D-A88E-9D80A4EFC3F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747377" y="1262737"/>
            <a:ext cx="1813371" cy="17118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A0A448-B0C4-4448-98B8-1E5A9CC474B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737" y="3100441"/>
            <a:ext cx="1503183" cy="17118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523" b="99497" l="9843" r="89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199" y="3016768"/>
            <a:ext cx="2399481" cy="18799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02" y="5071631"/>
            <a:ext cx="1698620" cy="16677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383" y="3100441"/>
            <a:ext cx="1793551" cy="1709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56" y="4885358"/>
            <a:ext cx="1774244" cy="1972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42167" y="252175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2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379981" y="254885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1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863351" y="4468163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3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34056" y="444126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4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216058" y="444483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5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602904" y="603839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6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829321" y="611357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7</a:t>
            </a:r>
            <a:endParaRPr lang="en-U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8199691" y="5929657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8</a:t>
            </a:r>
            <a:endParaRPr lang="en-US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563" y="5092844"/>
            <a:ext cx="1621746" cy="1625311"/>
          </a:xfrm>
          <a:prstGeom prst="rect">
            <a:avLst/>
          </a:prstGeom>
        </p:spPr>
      </p:pic>
      <p:sp>
        <p:nvSpPr>
          <p:cNvPr id="28" name="Marcador de pie de pá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pic>
        <p:nvPicPr>
          <p:cNvPr id="29" name="CUARTO DÍA CONSAGRACION ALYSSA BARRIEN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410240" y="4786306"/>
            <a:ext cx="759565" cy="759565"/>
          </a:xfrm>
          <a:prstGeom prst="rect">
            <a:avLst/>
          </a:prstGeom>
        </p:spPr>
      </p:pic>
      <p:pic>
        <p:nvPicPr>
          <p:cNvPr id="30" name="CUARTO DÍA INVOCACIÓN ARIANNE BARRIENTO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439594" y="5654209"/>
            <a:ext cx="764161" cy="764161"/>
          </a:xfrm>
          <a:prstGeom prst="rect">
            <a:avLst/>
          </a:prstGeom>
        </p:spPr>
      </p:pic>
      <p:pic>
        <p:nvPicPr>
          <p:cNvPr id="31" name="SEÑAL DE LA CRUZ EMMA PARK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659203" y="1937455"/>
            <a:ext cx="609600" cy="609600"/>
          </a:xfrm>
          <a:prstGeom prst="rect">
            <a:avLst/>
          </a:prstGeom>
        </p:spPr>
      </p:pic>
      <p:pic>
        <p:nvPicPr>
          <p:cNvPr id="33" name="PADRE NUESTRO HNOS QUINTANILL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313884" y="3650617"/>
            <a:ext cx="609600" cy="609600"/>
          </a:xfrm>
          <a:prstGeom prst="rect">
            <a:avLst/>
          </a:prstGeom>
        </p:spPr>
      </p:pic>
      <p:pic>
        <p:nvPicPr>
          <p:cNvPr id="7" name="reflexion dia 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79306" y="3576353"/>
            <a:ext cx="809008" cy="809008"/>
          </a:xfrm>
          <a:prstGeom prst="rect">
            <a:avLst/>
          </a:prstGeom>
        </p:spPr>
      </p:pic>
      <p:pic>
        <p:nvPicPr>
          <p:cNvPr id="10" name="CUARTO DÍA MENSAJE FIORELL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906934" y="3560382"/>
            <a:ext cx="818941" cy="818941"/>
          </a:xfrm>
          <a:prstGeom prst="rect">
            <a:avLst/>
          </a:prstGeom>
        </p:spPr>
      </p:pic>
      <p:pic>
        <p:nvPicPr>
          <p:cNvPr id="19" name="es-como-un-rio-alabanza">
            <a:hlinkClick r:id="" action="ppaction://media"/>
            <a:extLst>
              <a:ext uri="{FF2B5EF4-FFF2-40B4-BE49-F238E27FC236}">
                <a16:creationId xmlns:a16="http://schemas.microsoft.com/office/drawing/2014/main" id="{9E9645A0-4E03-4D0F-95DA-A884A5B7453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066835" y="1360155"/>
            <a:ext cx="925845" cy="925845"/>
          </a:xfrm>
          <a:prstGeom prst="rect">
            <a:avLst/>
          </a:prstGeom>
        </p:spPr>
      </p:pic>
      <p:pic>
        <p:nvPicPr>
          <p:cNvPr id="20" name="jess_yo_creo_en_ti">
            <a:hlinkClick r:id="" action="ppaction://media"/>
            <a:extLst>
              <a:ext uri="{FF2B5EF4-FFF2-40B4-BE49-F238E27FC236}">
                <a16:creationId xmlns:a16="http://schemas.microsoft.com/office/drawing/2014/main" id="{7AE0D065-F2AC-42EC-AC35-8745FC28A01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11652" y="5411582"/>
            <a:ext cx="809007" cy="809007"/>
          </a:xfrm>
          <a:prstGeom prst="rect">
            <a:avLst/>
          </a:prstGeom>
        </p:spPr>
      </p:pic>
      <p:pic>
        <p:nvPicPr>
          <p:cNvPr id="21" name="08_mamita_maria">
            <a:hlinkClick r:id="" action="ppaction://media"/>
            <a:extLst>
              <a:ext uri="{FF2B5EF4-FFF2-40B4-BE49-F238E27FC236}">
                <a16:creationId xmlns:a16="http://schemas.microsoft.com/office/drawing/2014/main" id="{C57A4036-9558-45F1-86E9-840AC8AE166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284296" y="5501478"/>
            <a:ext cx="639188" cy="63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0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08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6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2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7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27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5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3. Para los más grandes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307" y="2286000"/>
            <a:ext cx="2892586" cy="3619500"/>
          </a:xfrm>
        </p:spPr>
      </p:pic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5795683" y="4232462"/>
            <a:ext cx="4800600" cy="1673038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SV" dirty="0"/>
              <a:t>“Vosotros sois la luz del mundo… Que vuestra luz brille ante los hombres, para que, viendo vuestras buenas obras, glorifiquen a vuestro Padre que está en los cielos.” </a:t>
            </a:r>
          </a:p>
          <a:p>
            <a:pPr marL="0" indent="0" algn="ctr">
              <a:buNone/>
            </a:pPr>
            <a:r>
              <a:rPr lang="es-SV" dirty="0"/>
              <a:t>San Mateo 5, 14-16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9054354" y="951187"/>
            <a:ext cx="2375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Nota:  estos audios son para niños de 0 hasta 100 años de edad!!!</a:t>
            </a:r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pic>
        <p:nvPicPr>
          <p:cNvPr id="9" name="grandes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0928" y="2286000"/>
            <a:ext cx="1564943" cy="15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156</Words>
  <Application>Microsoft Office PowerPoint</Application>
  <PresentationFormat>Panorámica</PresentationFormat>
  <Paragraphs>22</Paragraphs>
  <Slides>4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Gill Sans MT</vt:lpstr>
      <vt:lpstr>Impact</vt:lpstr>
      <vt:lpstr>Badge</vt:lpstr>
      <vt:lpstr>dia4</vt:lpstr>
      <vt:lpstr>1. Breve historia de un santo</vt:lpstr>
      <vt:lpstr>2. Un tiempo de oración</vt:lpstr>
      <vt:lpstr>3. Para los más grandes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dia4</dc:title>
  <dc:creator>HP</dc:creator>
  <cp:lastModifiedBy>HP</cp:lastModifiedBy>
  <cp:revision>5</cp:revision>
  <dcterms:created xsi:type="dcterms:W3CDTF">2020-05-07T03:59:36Z</dcterms:created>
  <dcterms:modified xsi:type="dcterms:W3CDTF">2020-05-07T04:37:56Z</dcterms:modified>
</cp:coreProperties>
</file>