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257" r:id="rId3"/>
    <p:sldId id="27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12192000" cy="6858000"/>
  <p:notesSz cx="6858000" cy="9144000"/>
  <p:defaultTextStyle>
    <a:defPPr lvl="0">
      <a:defRPr lang="en-US"/>
    </a:defPPr>
    <a:lvl1pPr marL="0" lv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DCFB-747B-48B5-873A-D9DF21C3A161}" type="datetimeFigureOut">
              <a:rPr lang="es-EC" smtClean="0"/>
              <a:t>27/7/2025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21A-7447-49C7-AD26-A761831ADB37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11434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DCFB-747B-48B5-873A-D9DF21C3A161}" type="datetimeFigureOut">
              <a:rPr lang="es-EC" smtClean="0"/>
              <a:t>27/7/2025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21A-7447-49C7-AD26-A761831ADB37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44603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DCFB-747B-48B5-873A-D9DF21C3A161}" type="datetimeFigureOut">
              <a:rPr lang="es-EC" smtClean="0"/>
              <a:t>27/7/2025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21A-7447-49C7-AD26-A761831ADB37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34561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DCFB-747B-48B5-873A-D9DF21C3A161}" type="datetimeFigureOut">
              <a:rPr lang="es-EC" smtClean="0"/>
              <a:t>27/7/2025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21A-7447-49C7-AD26-A761831ADB37}" type="slidenum">
              <a:rPr lang="es-EC" smtClean="0"/>
              <a:t>‹#›</a:t>
            </a:fld>
            <a:endParaRPr lang="es-EC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66962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DCFB-747B-48B5-873A-D9DF21C3A161}" type="datetimeFigureOut">
              <a:rPr lang="es-EC" smtClean="0"/>
              <a:t>27/7/2025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21A-7447-49C7-AD26-A761831ADB37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29339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DCFB-747B-48B5-873A-D9DF21C3A161}" type="datetimeFigureOut">
              <a:rPr lang="es-EC" smtClean="0"/>
              <a:t>27/7/2025</a:t>
            </a:fld>
            <a:endParaRPr lang="es-EC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21A-7447-49C7-AD26-A761831ADB37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34889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DCFB-747B-48B5-873A-D9DF21C3A161}" type="datetimeFigureOut">
              <a:rPr lang="es-EC" smtClean="0"/>
              <a:t>27/7/2025</a:t>
            </a:fld>
            <a:endParaRPr lang="es-EC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21A-7447-49C7-AD26-A761831ADB37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01651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DCFB-747B-48B5-873A-D9DF21C3A161}" type="datetimeFigureOut">
              <a:rPr lang="es-EC" smtClean="0"/>
              <a:t>27/7/2025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21A-7447-49C7-AD26-A761831ADB37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013979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DCFB-747B-48B5-873A-D9DF21C3A161}" type="datetimeFigureOut">
              <a:rPr lang="es-EC" smtClean="0"/>
              <a:t>27/7/2025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21A-7447-49C7-AD26-A761831ADB37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50051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DCFB-747B-48B5-873A-D9DF21C3A161}" type="datetimeFigureOut">
              <a:rPr lang="es-EC" smtClean="0"/>
              <a:t>27/7/2025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21A-7447-49C7-AD26-A761831ADB37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65753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DCFB-747B-48B5-873A-D9DF21C3A161}" type="datetimeFigureOut">
              <a:rPr lang="es-EC" smtClean="0"/>
              <a:t>27/7/2025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21A-7447-49C7-AD26-A761831ADB37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74197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DCFB-747B-48B5-873A-D9DF21C3A161}" type="datetimeFigureOut">
              <a:rPr lang="es-EC" smtClean="0"/>
              <a:t>27/7/2025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21A-7447-49C7-AD26-A761831ADB37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943810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DCFB-747B-48B5-873A-D9DF21C3A161}" type="datetimeFigureOut">
              <a:rPr lang="es-EC" smtClean="0"/>
              <a:t>27/7/2025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21A-7447-49C7-AD26-A761831ADB37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16696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DCFB-747B-48B5-873A-D9DF21C3A161}" type="datetimeFigureOut">
              <a:rPr lang="es-EC" smtClean="0"/>
              <a:t>27/7/2025</a:t>
            </a:fld>
            <a:endParaRPr lang="es-EC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21A-7447-49C7-AD26-A761831ADB37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89766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DCFB-747B-48B5-873A-D9DF21C3A161}" type="datetimeFigureOut">
              <a:rPr lang="es-EC" smtClean="0"/>
              <a:t>27/7/2025</a:t>
            </a:fld>
            <a:endParaRPr lang="es-EC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21A-7447-49C7-AD26-A761831ADB37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62638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DCFB-747B-48B5-873A-D9DF21C3A161}" type="datetimeFigureOut">
              <a:rPr lang="es-EC" smtClean="0"/>
              <a:t>27/7/2025</a:t>
            </a:fld>
            <a:endParaRPr lang="es-EC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21A-7447-49C7-AD26-A761831ADB37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05108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DCFB-747B-48B5-873A-D9DF21C3A161}" type="datetimeFigureOut">
              <a:rPr lang="es-EC" smtClean="0"/>
              <a:t>27/7/2025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4E121A-7447-49C7-AD26-A761831ADB37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53160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594DCFB-747B-48B5-873A-D9DF21C3A161}" type="datetimeFigureOut">
              <a:rPr lang="es-EC" smtClean="0"/>
              <a:t>27/7/2025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E121A-7447-49C7-AD26-A761831ADB37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230897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  <p:sldLayoutId id="214748384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aLGe3-IpwI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aLGe3-IpwI?feature=oembed" TargetMode="Externa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K-YYFLJxxv8?feature=oembe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1CFFE8-5CA8-9542-AA94-D721C8C9DF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5499" y="777240"/>
            <a:ext cx="8825658" cy="3329581"/>
          </a:xfrm>
        </p:spPr>
        <p:txBody>
          <a:bodyPr/>
          <a:lstStyle/>
          <a:p>
            <a:pPr algn="ctr"/>
            <a:r>
              <a:rPr lang="es-EC" dirty="0"/>
              <a:t>MINISTERIO AMIGOS DE JESUS Y MARIA</a:t>
            </a:r>
            <a:br>
              <a:rPr lang="es-EC" dirty="0"/>
            </a:br>
            <a:r>
              <a:rPr lang="es-EC" sz="2400" dirty="0"/>
              <a:t>www.fcpeace.org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1DADA1A-5B39-9E21-CA4F-7DDC5FF7D1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s-EC" dirty="0"/>
              <a:t>CICLO C – IXI DOMINGO DEL TIEMPO ORDINARIO</a:t>
            </a:r>
          </a:p>
          <a:p>
            <a:endParaRPr lang="es-EC" dirty="0"/>
          </a:p>
          <a:p>
            <a:r>
              <a:rPr lang="es-EC" sz="4000" dirty="0"/>
              <a:t>ESTEN PREPARADOS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19338EA-BF5A-4D86-1309-7D6BC7AF8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8900" y="85725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02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2046D9-C5CA-593F-24EA-0E5AE61DF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ENTONCES, JESUS NOS DICE: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168ECF-ADF2-8672-4912-F3A669B12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C" dirty="0"/>
              <a:t>“ESTEN LISTOS CON LA TUNICA PUESTA”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D73FF67-0452-22ED-0E7D-1A7C50A40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1325" y="1801812"/>
            <a:ext cx="2933700" cy="31908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4952258-146E-3335-777D-92FB86442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050" y="2749549"/>
            <a:ext cx="3248025" cy="358140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C24786B-F113-2AF7-0730-9EB10E61E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5600" y="14288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5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9D890E-55B0-9616-959A-E47D7B9A6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C" dirty="0"/>
              <a:t>Y LAS LAMPARAS ENCENDIDAS</a:t>
            </a:r>
          </a:p>
          <a:p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7F44BAC-D2EC-B546-9F69-5F6E74717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5" y="2652712"/>
            <a:ext cx="9144000" cy="30956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B5B7604-0510-4862-945F-2D3233A75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5600" y="14288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8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CF0E14-F8CC-8F94-674A-8BF5FAD2A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PARA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198C0D-6225-7A78-9A86-17D00C857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dirty="0"/>
              <a:t>IR AL CIELO</a:t>
            </a:r>
          </a:p>
          <a:p>
            <a:endParaRPr lang="es-EC" dirty="0"/>
          </a:p>
          <a:p>
            <a:endParaRPr lang="es-EC" dirty="0"/>
          </a:p>
          <a:p>
            <a:endParaRPr lang="es-EC" dirty="0"/>
          </a:p>
          <a:p>
            <a:endParaRPr lang="es-EC" dirty="0"/>
          </a:p>
          <a:p>
            <a:endParaRPr lang="es-EC" dirty="0"/>
          </a:p>
          <a:p>
            <a:r>
              <a:rPr lang="es-EC" dirty="0"/>
              <a:t>Y ABRAZAR A JESUS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214EFA2-F5A2-3DE6-001E-C9AAA878A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325" y="651668"/>
            <a:ext cx="4210050" cy="311546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2F42DFD-CDA9-1E70-853C-B25B6FB75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131" y="4268787"/>
            <a:ext cx="5424487" cy="21526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450ABC9-41AE-D752-4DCC-136AEF052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5600" y="0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2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E9530-A100-2F8A-11E4-5AE34391E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699932"/>
          </a:xfrm>
        </p:spPr>
        <p:txBody>
          <a:bodyPr>
            <a:normAutofit/>
          </a:bodyPr>
          <a:lstStyle/>
          <a:p>
            <a:r>
              <a:rPr lang="es-EC" dirty="0"/>
              <a:t>COMO VAMOS AL CIELO?</a:t>
            </a:r>
            <a:br>
              <a:rPr lang="es-EC" dirty="0"/>
            </a:br>
            <a:r>
              <a:rPr lang="es-EC" dirty="0"/>
              <a:t>AMANDO A DIOS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63C4B8-C88E-DA41-CEAD-DB6F84D35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C" sz="2800" dirty="0"/>
              <a:t>                                              </a:t>
            </a:r>
            <a:r>
              <a:rPr lang="es-EC" dirty="0"/>
              <a:t>REZANDO</a:t>
            </a:r>
          </a:p>
          <a:p>
            <a:pPr marL="0" indent="0">
              <a:buNone/>
            </a:pPr>
            <a:r>
              <a:rPr lang="es-EC" dirty="0"/>
              <a:t>                                                                    </a:t>
            </a:r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r>
              <a:rPr lang="es-EC" dirty="0"/>
              <a:t>YENDO A MISA </a:t>
            </a:r>
          </a:p>
          <a:p>
            <a:pPr marL="0" indent="0">
              <a:buNone/>
            </a:pPr>
            <a:r>
              <a:rPr lang="es-EC" dirty="0"/>
              <a:t>                                                                                                  LEYENDO LA BIBLIA</a:t>
            </a:r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r>
              <a:rPr lang="es-EC" dirty="0"/>
              <a:t>AGRADECIENDO</a:t>
            </a:r>
          </a:p>
          <a:p>
            <a:pPr marL="0" indent="0">
              <a:buNone/>
            </a:pPr>
            <a:r>
              <a:rPr lang="es-EC" dirty="0"/>
              <a:t>A DIOS</a:t>
            </a:r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2310159-E442-E1FA-A893-CA2EC1B50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575" y="1608419"/>
            <a:ext cx="2543175" cy="169993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08A5B16-6057-CA0A-43C7-7F301458F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438" y="2838450"/>
            <a:ext cx="2847975" cy="18669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E939473-87C0-A6A8-2173-66428419C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3825" y="4362450"/>
            <a:ext cx="2933700" cy="228123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6DA24DC-EBFF-9425-A993-01D14238A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0438" y="4910138"/>
            <a:ext cx="2447925" cy="18669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08BAB5A-D7A7-5D4D-8446-E72C9F9E4D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5600" y="0"/>
            <a:ext cx="1676400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9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DF0522-5346-1213-2C74-10AE6ECED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Y AMANDO AL PROJIMO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674639-EC15-60B6-C301-3B0816CEF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30" y="1781175"/>
            <a:ext cx="10037156" cy="4829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dirty="0"/>
              <a:t>                                                                                                                     SERVIR</a:t>
            </a:r>
          </a:p>
          <a:p>
            <a:pPr marL="0" indent="0">
              <a:buNone/>
            </a:pPr>
            <a:r>
              <a:rPr lang="es-EC" dirty="0"/>
              <a:t>                                  AYUDAR                                                                      </a:t>
            </a:r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r>
              <a:rPr lang="es-EC" dirty="0"/>
              <a:t>                                                                 </a:t>
            </a:r>
          </a:p>
          <a:p>
            <a:pPr marL="0" indent="0">
              <a:buNone/>
            </a:pPr>
            <a:r>
              <a:rPr lang="es-EC" dirty="0"/>
              <a:t>PEDIR PERDON</a:t>
            </a:r>
          </a:p>
          <a:p>
            <a:pPr marL="0" indent="0">
              <a:buNone/>
            </a:pPr>
            <a:r>
              <a:rPr lang="es-EC" dirty="0"/>
              <a:t> Y PERDONAR    </a:t>
            </a:r>
          </a:p>
          <a:p>
            <a:pPr marL="0" indent="0">
              <a:buNone/>
            </a:pPr>
            <a:r>
              <a:rPr lang="es-EC" dirty="0"/>
              <a:t>                                                                 SONREIR</a:t>
            </a:r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r>
              <a:rPr lang="es-EC" dirty="0"/>
              <a:t>                                                                                                                            ETC… </a:t>
            </a:r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BCCA1E-BA89-619D-2EE4-337140F76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350" y="1900099"/>
            <a:ext cx="2449817" cy="19050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0E0857C-AE04-1CD3-6657-A0406150C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3920" y="2183643"/>
            <a:ext cx="1905000" cy="162527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339C3DB-FDFE-78ED-4BD0-E08554257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798" y="4085591"/>
            <a:ext cx="2190750" cy="183832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BD71CCA-F8AD-3631-ABC5-E98670207A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6533" y="4347807"/>
            <a:ext cx="2449817" cy="197643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E7CCA36-BD05-B9A9-E9A1-279D967C6D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2286" y="14287"/>
            <a:ext cx="150971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0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C8FB62-5EA2-B048-FF6D-6C7F8296B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/>
              <a:t>Y COMO NOS VA A RECIBIR EL SEÑOR EN EL CIELO?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1AC949-9A8F-9B8D-606F-5A3A10ECD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75" y="1840705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r>
              <a:rPr lang="es-EC" dirty="0"/>
              <a:t>COMO A AQUEL CRIADO QUE ESPERA A SU SEÑOR PARA ABRIRLE LA PUERTA ASI NO SEPA A QUE HORA VA A LLEGAR</a:t>
            </a:r>
          </a:p>
          <a:p>
            <a:pPr marL="0" indent="0">
              <a:buNone/>
            </a:pPr>
            <a:r>
              <a:rPr lang="es-EC" dirty="0"/>
              <a:t>                                </a:t>
            </a:r>
          </a:p>
          <a:p>
            <a:pPr marL="0" indent="0">
              <a:buNone/>
            </a:pPr>
            <a:r>
              <a:rPr lang="es-EC" dirty="0"/>
              <a:t>                                                NOS HARA SENTAR A LA MESA</a:t>
            </a:r>
          </a:p>
          <a:p>
            <a:pPr marL="0" indent="0">
              <a:buNone/>
            </a:pPr>
            <a:r>
              <a:rPr lang="es-EC" dirty="0"/>
              <a:t>                                                        Y EL MISMO NOS SERVIRA</a:t>
            </a:r>
          </a:p>
          <a:p>
            <a:pPr marL="0" indent="0">
              <a:buNone/>
            </a:pPr>
            <a:r>
              <a:rPr lang="es-EC" dirty="0"/>
              <a:t> </a:t>
            </a:r>
          </a:p>
          <a:p>
            <a:pPr marL="0" indent="0">
              <a:buNone/>
            </a:pPr>
            <a:r>
              <a:rPr lang="es-EC" dirty="0"/>
              <a:t>PORQUE NOS AMA MUCHO</a:t>
            </a:r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r>
              <a:rPr lang="es-EC" dirty="0"/>
              <a:t>											NOSOTROS SOMOS  EL CRIADO</a:t>
            </a:r>
          </a:p>
          <a:p>
            <a:pPr marL="0" indent="0">
              <a:buNone/>
            </a:pPr>
            <a:r>
              <a:rPr lang="es-EC" dirty="0"/>
              <a:t>                                                                            Y EL SEÑOR ES JESUS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21BCD06-52DA-F9FE-A229-FB937DCE4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1425" y="2581275"/>
            <a:ext cx="2981326" cy="219074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E0E596A-7A09-E097-B035-4F2146804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50" y="4539989"/>
            <a:ext cx="3457576" cy="219074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F22336C-08FE-FBCE-6F16-85BB4ED54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2774" y="0"/>
            <a:ext cx="1419225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2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EEA9807-0609-D8ED-04B2-1F47CFD3A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1800" y="14288"/>
            <a:ext cx="1600200" cy="16764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54FFDB7-03BC-5D7B-6305-B0F17B4FC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C" dirty="0"/>
              <a:t>PERO QUE PASARIA SI SUPIERAMOS QUE VA A METERSE UN LADRON EN LA CASA?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C48F0D1-82E7-26AA-533F-EA80AF94F2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82397" y="2209520"/>
            <a:ext cx="7465331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1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50F08F3-F37A-A9C4-D3C7-A8153F209F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8762" y="2277665"/>
            <a:ext cx="3300413" cy="213280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E6DF58D-54E8-6D6E-98E0-3D775D8BB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550" y="2047875"/>
            <a:ext cx="4047172" cy="220027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162C1FE-9F66-D542-C306-CA4DEDDA5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0" y="4710906"/>
            <a:ext cx="2743200" cy="161369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A6CD383-1D04-D4F5-6513-C65FDB966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4089" y="4710906"/>
            <a:ext cx="3400426" cy="221456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308034F-BAC6-11F5-0978-75DCCF42E2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5600" y="0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5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8F6D4A-DA9C-C0F8-1C15-344C03BA81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es-EC" dirty="0"/>
          </a:p>
          <a:p>
            <a:pPr marL="0" indent="0" algn="just">
              <a:buNone/>
            </a:pPr>
            <a:endParaRPr lang="es-EC" dirty="0"/>
          </a:p>
          <a:p>
            <a:pPr marL="0" indent="0" algn="just">
              <a:buNone/>
            </a:pPr>
            <a:r>
              <a:rPr lang="es-EC" dirty="0"/>
              <a:t>PERO NO SABEMOS CUANDO VA A ENTRAR UN LADRON SIN EMBARGO DEBEMOS PREOCUPARNOS POR LA SEGURIDAD DE NUESTRA CASA Y FAMILIA </a:t>
            </a:r>
          </a:p>
          <a:p>
            <a:pPr marL="0" indent="0" algn="just">
              <a:buNone/>
            </a:pPr>
            <a:endParaRPr lang="es-EC" dirty="0"/>
          </a:p>
          <a:p>
            <a:pPr marL="0" indent="0" algn="just">
              <a:buNone/>
            </a:pPr>
            <a:r>
              <a:rPr lang="es-EC" dirty="0"/>
              <a:t>ASI MISMO, NADIE SABE CUANDO NOS VA A LLAMAR JESUS AL CIELO, O CUANDO SERA SU SEGUNDA VENIDA, POR ESO HAY QUE ESCUCHARLE Y SER BUENOS PARA ENCONTRARNOS CON EL CUANDO NOS VENGA A BUSCAR.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8399A16-D383-69A3-BDE3-FDBC14CBC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00" y="0"/>
            <a:ext cx="1676400" cy="16764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CE1EFDB-57A8-BA47-D96B-F7A621292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04" y="490996"/>
            <a:ext cx="4987636" cy="227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5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FAE639-7E43-9C1A-EF4A-80E4AA524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endParaRPr lang="es-EC" dirty="0"/>
          </a:p>
          <a:p>
            <a:pPr marL="0" indent="0" algn="ctr">
              <a:buNone/>
            </a:pPr>
            <a:r>
              <a:rPr lang="es-EC" sz="8000" b="1" dirty="0"/>
              <a:t>ACTIVIDAD</a:t>
            </a:r>
          </a:p>
          <a:p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5D58414-3D75-3164-2542-40B67AE6F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00" y="0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6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E4A4257-A336-4E58-E404-1C88CC971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12" y="1758157"/>
            <a:ext cx="9126538" cy="473789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C540F3C-F577-0C39-5DBB-D284AE3F2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938" y="452718"/>
            <a:ext cx="9899911" cy="1400530"/>
          </a:xfrm>
        </p:spPr>
        <p:txBody>
          <a:bodyPr>
            <a:normAutofit/>
          </a:bodyPr>
          <a:lstStyle/>
          <a:p>
            <a:pPr algn="ctr"/>
            <a:r>
              <a:rPr lang="es-EC" sz="3000" b="1" i="1" dirty="0"/>
              <a:t>EL EVANGELIO SEGÚN SAN LUCAS 12, 32-48, </a:t>
            </a:r>
            <a:br>
              <a:rPr lang="es-EC" sz="2800" b="1" i="1" dirty="0"/>
            </a:br>
            <a:r>
              <a:rPr lang="es-EC" b="1" i="1" dirty="0">
                <a:solidFill>
                  <a:srgbClr val="FFC000"/>
                </a:solidFill>
              </a:rPr>
              <a:t>ESTEN PREPARADOS</a:t>
            </a:r>
            <a:endParaRPr lang="es-EC" sz="2000" b="1" i="1" dirty="0">
              <a:solidFill>
                <a:srgbClr val="FFC00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E2CDE3-354D-9FE9-9FA5-C18C6A6C4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9"/>
            <a:ext cx="8946541" cy="2302265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endParaRPr lang="es-EC" i="1" dirty="0">
              <a:latin typeface="Bernard MT Condensed" panose="02050806060905020404" pitchFamily="18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EC" sz="5600" i="1" dirty="0">
                <a:latin typeface="Arial Black" panose="020B0A04020102020204" pitchFamily="34" charset="0"/>
                <a:cs typeface="Arial" panose="020B0604020202020204" pitchFamily="34" charset="0"/>
              </a:rPr>
              <a:t>EN AQUEL TIEMPO, JESUS DIJO A SUS DISCIPULOS: “ESTEN LISTOS, CON LA TUNICA PUESTA Y LAS LAMPARAS ENCENDIDAS. SEAN SEMEJANTES A LOS CRIADOS QUE ESTAN ESPERANDO A QUE SU SEÑOR REGRESE DE LA BODA, PARA ABRIRLE EN CUANTO LLEGUE Y TOQUE. DICHOSOS AQUELLOS A QUIENES SU SEÑOR, AL LLEGAR ENCUENTRE EN VELA. YO LES ASEGURO QUE SE RECOGERA LA TUNICA, LOS HARA SENTAR A LA MESA Y EL MISMO LES SERVIRA. Y SI LLEGA A MEDIANOCHE O A LA MADRUGADA Y LOS ENCUENTRA EN VELA, DICHOSOS ELLOS. FIJENSE EN ESTO: SI UN PADRE DE FAMILIA SUPIERA A QUE HORA VA A VENIR EL LADRON, ESTARIA VIGILANDO Y NO DEJARIA QUE SE LE METIERA POR UN BOQUETE EN SU CASA. PUES TAMBIEN USTEDES ESTEN PREPARADOS PORQUE A LA HORA EN QUE MENOS LO PIENSEN VENDRA EL HIJO DEL HOMBRE”.</a:t>
            </a:r>
          </a:p>
          <a:p>
            <a:pPr marL="0" indent="0" algn="just">
              <a:buNone/>
            </a:pPr>
            <a:endParaRPr lang="es-EC" sz="5600" i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EC" sz="2000" i="1" dirty="0">
                <a:latin typeface="Bernard MT Condensed" panose="02050806060905020404" pitchFamily="18" charset="0"/>
                <a:cs typeface="Arial" panose="020B0604020202020204" pitchFamily="34" charset="0"/>
              </a:rPr>
              <a:t>                                                                                              </a:t>
            </a:r>
          </a:p>
          <a:p>
            <a:pPr marL="0" indent="0" algn="just">
              <a:buNone/>
            </a:pPr>
            <a:r>
              <a:rPr lang="es-EC" i="1" dirty="0">
                <a:latin typeface="Bernard MT Condensed" panose="02050806060905020404" pitchFamily="18" charset="0"/>
                <a:cs typeface="Arial" panose="020B0604020202020204" pitchFamily="34" charset="0"/>
              </a:rPr>
              <a:t>                                                                                       </a:t>
            </a:r>
          </a:p>
          <a:p>
            <a:pPr marL="0" indent="0" algn="just">
              <a:buNone/>
            </a:pPr>
            <a:endParaRPr lang="es-EC" sz="2000" i="1" dirty="0">
              <a:latin typeface="Bernard MT Condensed" panose="02050806060905020404" pitchFamily="18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EC" i="1" dirty="0">
              <a:latin typeface="Bernard MT Condensed" panose="02050806060905020404" pitchFamily="18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EC" sz="2000" i="1" dirty="0">
                <a:latin typeface="Bernard MT Condensed" panose="02050806060905020404" pitchFamily="18" charset="0"/>
                <a:cs typeface="Arial" panose="020B0604020202020204" pitchFamily="34" charset="0"/>
              </a:rPr>
              <a:t>                                                                                                                      </a:t>
            </a:r>
          </a:p>
          <a:p>
            <a:pPr marL="0" indent="0" algn="ctr">
              <a:buNone/>
            </a:pPr>
            <a:endParaRPr lang="es-EC" sz="5600" i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EC" sz="56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PALABRA DEL SEÑOR</a:t>
            </a:r>
          </a:p>
          <a:p>
            <a:pPr marL="0" indent="0" algn="ctr">
              <a:buNone/>
            </a:pPr>
            <a:r>
              <a:rPr lang="es-EC" sz="5600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GLORIA A TI SEÑOR JESUS</a:t>
            </a:r>
          </a:p>
          <a:p>
            <a:pPr marL="0" indent="0" algn="ctr">
              <a:buNone/>
            </a:pPr>
            <a:endParaRPr lang="es-EC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EC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EC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EC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1E38138-A722-79E8-DF77-A1A0B26F6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1775" y="81757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79985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86D7029-4088-9EEA-118B-29E6E97EC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968" t="14957" r="33788" b="15030"/>
          <a:stretch/>
        </p:blipFill>
        <p:spPr>
          <a:xfrm>
            <a:off x="0" y="0"/>
            <a:ext cx="9944100" cy="6871559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A503089-4980-1750-4547-B37DF44A6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6075" y="0"/>
            <a:ext cx="1676400" cy="167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C55131-7CEB-4116-8201-247184880D18}"/>
              </a:ext>
            </a:extLst>
          </p:cNvPr>
          <p:cNvSpPr txBox="1"/>
          <p:nvPr/>
        </p:nvSpPr>
        <p:spPr>
          <a:xfrm>
            <a:off x="2247900" y="4876800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CE300C-8E36-7DCC-6AFE-53F8A4DF077F}"/>
              </a:ext>
            </a:extLst>
          </p:cNvPr>
          <p:cNvSpPr txBox="1"/>
          <p:nvPr/>
        </p:nvSpPr>
        <p:spPr>
          <a:xfrm>
            <a:off x="2639568" y="4853827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35AF3E-213C-98B6-79C0-711095AB06CB}"/>
              </a:ext>
            </a:extLst>
          </p:cNvPr>
          <p:cNvSpPr txBox="1"/>
          <p:nvPr/>
        </p:nvSpPr>
        <p:spPr>
          <a:xfrm>
            <a:off x="3082861" y="4852416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80CEB0-2837-3AB0-7353-50F42551DBEB}"/>
              </a:ext>
            </a:extLst>
          </p:cNvPr>
          <p:cNvSpPr txBox="1"/>
          <p:nvPr/>
        </p:nvSpPr>
        <p:spPr>
          <a:xfrm>
            <a:off x="3631692" y="4852416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C1AA1F-BE3B-A383-9BE9-551F3B9FCE86}"/>
              </a:ext>
            </a:extLst>
          </p:cNvPr>
          <p:cNvSpPr txBox="1"/>
          <p:nvPr/>
        </p:nvSpPr>
        <p:spPr>
          <a:xfrm>
            <a:off x="4068889" y="4852416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BA2E5C-0568-4358-5D70-AD88027F298C}"/>
              </a:ext>
            </a:extLst>
          </p:cNvPr>
          <p:cNvSpPr txBox="1"/>
          <p:nvPr/>
        </p:nvSpPr>
        <p:spPr>
          <a:xfrm>
            <a:off x="2247900" y="5209258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F7147A-B763-967E-699C-FDCD8A64DE70}"/>
              </a:ext>
            </a:extLst>
          </p:cNvPr>
          <p:cNvSpPr txBox="1"/>
          <p:nvPr/>
        </p:nvSpPr>
        <p:spPr>
          <a:xfrm>
            <a:off x="2639568" y="5190970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C8BD86-F7C8-D433-A7AC-9E68194A92B8}"/>
              </a:ext>
            </a:extLst>
          </p:cNvPr>
          <p:cNvSpPr txBox="1"/>
          <p:nvPr/>
        </p:nvSpPr>
        <p:spPr>
          <a:xfrm>
            <a:off x="3129534" y="5209258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5EB64B-68ED-75F5-5F88-BAA58CB89654}"/>
              </a:ext>
            </a:extLst>
          </p:cNvPr>
          <p:cNvSpPr txBox="1"/>
          <p:nvPr/>
        </p:nvSpPr>
        <p:spPr>
          <a:xfrm>
            <a:off x="3650742" y="5209258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2DDD9F-DF97-3439-EC2B-6801FDB8BCFC}"/>
              </a:ext>
            </a:extLst>
          </p:cNvPr>
          <p:cNvSpPr txBox="1"/>
          <p:nvPr/>
        </p:nvSpPr>
        <p:spPr>
          <a:xfrm>
            <a:off x="4106989" y="5209258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D2C7DA-D975-135D-6A37-FC649EAF20AB}"/>
              </a:ext>
            </a:extLst>
          </p:cNvPr>
          <p:cNvSpPr txBox="1"/>
          <p:nvPr/>
        </p:nvSpPr>
        <p:spPr>
          <a:xfrm>
            <a:off x="1846707" y="5546401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570D53-9DBB-FC2E-57C6-5964FAFA1CD6}"/>
              </a:ext>
            </a:extLst>
          </p:cNvPr>
          <p:cNvSpPr txBox="1"/>
          <p:nvPr/>
        </p:nvSpPr>
        <p:spPr>
          <a:xfrm>
            <a:off x="2253996" y="5552497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2D73D9-79CB-6221-1C72-4C992C9EA274}"/>
              </a:ext>
            </a:extLst>
          </p:cNvPr>
          <p:cNvSpPr txBox="1"/>
          <p:nvPr/>
        </p:nvSpPr>
        <p:spPr>
          <a:xfrm>
            <a:off x="2649093" y="5534661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D33160-EAB0-E8D5-D1FB-0287B00B0DA9}"/>
              </a:ext>
            </a:extLst>
          </p:cNvPr>
          <p:cNvSpPr txBox="1"/>
          <p:nvPr/>
        </p:nvSpPr>
        <p:spPr>
          <a:xfrm>
            <a:off x="3146488" y="5537004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047BC3-8886-5088-AF22-EEDA9717FE81}"/>
              </a:ext>
            </a:extLst>
          </p:cNvPr>
          <p:cNvSpPr txBox="1"/>
          <p:nvPr/>
        </p:nvSpPr>
        <p:spPr>
          <a:xfrm>
            <a:off x="3631692" y="5566100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348391-765E-E821-1FBD-B52322B4EDB3}"/>
              </a:ext>
            </a:extLst>
          </p:cNvPr>
          <p:cNvSpPr txBox="1"/>
          <p:nvPr/>
        </p:nvSpPr>
        <p:spPr>
          <a:xfrm>
            <a:off x="4106989" y="5529524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A05CE7-F1B3-3C6A-7069-193BA29378E5}"/>
              </a:ext>
            </a:extLst>
          </p:cNvPr>
          <p:cNvSpPr txBox="1"/>
          <p:nvPr/>
        </p:nvSpPr>
        <p:spPr>
          <a:xfrm>
            <a:off x="4582286" y="5529524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E1E0B0-0A6B-5E41-EDDA-7E7194EDCD03}"/>
              </a:ext>
            </a:extLst>
          </p:cNvPr>
          <p:cNvSpPr txBox="1"/>
          <p:nvPr/>
        </p:nvSpPr>
        <p:spPr>
          <a:xfrm>
            <a:off x="2244471" y="5904654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2BA899-9B1B-4118-D6C7-6741574F08DB}"/>
              </a:ext>
            </a:extLst>
          </p:cNvPr>
          <p:cNvSpPr txBox="1"/>
          <p:nvPr/>
        </p:nvSpPr>
        <p:spPr>
          <a:xfrm>
            <a:off x="2630424" y="5906997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7C931F-3A48-7E76-5DF9-149A21E01E3A}"/>
              </a:ext>
            </a:extLst>
          </p:cNvPr>
          <p:cNvSpPr txBox="1"/>
          <p:nvPr/>
        </p:nvSpPr>
        <p:spPr>
          <a:xfrm>
            <a:off x="3115628" y="5884955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6E2856-8143-77D4-89C5-D76364FA1080}"/>
              </a:ext>
            </a:extLst>
          </p:cNvPr>
          <p:cNvSpPr txBox="1"/>
          <p:nvPr/>
        </p:nvSpPr>
        <p:spPr>
          <a:xfrm>
            <a:off x="3621785" y="5871131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60AB12-D37A-31E1-EF59-DA3255FA91FE}"/>
              </a:ext>
            </a:extLst>
          </p:cNvPr>
          <p:cNvSpPr txBox="1"/>
          <p:nvPr/>
        </p:nvSpPr>
        <p:spPr>
          <a:xfrm>
            <a:off x="4106989" y="5871131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Z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C46534-4259-484B-7C9D-23F167C129C3}"/>
              </a:ext>
            </a:extLst>
          </p:cNvPr>
          <p:cNvSpPr txBox="1"/>
          <p:nvPr/>
        </p:nvSpPr>
        <p:spPr>
          <a:xfrm>
            <a:off x="4544186" y="5903243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B6DDFF7-4464-8E3A-8383-ADED542897F0}"/>
              </a:ext>
            </a:extLst>
          </p:cNvPr>
          <p:cNvSpPr txBox="1"/>
          <p:nvPr/>
        </p:nvSpPr>
        <p:spPr>
          <a:xfrm>
            <a:off x="5006816" y="5903243"/>
            <a:ext cx="3124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badi" panose="020B0604020104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698301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4769901-AEC8-5F07-6291-EB575D4C5D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90" t="17084" r="34063" b="12223"/>
          <a:stretch/>
        </p:blipFill>
        <p:spPr>
          <a:xfrm>
            <a:off x="76200" y="0"/>
            <a:ext cx="9467850" cy="651014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17EFE92-612E-9041-EA05-E1ECA2D74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5600" y="0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27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23B1912-8F56-CF02-35FC-A26DB61F2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452718"/>
            <a:ext cx="10420350" cy="632908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7EE2953-D7EF-DF2C-7246-BEC501F45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b="1" dirty="0"/>
              <a:t>ORACION FINAL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6840B4-1058-F5E4-5DFF-BBE648717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512" y="1500468"/>
            <a:ext cx="8946541" cy="419548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C" sz="3600" b="1" i="1" dirty="0"/>
              <a:t>SEÑOR, GRACIAS POR AMARNOS TANTO QUE CON TU SACRIFICIO DOLOROSO NOS ABRISTE LA PUERTA DEL CIELO. AYUDANOS A VIVIR CADA DIA EN TU AMOR. AUMENTA EN NOSOTROS EL DESEO DE LA VIDA ETERNA Y DE AGRADECERETE EN TODO. </a:t>
            </a:r>
          </a:p>
          <a:p>
            <a:pPr marL="0" indent="0" algn="ctr">
              <a:buNone/>
            </a:pPr>
            <a:r>
              <a:rPr lang="es-EC" sz="3600" b="1" i="1" dirty="0"/>
              <a:t>AMEN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5165725-4D88-DC6A-54ED-CFD6DD715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5455" y="0"/>
            <a:ext cx="1676545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6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7CCFAC-9760-64C1-DE96-68225DCA9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99150"/>
            <a:ext cx="9404723" cy="437298"/>
          </a:xfrm>
        </p:spPr>
        <p:txBody>
          <a:bodyPr/>
          <a:lstStyle/>
          <a:p>
            <a:r>
              <a:rPr lang="es-EC" sz="3400" dirty="0"/>
              <a:t>CANCION </a:t>
            </a:r>
            <a:r>
              <a:rPr lang="es-EC" sz="1600" dirty="0"/>
              <a:t>BRILLA EN MI </a:t>
            </a:r>
            <a:r>
              <a:rPr lang="es-EC" sz="1600" dirty="0">
                <a:hlinkClick r:id="rId3"/>
              </a:rPr>
              <a:t>https://www.youtube.com/watch?v=zaLGe3-IpwI</a:t>
            </a:r>
            <a:br>
              <a:rPr lang="es-EC" sz="1600" dirty="0"/>
            </a:br>
            <a:endParaRPr lang="es-EC" sz="34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3FA2053-E1A2-95E3-E6C3-618F6BEAC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5455" y="0"/>
            <a:ext cx="1676545" cy="1676545"/>
          </a:xfrm>
          <a:prstGeom prst="rect">
            <a:avLst/>
          </a:prstGeom>
        </p:spPr>
      </p:pic>
      <p:pic>
        <p:nvPicPr>
          <p:cNvPr id="5" name="Online Media 4" title="Xtreme Kids | &quot;Brilla En Mi&quot; | Brilla en Mí (Álbum)">
            <a:hlinkClick r:id="" action="ppaction://media"/>
            <a:extLst>
              <a:ext uri="{FF2B5EF4-FFF2-40B4-BE49-F238E27FC236}">
                <a16:creationId xmlns:a16="http://schemas.microsoft.com/office/drawing/2014/main" id="{CD8C3D7F-ACBF-18B5-8BD1-20C91F04743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804672"/>
            <a:ext cx="12192000" cy="595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3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2CBB4-2A12-A30C-B84E-3D8282517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85" y="179341"/>
            <a:ext cx="9404723" cy="414548"/>
          </a:xfrm>
        </p:spPr>
        <p:txBody>
          <a:bodyPr/>
          <a:lstStyle/>
          <a:p>
            <a:r>
              <a:rPr lang="en-US" sz="2000" dirty="0"/>
              <a:t>https://youtube.com/shorts/K-YYFLJxxv8?si=gRpkgU7nAWYIeaqF</a:t>
            </a:r>
          </a:p>
        </p:txBody>
      </p:sp>
      <p:pic>
        <p:nvPicPr>
          <p:cNvPr id="3" name="Online Media 2" title="Parábola del siervo vigilante. Lucas 12. 35-40 #jesus #parabolascristianas #biblia #diosesbueno">
            <a:hlinkClick r:id="" action="ppaction://media"/>
            <a:extLst>
              <a:ext uri="{FF2B5EF4-FFF2-40B4-BE49-F238E27FC236}">
                <a16:creationId xmlns:a16="http://schemas.microsoft.com/office/drawing/2014/main" id="{AFDA3EA2-8090-47E7-A859-8C171C5696E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25" y="593889"/>
            <a:ext cx="12147550" cy="626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6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B38F4BF-F04A-7133-AD7D-EED86B77D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00" y="14288"/>
            <a:ext cx="1676400" cy="16764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287C21B-D046-8336-A171-EF02A1177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C58863-9DEF-9BC5-2D02-F05CCF840C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EC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EC" sz="4000" b="1" dirty="0">
                <a:latin typeface="Arial" panose="020B0604020202020204" pitchFamily="34" charset="0"/>
                <a:cs typeface="Arial" panose="020B0604020202020204" pitchFamily="34" charset="0"/>
              </a:rPr>
              <a:t>R E F L E X I O N</a:t>
            </a:r>
          </a:p>
        </p:txBody>
      </p:sp>
    </p:spTree>
    <p:extLst>
      <p:ext uri="{BB962C8B-B14F-4D97-AF65-F5344CB8AC3E}">
        <p14:creationId xmlns:p14="http://schemas.microsoft.com/office/powerpoint/2010/main" val="354765441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448BF9-6C78-3139-4942-05FB08405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C" dirty="0"/>
              <a:t>“</a:t>
            </a:r>
            <a:r>
              <a:rPr lang="es-EC" sz="3100" i="1" dirty="0">
                <a:latin typeface="Arial" panose="020B0604020202020204" pitchFamily="34" charset="0"/>
                <a:cs typeface="Arial" panose="020B0604020202020204" pitchFamily="34" charset="0"/>
              </a:rPr>
              <a:t>ESTEN LISTOS, CON LA TUNICA PUESTA Y LAS LAMPARAS ENCENDIDAS</a:t>
            </a:r>
            <a:r>
              <a:rPr lang="es-EC" dirty="0"/>
              <a:t>”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5B3E01-7969-F09E-C0DC-8C587FD5D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C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ESTEN LISTOS                                                   </a:t>
            </a:r>
            <a:r>
              <a:rPr lang="es-EC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ESTEN LISTOS</a:t>
            </a:r>
          </a:p>
          <a:p>
            <a:pPr marL="0" indent="0">
              <a:buNone/>
            </a:pPr>
            <a:r>
              <a:rPr lang="es-EC" i="1" dirty="0"/>
              <a:t>                                         </a:t>
            </a:r>
            <a:r>
              <a:rPr lang="es-EC" i="1" dirty="0">
                <a:solidFill>
                  <a:srgbClr val="FFC000"/>
                </a:solidFill>
              </a:rPr>
              <a:t>ESTEN LISOS</a:t>
            </a:r>
          </a:p>
          <a:p>
            <a:pPr marL="0" indent="0">
              <a:buNone/>
            </a:pPr>
            <a:r>
              <a:rPr lang="es-EC" i="1" dirty="0"/>
              <a:t>                                                </a:t>
            </a:r>
            <a:r>
              <a:rPr lang="es-EC" i="1" dirty="0">
                <a:solidFill>
                  <a:srgbClr val="00B050"/>
                </a:solidFill>
              </a:rPr>
              <a:t>ESTEN LISTOS                             </a:t>
            </a:r>
            <a:r>
              <a:rPr lang="es-EC" i="1" dirty="0">
                <a:solidFill>
                  <a:srgbClr val="0070C0"/>
                </a:solidFill>
              </a:rPr>
              <a:t>ESTEN LISTOS</a:t>
            </a:r>
          </a:p>
          <a:p>
            <a:pPr marL="0" indent="0">
              <a:buNone/>
            </a:pPr>
            <a:r>
              <a:rPr lang="es-EC" i="1" dirty="0"/>
              <a:t>            </a:t>
            </a:r>
            <a:r>
              <a:rPr lang="es-EC" i="1" dirty="0">
                <a:solidFill>
                  <a:srgbClr val="92D050"/>
                </a:solidFill>
              </a:rPr>
              <a:t>ESTEN LISTOS</a:t>
            </a:r>
          </a:p>
          <a:p>
            <a:pPr marL="0" indent="0">
              <a:buNone/>
            </a:pPr>
            <a:r>
              <a:rPr lang="es-EC" i="1" dirty="0"/>
              <a:t>                                                                         ESTEN LISTOS</a:t>
            </a:r>
          </a:p>
          <a:p>
            <a:pPr marL="0" indent="0">
              <a:buNone/>
            </a:pPr>
            <a:r>
              <a:rPr lang="es-EC" i="1" dirty="0"/>
              <a:t>    </a:t>
            </a:r>
            <a:r>
              <a:rPr lang="es-EC" i="1" dirty="0">
                <a:solidFill>
                  <a:srgbClr val="FF0000"/>
                </a:solidFill>
              </a:rPr>
              <a:t>ESTEN LISTOS                </a:t>
            </a:r>
            <a:r>
              <a:rPr lang="es-EC" i="1" dirty="0">
                <a:solidFill>
                  <a:schemeClr val="accent1">
                    <a:lumMod val="50000"/>
                  </a:schemeClr>
                </a:solidFill>
              </a:rPr>
              <a:t>ESTEN LISTOS                   </a:t>
            </a:r>
            <a:r>
              <a:rPr lang="es-EC" i="1" dirty="0">
                <a:solidFill>
                  <a:srgbClr val="C00000"/>
                </a:solidFill>
              </a:rPr>
              <a:t>ESTEN LISTOS</a:t>
            </a:r>
          </a:p>
          <a:p>
            <a:pPr marL="0" indent="0">
              <a:buNone/>
            </a:pPr>
            <a:r>
              <a:rPr lang="es-EC" i="1" dirty="0"/>
              <a:t>                       </a:t>
            </a:r>
          </a:p>
          <a:p>
            <a:pPr marL="0" indent="0">
              <a:buNone/>
            </a:pPr>
            <a:r>
              <a:rPr lang="es-EC" i="1" dirty="0">
                <a:solidFill>
                  <a:srgbClr val="00B0F0"/>
                </a:solidFill>
              </a:rPr>
              <a:t>ESTEN LISTOS                                  </a:t>
            </a:r>
            <a:r>
              <a:rPr lang="es-EC" i="1" dirty="0">
                <a:solidFill>
                  <a:srgbClr val="FFC000"/>
                </a:solidFill>
              </a:rPr>
              <a:t>ESTEN LISTOS</a:t>
            </a:r>
          </a:p>
          <a:p>
            <a:pPr marL="0" indent="0">
              <a:buNone/>
            </a:pPr>
            <a:r>
              <a:rPr lang="es-EC" i="1" dirty="0"/>
              <a:t>                               ESTEN LISTOS                                        </a:t>
            </a:r>
            <a:r>
              <a:rPr lang="es-EC" i="1" dirty="0">
                <a:solidFill>
                  <a:srgbClr val="FFFF00"/>
                </a:solidFill>
              </a:rPr>
              <a:t>ESTEN LISTOS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E2045D91-9790-9ACA-1D1B-19CAA1795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00" y="14288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6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31B572-1FC6-D8C8-8CFC-119B2FAE3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7"/>
            <a:ext cx="9404723" cy="1521621"/>
          </a:xfrm>
        </p:spPr>
        <p:txBody>
          <a:bodyPr>
            <a:normAutofit fontScale="90000"/>
          </a:bodyPr>
          <a:lstStyle/>
          <a:p>
            <a:pPr algn="ctr"/>
            <a:r>
              <a:rPr lang="es-EC" sz="2800" b="1" dirty="0"/>
              <a:t>CUANDO EL PROFESOR NOS RECUERDA QUE PRONTO SERAN LOS EXAMENES FINALES…. QUE HACEMOS? COMO NOS PREPARAMOS?</a:t>
            </a:r>
            <a:br>
              <a:rPr lang="es-EC" sz="2800" b="1" dirty="0"/>
            </a:br>
            <a:r>
              <a:rPr lang="es-EC" sz="2800" b="1" dirty="0"/>
              <a:t>ANALICEMOS…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001E3B-C7AA-87C0-FA9D-872B06C5D4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endParaRPr lang="es-EC" dirty="0"/>
          </a:p>
          <a:p>
            <a:pPr marL="0" indent="0">
              <a:buNone/>
            </a:pPr>
            <a:r>
              <a:rPr lang="es-EC" dirty="0"/>
              <a:t> 1. DEBEMOS TENER TODOS</a:t>
            </a:r>
          </a:p>
          <a:p>
            <a:pPr marL="0" indent="0">
              <a:buNone/>
            </a:pPr>
            <a:r>
              <a:rPr lang="es-EC" dirty="0"/>
              <a:t>         NUESTROS APUNTES</a:t>
            </a:r>
          </a:p>
          <a:p>
            <a:pPr marL="0" indent="0">
              <a:buNone/>
            </a:pPr>
            <a:r>
              <a:rPr lang="es-EC" dirty="0"/>
              <a:t>                                                                 2. DEBEMOS TENER EL LIBRO      </a:t>
            </a:r>
          </a:p>
          <a:p>
            <a:pPr marL="514350" indent="-514350">
              <a:buFont typeface="+mj-lt"/>
              <a:buAutoNum type="arabicPeriod"/>
            </a:pPr>
            <a:endParaRPr lang="es-EC" dirty="0"/>
          </a:p>
          <a:p>
            <a:pPr marL="0" indent="0">
              <a:buNone/>
            </a:pPr>
            <a:r>
              <a:rPr lang="es-EC" dirty="0"/>
              <a:t>                                                                           </a:t>
            </a:r>
          </a:p>
          <a:p>
            <a:pPr marL="0" indent="0">
              <a:buNone/>
            </a:pPr>
            <a:r>
              <a:rPr lang="es-EC" dirty="0"/>
              <a:t>        </a:t>
            </a:r>
          </a:p>
          <a:p>
            <a:pPr marL="514350" indent="-514350">
              <a:buFont typeface="+mj-lt"/>
              <a:buAutoNum type="arabicPeriod"/>
            </a:pPr>
            <a:endParaRPr lang="es-EC" dirty="0"/>
          </a:p>
          <a:p>
            <a:pPr marL="514350" indent="-514350">
              <a:buFont typeface="+mj-lt"/>
              <a:buAutoNum type="arabicPeriod"/>
            </a:pPr>
            <a:endParaRPr lang="es-EC" dirty="0"/>
          </a:p>
          <a:p>
            <a:pPr marL="514350" indent="-514350">
              <a:buFont typeface="+mj-lt"/>
              <a:buAutoNum type="arabicPeriod"/>
            </a:pPr>
            <a:endParaRPr lang="es-EC" dirty="0"/>
          </a:p>
          <a:p>
            <a:pPr marL="514350" indent="-514350">
              <a:buAutoNum type="arabicPeriod" startAt="3"/>
            </a:pPr>
            <a:r>
              <a:rPr lang="es-EC" dirty="0"/>
              <a:t>DEBEMOS REALIZAR UN </a:t>
            </a:r>
          </a:p>
          <a:p>
            <a:pPr marL="0" indent="0">
              <a:buNone/>
            </a:pPr>
            <a:r>
              <a:rPr lang="es-EC" dirty="0"/>
              <a:t>          CALENDARIO DE ESTUDIOS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E28FE20-B944-1EC9-3B6E-2C96AE1A6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236" y="3038475"/>
            <a:ext cx="2428876" cy="14859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902FBC9-83B3-C5B6-0042-6C893D0CD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9189" y="2420145"/>
            <a:ext cx="1933575" cy="158114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C351337-5F2C-E535-85EC-C59A777E4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3038" y="4001294"/>
            <a:ext cx="2181225" cy="216852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878E4F8-2FD9-AB30-381F-5EB0E0E6C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925" y="0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8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1E36F6-7EBC-BD80-DF95-DD37D6A9A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Y POR SUPUESTO…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6EFCB2-0291-3FC4-0F04-1A91908CCC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C" dirty="0"/>
              <a:t>                                                                                                           ESTUDIAR</a:t>
            </a:r>
          </a:p>
          <a:p>
            <a:endParaRPr lang="es-EC" dirty="0"/>
          </a:p>
          <a:p>
            <a:pPr marL="0" indent="0">
              <a:buNone/>
            </a:pPr>
            <a:r>
              <a:rPr lang="es-EC" dirty="0"/>
              <a:t> …ESTUDIAR</a:t>
            </a:r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r>
              <a:rPr lang="es-EC" dirty="0"/>
              <a:t>                                            Y … SEGUIR ESTUDIANDO</a:t>
            </a:r>
          </a:p>
          <a:p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F2881EC-EB1C-3488-D3E8-0B780C5DD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449" y="2571750"/>
            <a:ext cx="2809875" cy="19431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0B4C542-C926-9C27-3D5F-CD5F16888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858646"/>
            <a:ext cx="2809875" cy="20574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02C4FA7-DF48-71B9-98A9-1C739C716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6844" y="4772025"/>
            <a:ext cx="3419475" cy="19431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04152C1-018F-7C6C-D0EE-95D777B58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5600" y="14288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4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750887-53B6-4D9D-965C-638ABE950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PERO… PARA QUE ESTUDIAMOS?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0C6D99-E9A7-A950-DD42-3345B1649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C" dirty="0"/>
              <a:t>OBVIAMENTE PARA:</a:t>
            </a:r>
          </a:p>
          <a:p>
            <a:pPr marL="0" indent="0">
              <a:buNone/>
            </a:pPr>
            <a:r>
              <a:rPr lang="es-EC" dirty="0"/>
              <a:t>SACAR BUENAS NOTAS</a:t>
            </a:r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r>
              <a:rPr lang="es-EC" dirty="0"/>
              <a:t>Y APROBAR EL CURSO</a:t>
            </a:r>
          </a:p>
          <a:p>
            <a:pPr marL="0" indent="0">
              <a:buNone/>
            </a:pPr>
            <a:r>
              <a:rPr lang="es-EC" dirty="0"/>
              <a:t>Y ESTAR FELICES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E655F01-09F0-2C1D-7BC3-87758E66D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925" y="1825625"/>
            <a:ext cx="4286250" cy="225107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457F0C1-9177-A4E1-0CC8-0C9AB3FBD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587" y="4802188"/>
            <a:ext cx="3309938" cy="18669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F30BDB6-995B-7B7C-48FB-E73331F3E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5600" y="14288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9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57325D-FAD1-AF9E-75BC-CBA85B7B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/>
              <a:t>Y QUE SUCEDE SI NO ESTUDIO Y LA TOMO A LA LIGERA?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B7124A-CFB0-80AD-7E91-0BA5CBBF2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C" dirty="0"/>
              <a:t>REPRUEBO EL EXAMEN</a:t>
            </a:r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r>
              <a:rPr lang="es-EC" dirty="0"/>
              <a:t>                                                                      ME PONGO TRISTE Y</a:t>
            </a:r>
          </a:p>
          <a:p>
            <a:pPr marL="0" indent="0">
              <a:buNone/>
            </a:pPr>
            <a:r>
              <a:rPr lang="es-EC" dirty="0"/>
              <a:t>                                                                        PREOCUPADO</a:t>
            </a:r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endParaRPr lang="es-EC" dirty="0"/>
          </a:p>
          <a:p>
            <a:pPr marL="0" indent="0">
              <a:buNone/>
            </a:pPr>
            <a:r>
              <a:rPr lang="es-EC" dirty="0"/>
              <a:t>                                                       </a:t>
            </a:r>
          </a:p>
          <a:p>
            <a:pPr marL="0" indent="0">
              <a:buNone/>
            </a:pPr>
            <a:r>
              <a:rPr lang="es-EC" dirty="0"/>
              <a:t>Y MIS PAPÁS …                                               TAMBIEN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EFBF038-28F4-939D-8F0B-1A08EA392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9" y="2474118"/>
            <a:ext cx="3124200" cy="19240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D73B8C5-C186-365F-C7AF-487157A94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1125" y="2066925"/>
            <a:ext cx="2124076" cy="244792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69F8A8B-517E-5C99-4BE5-69BA599AF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161" y="4636293"/>
            <a:ext cx="2905125" cy="212249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0F01D50-FDA4-EE59-35A6-A0FAE281F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5600" y="14288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1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683</Words>
  <Application>Microsoft Office PowerPoint</Application>
  <PresentationFormat>Widescreen</PresentationFormat>
  <Paragraphs>151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Abadi</vt:lpstr>
      <vt:lpstr>Arial</vt:lpstr>
      <vt:lpstr>Arial Black</vt:lpstr>
      <vt:lpstr>Bernard MT Condensed</vt:lpstr>
      <vt:lpstr>Century Gothic</vt:lpstr>
      <vt:lpstr>Wingdings 3</vt:lpstr>
      <vt:lpstr>Ion</vt:lpstr>
      <vt:lpstr>MINISTERIO AMIGOS DE JESUS Y MARIA www.fcpeace.org</vt:lpstr>
      <vt:lpstr>EL EVANGELIO SEGÚN SAN LUCAS 12, 32-48,  ESTEN PREPARADOS</vt:lpstr>
      <vt:lpstr>https://youtube.com/shorts/K-YYFLJxxv8?si=gRpkgU7nAWYIeaqF</vt:lpstr>
      <vt:lpstr>PowerPoint Presentation</vt:lpstr>
      <vt:lpstr>“ESTEN LISTOS, CON LA TUNICA PUESTA Y LAS LAMPARAS ENCENDIDAS”</vt:lpstr>
      <vt:lpstr>CUANDO EL PROFESOR NOS RECUERDA QUE PRONTO SERAN LOS EXAMENES FINALES…. QUE HACEMOS? COMO NOS PREPARAMOS? ANALICEMOS…</vt:lpstr>
      <vt:lpstr>Y POR SUPUESTO…</vt:lpstr>
      <vt:lpstr>PERO… PARA QUE ESTUDIAMOS?</vt:lpstr>
      <vt:lpstr>Y QUE SUCEDE SI NO ESTUDIO Y LA TOMO A LA LIGERA?</vt:lpstr>
      <vt:lpstr>ENTONCES, JESUS NOS DICE:</vt:lpstr>
      <vt:lpstr>PowerPoint Presentation</vt:lpstr>
      <vt:lpstr>PARA</vt:lpstr>
      <vt:lpstr>COMO VAMOS AL CIELO? AMANDO A DIOS</vt:lpstr>
      <vt:lpstr>Y AMANDO AL PROJIMO</vt:lpstr>
      <vt:lpstr>Y COMO NOS VA A RECIBIR EL SEÑOR EN EL CIELO?</vt:lpstr>
      <vt:lpstr>PERO QUE PASARIA SI SUPIERAMOS QUE VA A METERSE UN LADRON EN LA CASA?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ORACION FINAL</vt:lpstr>
      <vt:lpstr>CANCION BRILLA EN MI https://www.youtube.com/watch?v=zaLGe3-IpwI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MINISTERIO AMIGOS DE JESUS Y MARIA www.fcpeace.org</dc:title>
  <dc:creator>Maria Varona</dc:creator>
  <cp:lastModifiedBy>Maria Varona</cp:lastModifiedBy>
  <cp:revision>4</cp:revision>
  <dcterms:modified xsi:type="dcterms:W3CDTF">2025-07-27T22:30:49Z</dcterms:modified>
</cp:coreProperties>
</file>