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192E8-CC25-4192-9AAB-85D99EF315CF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31765-0F67-4F1A-92DB-5642A03A57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41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96B62DF-7094-4353-B699-29ED8B1BEEFA}" type="datetime1">
              <a:rPr lang="en-US" smtClean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5734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DDEB-62D7-4BE5-A57C-B383D89710FD}" type="datetime1">
              <a:rPr lang="en-US" smtClean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51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78F4-B171-4523-AABA-E9712DB7C14B}" type="datetime1">
              <a:rPr lang="en-US" smtClean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1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C5E4-1BEC-4AEF-AB40-86FD9ED39858}" type="datetime1">
              <a:rPr lang="en-US" smtClean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586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90BCFF9-12A1-48C7-BBDC-40A340605E92}" type="datetime1">
              <a:rPr lang="en-US" smtClean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88802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3F009-0A6A-4E87-A385-FDBA9FA9B9E9}" type="datetime1">
              <a:rPr lang="en-US" smtClean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95771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014EE-9C98-4785-B505-07F683EA40AB}" type="datetime1">
              <a:rPr lang="en-US" smtClean="0"/>
              <a:t>5/7/2020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660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8127-D933-4726-8547-D938D3E6FE23}" type="datetime1">
              <a:rPr lang="en-US" smtClean="0"/>
              <a:t>5/7/2020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57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0B8C8-1FE6-4362-B2E8-0C44D500A8E0}" type="datetime1">
              <a:rPr lang="en-US" smtClean="0"/>
              <a:t>5/7/2020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69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5C364307-EBC2-484E-A8DA-73367665F76D}" type="datetime1">
              <a:rPr lang="en-US" smtClean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34336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0CF5868-0981-4A2E-832A-0924659C9137}" type="datetime1">
              <a:rPr lang="en-US" smtClean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890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45A1D3-765E-455D-BA9D-24E51ECD54E1}" type="datetime1">
              <a:rPr lang="en-US" smtClean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10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26" Type="http://schemas.openxmlformats.org/officeDocument/2006/relationships/image" Target="../media/image7.png"/><Relationship Id="rId3" Type="http://schemas.microsoft.com/office/2007/relationships/media" Target="../media/media3.mp3"/><Relationship Id="rId21" Type="http://schemas.microsoft.com/office/2007/relationships/hdphoto" Target="../media/hdphoto1.wdp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5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audio" Target="../media/media9.m4a"/><Relationship Id="rId20" Type="http://schemas.openxmlformats.org/officeDocument/2006/relationships/image" Target="../media/image3.png"/><Relationship Id="rId29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image" Target="../media/image6.png"/><Relationship Id="rId5" Type="http://schemas.microsoft.com/office/2007/relationships/media" Target="../media/media4.mp3"/><Relationship Id="rId15" Type="http://schemas.microsoft.com/office/2007/relationships/media" Target="../media/media9.m4a"/><Relationship Id="rId23" Type="http://schemas.openxmlformats.org/officeDocument/2006/relationships/image" Target="../media/image5.png"/><Relationship Id="rId28" Type="http://schemas.openxmlformats.org/officeDocument/2006/relationships/image" Target="../media/image9.png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4.png"/><Relationship Id="rId27" Type="http://schemas.openxmlformats.org/officeDocument/2006/relationships/image" Target="../media/image8.png"/><Relationship Id="rId30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SV" dirty="0" smtClean="0"/>
              <a:t>dia5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15045" y="5574828"/>
            <a:ext cx="8045373" cy="742279"/>
          </a:xfrm>
        </p:spPr>
        <p:txBody>
          <a:bodyPr>
            <a:normAutofit/>
          </a:bodyPr>
          <a:lstStyle/>
          <a:p>
            <a:r>
              <a:rPr lang="es-SV" dirty="0" smtClean="0"/>
              <a:t>Consagración DE TU FAMILIA Y LA IGLESIA</a:t>
            </a:r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68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1. Breve historia de un santo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14659" y="3505550"/>
            <a:ext cx="4685098" cy="1226116"/>
          </a:xfrm>
        </p:spPr>
        <p:txBody>
          <a:bodyPr/>
          <a:lstStyle/>
          <a:p>
            <a:r>
              <a:rPr lang="es-SV" dirty="0" smtClean="0"/>
              <a:t>La verdadera vida de </a:t>
            </a:r>
            <a:r>
              <a:rPr lang="es-SV" dirty="0" err="1" smtClean="0"/>
              <a:t>Kateri</a:t>
            </a:r>
            <a:r>
              <a:rPr lang="es-SV" dirty="0" smtClean="0"/>
              <a:t> </a:t>
            </a:r>
            <a:r>
              <a:rPr lang="es-SV" dirty="0" err="1" smtClean="0"/>
              <a:t>Tekakwitha</a:t>
            </a:r>
            <a:r>
              <a:rPr lang="es-SV" dirty="0" smtClean="0"/>
              <a:t> </a:t>
            </a:r>
            <a:endParaRPr lang="en-US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760332" y="1859030"/>
            <a:ext cx="519375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dirty="0" smtClean="0"/>
              <a:t>Entremos en la paz de dios</a:t>
            </a:r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952" y="1436812"/>
            <a:ext cx="2834483" cy="4396342"/>
          </a:xfrm>
          <a:prstGeom prst="rect">
            <a:avLst/>
          </a:prstGeom>
        </p:spPr>
      </p:pic>
      <p:pic>
        <p:nvPicPr>
          <p:cNvPr id="7" name="historiadia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5439" y="4118608"/>
            <a:ext cx="1100752" cy="11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5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2. Un tiempo de oración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F16799-0C7E-47C0-99AB-8E4366BD13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0377" y="884102"/>
            <a:ext cx="2469095" cy="24690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4DAC76A-A015-499D-A88E-9D80A4EFC3F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5436" t="-1" r="14573" b="832"/>
          <a:stretch/>
        </p:blipFill>
        <p:spPr>
          <a:xfrm>
            <a:off x="3747377" y="1262737"/>
            <a:ext cx="1813371" cy="17118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5A0A448-B0C4-4448-98B8-1E5A9CC474B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65737" y="3100441"/>
            <a:ext cx="1503183" cy="171182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523" b="99497" l="9843" r="897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9199" y="3016768"/>
            <a:ext cx="2399481" cy="18799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950302" y="5071631"/>
            <a:ext cx="1698620" cy="16677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13383" y="3100441"/>
            <a:ext cx="1793551" cy="170995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734056" y="4885358"/>
            <a:ext cx="1774244" cy="197264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542167" y="2521754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2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379981" y="2548855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1</a:t>
            </a:r>
            <a:endParaRPr lang="en-U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863351" y="4468163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3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734056" y="444126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4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8216058" y="4444830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5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602904" y="603839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6</a:t>
            </a:r>
            <a:endParaRPr lang="en-U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829321" y="6113570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7</a:t>
            </a:r>
            <a:endParaRPr lang="en-US" dirty="0"/>
          </a:p>
        </p:txBody>
      </p:sp>
      <p:sp>
        <p:nvSpPr>
          <p:cNvPr id="25" name="CuadroTexto 24"/>
          <p:cNvSpPr txBox="1"/>
          <p:nvPr/>
        </p:nvSpPr>
        <p:spPr>
          <a:xfrm>
            <a:off x="8199691" y="5929657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8</a:t>
            </a:r>
            <a:endParaRPr lang="en-US" dirty="0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29"/>
          <a:srcRect b="7655"/>
          <a:stretch/>
        </p:blipFill>
        <p:spPr>
          <a:xfrm>
            <a:off x="8462563" y="5092844"/>
            <a:ext cx="1621746" cy="1625311"/>
          </a:xfrm>
          <a:prstGeom prst="rect">
            <a:avLst/>
          </a:prstGeom>
        </p:spPr>
      </p:pic>
      <p:sp>
        <p:nvSpPr>
          <p:cNvPr id="28" name="Marcador de pie de página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pic>
        <p:nvPicPr>
          <p:cNvPr id="7" name="es-como-un-rio-alabanz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115733" y="1564345"/>
            <a:ext cx="775267" cy="775267"/>
          </a:xfrm>
          <a:prstGeom prst="rect">
            <a:avLst/>
          </a:prstGeom>
        </p:spPr>
      </p:pic>
      <p:pic>
        <p:nvPicPr>
          <p:cNvPr id="10" name="jess_yo_creo_en_t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712625" y="5352272"/>
            <a:ext cx="741491" cy="741491"/>
          </a:xfrm>
          <a:prstGeom prst="rect">
            <a:avLst/>
          </a:prstGeom>
        </p:spPr>
      </p:pic>
      <p:pic>
        <p:nvPicPr>
          <p:cNvPr id="20" name="08_mamita_mari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375275" y="5352272"/>
            <a:ext cx="761298" cy="761298"/>
          </a:xfrm>
          <a:prstGeom prst="rect">
            <a:avLst/>
          </a:prstGeom>
        </p:spPr>
      </p:pic>
      <p:pic>
        <p:nvPicPr>
          <p:cNvPr id="21" name="señal de la cruz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658002" y="1730012"/>
            <a:ext cx="674559" cy="674559"/>
          </a:xfrm>
          <a:prstGeom prst="rect">
            <a:avLst/>
          </a:prstGeom>
        </p:spPr>
      </p:pic>
      <p:pic>
        <p:nvPicPr>
          <p:cNvPr id="24" name="Oraciones niños bigi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300683" y="3231143"/>
            <a:ext cx="835890" cy="835890"/>
          </a:xfrm>
          <a:prstGeom prst="rect">
            <a:avLst/>
          </a:prstGeom>
        </p:spPr>
      </p:pic>
      <p:pic>
        <p:nvPicPr>
          <p:cNvPr id="29" name="consagraciondia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314479" y="4861329"/>
            <a:ext cx="724316" cy="828606"/>
          </a:xfrm>
          <a:prstGeom prst="rect">
            <a:avLst/>
          </a:prstGeom>
        </p:spPr>
      </p:pic>
      <p:pic>
        <p:nvPicPr>
          <p:cNvPr id="30" name="invocaciongrupo5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340839" y="5732921"/>
            <a:ext cx="609600" cy="609600"/>
          </a:xfrm>
          <a:prstGeom prst="rect">
            <a:avLst/>
          </a:prstGeom>
        </p:spPr>
      </p:pic>
      <p:pic>
        <p:nvPicPr>
          <p:cNvPr id="19" name="Sonido grabado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844516" y="3388751"/>
            <a:ext cx="808766" cy="808766"/>
          </a:xfrm>
          <a:prstGeom prst="rect">
            <a:avLst/>
          </a:prstGeom>
        </p:spPr>
      </p:pic>
      <p:pic>
        <p:nvPicPr>
          <p:cNvPr id="23" name="camila morales (online-audio-converter.com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906934" y="3396183"/>
            <a:ext cx="774753" cy="77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7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0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08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7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365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897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26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51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40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3. Para los más grandes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07" y="2286000"/>
            <a:ext cx="2892586" cy="3619500"/>
          </a:xfrm>
        </p:spPr>
      </p:pic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5795683" y="4232462"/>
            <a:ext cx="4800600" cy="1673038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SV" dirty="0" smtClean="0"/>
              <a:t>“Vosotros sois la luz del mundo… Que vuestra luz brille ante los hombres, para que, viendo vuestras buenas obras, glorifiquen a vuestro Padre que está en los cielos.” </a:t>
            </a:r>
          </a:p>
          <a:p>
            <a:pPr marL="0" indent="0" algn="ctr">
              <a:buNone/>
            </a:pPr>
            <a:r>
              <a:rPr lang="es-SV" dirty="0" smtClean="0"/>
              <a:t>San Mateo 5, 14-16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9054354" y="951187"/>
            <a:ext cx="2375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Nota:  estos audios son para niños de 0 hasta 100 años de edad!!!</a:t>
            </a:r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pic>
        <p:nvPicPr>
          <p:cNvPr id="6" name="grandes5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679" y="2286000"/>
            <a:ext cx="1678675" cy="167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6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TM10001106[[fn=Distintivo]]</Template>
  <TotalTime>263</TotalTime>
  <Words>153</Words>
  <Application>Microsoft Office PowerPoint</Application>
  <PresentationFormat>Panorámica</PresentationFormat>
  <Paragraphs>22</Paragraphs>
  <Slides>4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Arial</vt:lpstr>
      <vt:lpstr>Calibri</vt:lpstr>
      <vt:lpstr>Gill Sans MT</vt:lpstr>
      <vt:lpstr>Impact</vt:lpstr>
      <vt:lpstr>Badge</vt:lpstr>
      <vt:lpstr>dia5</vt:lpstr>
      <vt:lpstr>1. Breve historia de un santo</vt:lpstr>
      <vt:lpstr>2. Un tiempo de oración</vt:lpstr>
      <vt:lpstr>3. Para los más grandes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dia1</dc:title>
  <dc:creator>HP</dc:creator>
  <cp:lastModifiedBy>HP</cp:lastModifiedBy>
  <cp:revision>24</cp:revision>
  <dcterms:created xsi:type="dcterms:W3CDTF">2020-05-03T23:54:43Z</dcterms:created>
  <dcterms:modified xsi:type="dcterms:W3CDTF">2020-05-08T03:50:11Z</dcterms:modified>
</cp:coreProperties>
</file>