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804"/>
    <a:srgbClr val="13A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1T02:28:59.45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1T02:49:39.57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1T02:50:25.701"/>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1T02:50:38.351"/>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1T02:50:40.023"/>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A764-171A-A4DD-00DF-F487F7697D52}"/>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defRPr>
            </a:lvl1pPr>
          </a:lstStyle>
          <a:p>
            <a:r>
              <a:rPr lang="en-US" dirty="0"/>
              <a:t>Click to edit Master title style</a:t>
            </a:r>
            <a:endParaRPr lang="es-419" dirty="0"/>
          </a:p>
        </p:txBody>
      </p:sp>
      <p:sp>
        <p:nvSpPr>
          <p:cNvPr id="3" name="Subtitle 2">
            <a:extLst>
              <a:ext uri="{FF2B5EF4-FFF2-40B4-BE49-F238E27FC236}">
                <a16:creationId xmlns:a16="http://schemas.microsoft.com/office/drawing/2014/main" id="{335E0696-4CF8-ED33-4B81-7C60E4D15AA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419" dirty="0"/>
          </a:p>
        </p:txBody>
      </p:sp>
      <p:sp>
        <p:nvSpPr>
          <p:cNvPr id="4" name="Date Placeholder 3">
            <a:extLst>
              <a:ext uri="{FF2B5EF4-FFF2-40B4-BE49-F238E27FC236}">
                <a16:creationId xmlns:a16="http://schemas.microsoft.com/office/drawing/2014/main" id="{3AA8D6D3-151D-F8E4-9092-41515D42F640}"/>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5" name="Footer Placeholder 4">
            <a:extLst>
              <a:ext uri="{FF2B5EF4-FFF2-40B4-BE49-F238E27FC236}">
                <a16:creationId xmlns:a16="http://schemas.microsoft.com/office/drawing/2014/main" id="{A4051C89-60A8-F884-431C-9475EB11130F}"/>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75FCD7DA-0B88-0A9A-DC57-EE0AF8662925}"/>
              </a:ext>
            </a:extLst>
          </p:cNvPr>
          <p:cNvSpPr>
            <a:spLocks noGrp="1"/>
          </p:cNvSpPr>
          <p:nvPr>
            <p:ph type="sldNum" sz="quarter" idx="12"/>
          </p:nvPr>
        </p:nvSpPr>
        <p:spPr/>
        <p:txBody>
          <a:bodyPr/>
          <a:lstStyle/>
          <a:p>
            <a:fld id="{842EF100-BCDF-4EEA-AF90-66B7D3B453F1}" type="slidenum">
              <a:rPr lang="es-419" smtClean="0"/>
              <a:t>‹#›</a:t>
            </a:fld>
            <a:endParaRPr lang="es-419"/>
          </a:p>
        </p:txBody>
      </p:sp>
      <p:pic>
        <p:nvPicPr>
          <p:cNvPr id="10" name="Picture 9">
            <a:extLst>
              <a:ext uri="{FF2B5EF4-FFF2-40B4-BE49-F238E27FC236}">
                <a16:creationId xmlns:a16="http://schemas.microsoft.com/office/drawing/2014/main" id="{A28BF0CF-6FD9-6986-29CC-FF34B0578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61794" cy="1861794"/>
          </a:xfrm>
          <a:prstGeom prst="rect">
            <a:avLst/>
          </a:prstGeom>
        </p:spPr>
      </p:pic>
    </p:spTree>
    <p:extLst>
      <p:ext uri="{BB962C8B-B14F-4D97-AF65-F5344CB8AC3E}">
        <p14:creationId xmlns:p14="http://schemas.microsoft.com/office/powerpoint/2010/main" val="390732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3F99-6733-014D-CC18-C44D0DA6B201}"/>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6BAE05C-1742-25D7-A701-901FEDF66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90D3608E-7BF9-9400-4394-3C78F2308540}"/>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5" name="Footer Placeholder 4">
            <a:extLst>
              <a:ext uri="{FF2B5EF4-FFF2-40B4-BE49-F238E27FC236}">
                <a16:creationId xmlns:a16="http://schemas.microsoft.com/office/drawing/2014/main" id="{DAB58931-0829-EA17-0BC8-AD307306B108}"/>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F161867A-C1EA-FD54-3B74-533954F02EB1}"/>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176008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B3156-965F-3EA9-7881-DE2A44789B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45FB127-87C6-CD41-1979-DBEFACE2DE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B07FA8A-B868-8559-FE3C-17CDE9E96872}"/>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5" name="Footer Placeholder 4">
            <a:extLst>
              <a:ext uri="{FF2B5EF4-FFF2-40B4-BE49-F238E27FC236}">
                <a16:creationId xmlns:a16="http://schemas.microsoft.com/office/drawing/2014/main" id="{F6510524-A4EA-329C-212C-EEA63F5FCD54}"/>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0AE03C29-47B8-27F6-AF47-2BAD5722FFA0}"/>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87368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6525-08E5-9624-AB5D-179EFF585526}"/>
              </a:ext>
            </a:extLst>
          </p:cNvPr>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endParaRPr lang="es-419" dirty="0"/>
          </a:p>
        </p:txBody>
      </p:sp>
      <p:pic>
        <p:nvPicPr>
          <p:cNvPr id="7" name="Picture 6" descr="A picture containing diagram&#10;&#10;Description automatically generated">
            <a:extLst>
              <a:ext uri="{FF2B5EF4-FFF2-40B4-BE49-F238E27FC236}">
                <a16:creationId xmlns:a16="http://schemas.microsoft.com/office/drawing/2014/main" id="{8A325DDE-2B22-60AF-0D94-D00DAEFA4A69}"/>
              </a:ext>
            </a:extLst>
          </p:cNvPr>
          <p:cNvPicPr>
            <a:picLocks noChangeAspect="1"/>
          </p:cNvPicPr>
          <p:nvPr userDrawn="1"/>
        </p:nvPicPr>
        <p:blipFill>
          <a:blip r:embed="rId2"/>
          <a:stretch>
            <a:fillRect/>
          </a:stretch>
        </p:blipFill>
        <p:spPr>
          <a:xfrm>
            <a:off x="10625436" y="5264747"/>
            <a:ext cx="1456728" cy="14567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89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649E-00BC-479E-D373-718E11684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4E6D14D1-5B55-1A3C-F185-C99497ABC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2251D-46E1-F475-CDAE-D95105E708C9}"/>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5" name="Footer Placeholder 4">
            <a:extLst>
              <a:ext uri="{FF2B5EF4-FFF2-40B4-BE49-F238E27FC236}">
                <a16:creationId xmlns:a16="http://schemas.microsoft.com/office/drawing/2014/main" id="{5E0AEFBD-C2E6-59C7-3B1A-59C23E4BF2D0}"/>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8ADDD91C-D96A-FE55-7561-F87651A5B20C}"/>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223472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4942-622E-7CB6-64C8-45334C7D7EF1}"/>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ABE3BB8E-79C0-9B24-A5DB-6277E6386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2DA3931F-D6C6-7AE5-B601-8C57AF9A0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D0EC31F4-8AD9-7CB1-D7A1-AA37ED87CBF8}"/>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6" name="Footer Placeholder 5">
            <a:extLst>
              <a:ext uri="{FF2B5EF4-FFF2-40B4-BE49-F238E27FC236}">
                <a16:creationId xmlns:a16="http://schemas.microsoft.com/office/drawing/2014/main" id="{FD6BE95C-CE78-6FB9-5968-1BD0BD94420C}"/>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91F25D05-2FE2-7424-BEA8-F5AA4E86D5CA}"/>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52348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D4BA-4B59-7D48-0BF1-5D63A5B42A1E}"/>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143510E4-306F-FDEC-33C4-DFB1C5F01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61786-F2DF-12E6-7D53-305928EFD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785CFA20-AC93-B7AE-9545-E1DBA508E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7035DC-BBD2-85B4-0BC7-24C1FCCCA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269C236B-B646-C10D-4734-359A863E0131}"/>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8" name="Footer Placeholder 7">
            <a:extLst>
              <a:ext uri="{FF2B5EF4-FFF2-40B4-BE49-F238E27FC236}">
                <a16:creationId xmlns:a16="http://schemas.microsoft.com/office/drawing/2014/main" id="{AA27EDDD-80C5-62F6-62BC-E585F16FBA10}"/>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E9C62869-753B-6C7F-1BBC-FA60828207EE}"/>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189755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1CE8-FD82-5692-2090-5CEAE56D7526}"/>
              </a:ext>
            </a:extLst>
          </p:cNvPr>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endParaRPr lang="es-419" dirty="0"/>
          </a:p>
        </p:txBody>
      </p:sp>
      <p:pic>
        <p:nvPicPr>
          <p:cNvPr id="7" name="Picture 6" descr="A picture containing diagram&#10;&#10;Description automatically generated">
            <a:extLst>
              <a:ext uri="{FF2B5EF4-FFF2-40B4-BE49-F238E27FC236}">
                <a16:creationId xmlns:a16="http://schemas.microsoft.com/office/drawing/2014/main" id="{F62678C5-015C-29DF-9747-00D706813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693"/>
            <a:ext cx="1409307" cy="1409307"/>
          </a:xfrm>
          <a:prstGeom prst="rect">
            <a:avLst/>
          </a:prstGeom>
        </p:spPr>
      </p:pic>
    </p:spTree>
    <p:extLst>
      <p:ext uri="{BB962C8B-B14F-4D97-AF65-F5344CB8AC3E}">
        <p14:creationId xmlns:p14="http://schemas.microsoft.com/office/powerpoint/2010/main" val="189957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A325DDE-2B22-60AF-0D94-D00DAEFA4A69}"/>
              </a:ext>
            </a:extLst>
          </p:cNvPr>
          <p:cNvPicPr>
            <a:picLocks noChangeAspect="1"/>
          </p:cNvPicPr>
          <p:nvPr userDrawn="1"/>
        </p:nvPicPr>
        <p:blipFill>
          <a:blip r:embed="rId2"/>
          <a:stretch>
            <a:fillRect/>
          </a:stretch>
        </p:blipFill>
        <p:spPr>
          <a:xfrm>
            <a:off x="10832682" y="228314"/>
            <a:ext cx="1122362" cy="11223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338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71EE-1F6B-E3FB-62D1-26988A6B7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3A1943AF-ADE3-A61F-6134-E794E3D00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0279931F-91CF-0C80-F0AF-D2399D76D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10375-8E46-45D7-42FF-28FC83D92168}"/>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6" name="Footer Placeholder 5">
            <a:extLst>
              <a:ext uri="{FF2B5EF4-FFF2-40B4-BE49-F238E27FC236}">
                <a16:creationId xmlns:a16="http://schemas.microsoft.com/office/drawing/2014/main" id="{0EC1E982-B83B-F1B0-D4EE-B2CD05402BFE}"/>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4C215AF4-18DF-66D4-DD9D-5E12FE454158}"/>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245689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331D-58C7-5D14-E38D-3DDE476DA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E3C4D0A0-7089-5C89-A5B1-D2ED6A476B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1947445A-85AB-20D6-E94A-8E8CF2642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F89E5-34D1-0D1E-8DDB-839B702DF9A1}"/>
              </a:ext>
            </a:extLst>
          </p:cNvPr>
          <p:cNvSpPr>
            <a:spLocks noGrp="1"/>
          </p:cNvSpPr>
          <p:nvPr>
            <p:ph type="dt" sz="half" idx="10"/>
          </p:nvPr>
        </p:nvSpPr>
        <p:spPr/>
        <p:txBody>
          <a:bodyPr/>
          <a:lstStyle/>
          <a:p>
            <a:fld id="{F2379717-E520-43A5-8B00-132EBC1CED51}" type="datetimeFigureOut">
              <a:rPr lang="es-419" smtClean="0"/>
              <a:t>26/5/2025</a:t>
            </a:fld>
            <a:endParaRPr lang="es-419"/>
          </a:p>
        </p:txBody>
      </p:sp>
      <p:sp>
        <p:nvSpPr>
          <p:cNvPr id="6" name="Footer Placeholder 5">
            <a:extLst>
              <a:ext uri="{FF2B5EF4-FFF2-40B4-BE49-F238E27FC236}">
                <a16:creationId xmlns:a16="http://schemas.microsoft.com/office/drawing/2014/main" id="{1EC4E4A4-60F9-1FCA-9DA1-C82EE9273E01}"/>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335E47D9-C26E-A4B7-751F-0C27F26CA6C0}"/>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170383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57838-1286-D8DB-85B7-6F6A1D334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419" dirty="0"/>
          </a:p>
        </p:txBody>
      </p:sp>
      <p:sp>
        <p:nvSpPr>
          <p:cNvPr id="3" name="Text Placeholder 2">
            <a:extLst>
              <a:ext uri="{FF2B5EF4-FFF2-40B4-BE49-F238E27FC236}">
                <a16:creationId xmlns:a16="http://schemas.microsoft.com/office/drawing/2014/main" id="{B02419B0-D30D-C6EB-4496-E9C10D257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419" dirty="0"/>
          </a:p>
        </p:txBody>
      </p:sp>
      <p:sp>
        <p:nvSpPr>
          <p:cNvPr id="4" name="Date Placeholder 3">
            <a:extLst>
              <a:ext uri="{FF2B5EF4-FFF2-40B4-BE49-F238E27FC236}">
                <a16:creationId xmlns:a16="http://schemas.microsoft.com/office/drawing/2014/main" id="{FA8DDCFB-4CD3-E4D4-BBF8-FE0BD9190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79717-E520-43A5-8B00-132EBC1CED51}" type="datetimeFigureOut">
              <a:rPr lang="es-419" smtClean="0"/>
              <a:t>26/5/2025</a:t>
            </a:fld>
            <a:endParaRPr lang="es-419"/>
          </a:p>
        </p:txBody>
      </p:sp>
      <p:sp>
        <p:nvSpPr>
          <p:cNvPr id="5" name="Footer Placeholder 4">
            <a:extLst>
              <a:ext uri="{FF2B5EF4-FFF2-40B4-BE49-F238E27FC236}">
                <a16:creationId xmlns:a16="http://schemas.microsoft.com/office/drawing/2014/main" id="{ED444204-53DA-A757-49E9-B41721E52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E02CFD3C-E85C-9CDD-88A6-EB02327E9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EF100-BCDF-4EEA-AF90-66B7D3B453F1}" type="slidenum">
              <a:rPr lang="es-419" smtClean="0"/>
              <a:t>‹#›</a:t>
            </a:fld>
            <a:endParaRPr lang="es-419"/>
          </a:p>
        </p:txBody>
      </p:sp>
    </p:spTree>
    <p:extLst>
      <p:ext uri="{BB962C8B-B14F-4D97-AF65-F5344CB8AC3E}">
        <p14:creationId xmlns:p14="http://schemas.microsoft.com/office/powerpoint/2010/main" val="312227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cpeac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customXml" Target="../ink/ink3.xml"/><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3.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y2DdK_xfFhg?si=Us6l5Hb_EaDL7Huj" TargetMode="External"/><Relationship Id="rId2" Type="http://schemas.openxmlformats.org/officeDocument/2006/relationships/slideLayout" Target="../slideLayouts/slideLayout7.xml"/><Relationship Id="rId1" Type="http://schemas.openxmlformats.org/officeDocument/2006/relationships/video" Target="https://www.youtube.com/embed/y2DdK_xfFhg?feature=oembed"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JL5CwO0HXAw?feature=oembed" TargetMode="External"/><Relationship Id="rId4" Type="http://schemas.openxmlformats.org/officeDocument/2006/relationships/hyperlink" Target="https://youtu.be/JL5CwO0HXAw"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ideo" Target="https://www.youtube.com/embed/n_w4vwjqL7I?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9AFF-B0B2-799D-8D7A-4732A7D28095}"/>
              </a:ext>
            </a:extLst>
          </p:cNvPr>
          <p:cNvSpPr>
            <a:spLocks noGrp="1"/>
          </p:cNvSpPr>
          <p:nvPr>
            <p:ph type="ctrTitle"/>
          </p:nvPr>
        </p:nvSpPr>
        <p:spPr>
          <a:xfrm>
            <a:off x="6212262" y="1350326"/>
            <a:ext cx="5810053" cy="2889114"/>
          </a:xfrm>
        </p:spPr>
        <p:txBody>
          <a:bodyPr anchor="b">
            <a:normAutofit/>
          </a:bodyPr>
          <a:lstStyle/>
          <a:p>
            <a:pPr algn="r"/>
            <a:r>
              <a:rPr lang="es-419" sz="5400" dirty="0"/>
              <a:t>Ministerio</a:t>
            </a:r>
            <a:br>
              <a:rPr lang="es-419" sz="5400" dirty="0"/>
            </a:br>
            <a:r>
              <a:rPr lang="es-419" sz="5400" dirty="0"/>
              <a:t>Amigos de Jesús y María</a:t>
            </a:r>
          </a:p>
        </p:txBody>
      </p:sp>
      <p:sp>
        <p:nvSpPr>
          <p:cNvPr id="3" name="Subtitle 2">
            <a:extLst>
              <a:ext uri="{FF2B5EF4-FFF2-40B4-BE49-F238E27FC236}">
                <a16:creationId xmlns:a16="http://schemas.microsoft.com/office/drawing/2014/main" id="{A1CFE357-EC18-B888-7556-3EEA1870C536}"/>
              </a:ext>
            </a:extLst>
          </p:cNvPr>
          <p:cNvSpPr>
            <a:spLocks noGrp="1"/>
          </p:cNvSpPr>
          <p:nvPr>
            <p:ph type="subTitle" idx="1"/>
          </p:nvPr>
        </p:nvSpPr>
        <p:spPr>
          <a:xfrm>
            <a:off x="7832257" y="4750893"/>
            <a:ext cx="4087305" cy="1147863"/>
          </a:xfrm>
        </p:spPr>
        <p:txBody>
          <a:bodyPr anchor="t">
            <a:normAutofit fontScale="25000" lnSpcReduction="20000"/>
          </a:bodyPr>
          <a:lstStyle/>
          <a:p>
            <a:pPr algn="r"/>
            <a:r>
              <a:rPr lang="es-419" sz="7400" dirty="0"/>
              <a:t>Ciclo C</a:t>
            </a:r>
          </a:p>
          <a:p>
            <a:pPr algn="r"/>
            <a:r>
              <a:rPr lang="es-419" sz="7400" dirty="0"/>
              <a:t>VII domingo de Pascua</a:t>
            </a:r>
          </a:p>
          <a:p>
            <a:pPr algn="r"/>
            <a:r>
              <a:rPr lang="es-419" sz="7400" dirty="0"/>
              <a:t>Juan 17, 20-26</a:t>
            </a:r>
          </a:p>
          <a:p>
            <a:pPr algn="r"/>
            <a:r>
              <a:rPr lang="es-419" sz="5500" dirty="0">
                <a:hlinkClick r:id="rId2"/>
              </a:rPr>
              <a:t>www.fcpeace.org</a:t>
            </a:r>
            <a:endParaRPr lang="es-419" sz="5500" dirty="0"/>
          </a:p>
          <a:p>
            <a:pPr algn="l"/>
            <a:endParaRPr lang="es-419" sz="2000" dirty="0"/>
          </a:p>
          <a:p>
            <a:pPr algn="l"/>
            <a:endParaRPr lang="es-419" sz="20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8A325DDE-2B22-60AF-0D94-D00DAEFA4A69}"/>
              </a:ext>
            </a:extLst>
          </p:cNvPr>
          <p:cNvPicPr>
            <a:picLocks noChangeAspect="1"/>
          </p:cNvPicPr>
          <p:nvPr/>
        </p:nvPicPr>
        <p:blipFill rotWithShape="1">
          <a:blip r:embed="rId3"/>
          <a:srcRect r="-1" b="2425"/>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467483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0300-8840-84A5-E34D-C428E19B8474}"/>
              </a:ext>
            </a:extLst>
          </p:cNvPr>
          <p:cNvSpPr>
            <a:spLocks noGrp="1"/>
          </p:cNvSpPr>
          <p:nvPr>
            <p:ph type="title"/>
          </p:nvPr>
        </p:nvSpPr>
        <p:spPr/>
        <p:txBody>
          <a:bodyPr>
            <a:normAutofit/>
          </a:bodyPr>
          <a:lstStyle/>
          <a:p>
            <a:r>
              <a:rPr lang="es-ES" dirty="0"/>
              <a:t>Si estamos peleando, ¿Creerán los demás que Dios está en nuestro corazón? </a:t>
            </a:r>
            <a:endParaRPr lang="es-419" dirty="0"/>
          </a:p>
        </p:txBody>
      </p:sp>
      <p:pic>
        <p:nvPicPr>
          <p:cNvPr id="8194" name="Picture 2" descr="Vector de dibujos animados de imágenes prediseñadas de niños peleando -  FriendlyStock">
            <a:extLst>
              <a:ext uri="{FF2B5EF4-FFF2-40B4-BE49-F238E27FC236}">
                <a16:creationId xmlns:a16="http://schemas.microsoft.com/office/drawing/2014/main" id="{48B8068D-EC82-94DA-AF85-69545506F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642" y="1704056"/>
            <a:ext cx="4874675" cy="4874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CB8263-B30E-33DE-D46C-7BDB116FEAAE}"/>
              </a:ext>
            </a:extLst>
          </p:cNvPr>
          <p:cNvSpPr txBox="1"/>
          <p:nvPr/>
        </p:nvSpPr>
        <p:spPr>
          <a:xfrm rot="19918671">
            <a:off x="212158" y="3234536"/>
            <a:ext cx="6137242" cy="1323439"/>
          </a:xfrm>
          <a:prstGeom prst="rect">
            <a:avLst/>
          </a:prstGeom>
          <a:noFill/>
        </p:spPr>
        <p:txBody>
          <a:bodyPr wrap="square" rtlCol="0">
            <a:spAutoFit/>
          </a:bodyPr>
          <a:lstStyle/>
          <a:p>
            <a:r>
              <a:rPr lang="es-419" sz="8000" dirty="0">
                <a:latin typeface="Algerian" panose="04020705040A02060702" pitchFamily="82" charset="0"/>
              </a:rPr>
              <a:t>COMPARTIR</a:t>
            </a:r>
          </a:p>
        </p:txBody>
      </p:sp>
    </p:spTree>
    <p:extLst>
      <p:ext uri="{BB962C8B-B14F-4D97-AF65-F5344CB8AC3E}">
        <p14:creationId xmlns:p14="http://schemas.microsoft.com/office/powerpoint/2010/main" val="13474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2000"/>
                                        <p:tgtEl>
                                          <p:spTgt spid="8194"/>
                                        </p:tgtEl>
                                      </p:cBhvr>
                                    </p:animEffect>
                                    <p:anim calcmode="lin" valueType="num">
                                      <p:cBhvr>
                                        <p:cTn id="15" dur="2000" fill="hold"/>
                                        <p:tgtEl>
                                          <p:spTgt spid="8194"/>
                                        </p:tgtEl>
                                        <p:attrNameLst>
                                          <p:attrName>ppt_w</p:attrName>
                                        </p:attrNameLst>
                                      </p:cBhvr>
                                      <p:tavLst>
                                        <p:tav tm="0" fmla="#ppt_w*sin(2.5*pi*$)">
                                          <p:val>
                                            <p:fltVal val="0"/>
                                          </p:val>
                                        </p:tav>
                                        <p:tav tm="100000">
                                          <p:val>
                                            <p:fltVal val="1"/>
                                          </p:val>
                                        </p:tav>
                                      </p:tavLst>
                                    </p:anim>
                                    <p:anim calcmode="lin" valueType="num">
                                      <p:cBhvr>
                                        <p:cTn id="16"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D872-794A-A29C-0435-BB54C23AA798}"/>
              </a:ext>
            </a:extLst>
          </p:cNvPr>
          <p:cNvSpPr>
            <a:spLocks noGrp="1"/>
          </p:cNvSpPr>
          <p:nvPr>
            <p:ph type="title"/>
          </p:nvPr>
        </p:nvSpPr>
        <p:spPr>
          <a:xfrm>
            <a:off x="394447" y="365125"/>
            <a:ext cx="10959353" cy="1325563"/>
          </a:xfrm>
        </p:spPr>
        <p:txBody>
          <a:bodyPr>
            <a:normAutofit fontScale="90000"/>
          </a:bodyPr>
          <a:lstStyle/>
          <a:p>
            <a:r>
              <a:rPr lang="es-ES" dirty="0"/>
              <a:t>Jesús quiere que estemos unidos a Dios también para poder estar con Él a donde Él va. ¿Por qué? </a:t>
            </a:r>
            <a:endParaRPr lang="es-419" dirty="0"/>
          </a:p>
        </p:txBody>
      </p:sp>
      <p:sp>
        <p:nvSpPr>
          <p:cNvPr id="4" name="TextBox 3">
            <a:extLst>
              <a:ext uri="{FF2B5EF4-FFF2-40B4-BE49-F238E27FC236}">
                <a16:creationId xmlns:a16="http://schemas.microsoft.com/office/drawing/2014/main" id="{AF02ABE6-9EBF-1A97-EC42-8A2977C65DE2}"/>
              </a:ext>
            </a:extLst>
          </p:cNvPr>
          <p:cNvSpPr txBox="1"/>
          <p:nvPr/>
        </p:nvSpPr>
        <p:spPr>
          <a:xfrm>
            <a:off x="4585447" y="2879382"/>
            <a:ext cx="6172200" cy="461665"/>
          </a:xfrm>
          <a:prstGeom prst="rect">
            <a:avLst/>
          </a:prstGeom>
          <a:noFill/>
        </p:spPr>
        <p:txBody>
          <a:bodyPr wrap="square">
            <a:spAutoFit/>
          </a:bodyPr>
          <a:lstStyle/>
          <a:p>
            <a:r>
              <a:rPr lang="es-ES" sz="2400" dirty="0"/>
              <a:t>Para que vean la gloria que Dios le da en el Cielo</a:t>
            </a:r>
            <a:endParaRPr lang="es-419" sz="2400" dirty="0"/>
          </a:p>
        </p:txBody>
      </p:sp>
      <p:pic>
        <p:nvPicPr>
          <p:cNvPr id="9218" name="Picture 2" descr="7,463 Gloria De Dios Imágenes y Fotos - 123RF">
            <a:extLst>
              <a:ext uri="{FF2B5EF4-FFF2-40B4-BE49-F238E27FC236}">
                <a16:creationId xmlns:a16="http://schemas.microsoft.com/office/drawing/2014/main" id="{45DD1AB4-0007-E16B-8119-AF827D9E6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353" y="2043833"/>
            <a:ext cx="3079376" cy="1922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661E5D-1BAE-0E7D-8E8A-2A28CB7E46E8}"/>
              </a:ext>
            </a:extLst>
          </p:cNvPr>
          <p:cNvSpPr txBox="1"/>
          <p:nvPr/>
        </p:nvSpPr>
        <p:spPr>
          <a:xfrm>
            <a:off x="286871" y="3982958"/>
            <a:ext cx="10959352" cy="1077218"/>
          </a:xfrm>
          <a:prstGeom prst="rect">
            <a:avLst/>
          </a:prstGeom>
          <a:noFill/>
        </p:spPr>
        <p:txBody>
          <a:bodyPr wrap="square">
            <a:spAutoFit/>
          </a:bodyPr>
          <a:lstStyle/>
          <a:p>
            <a:r>
              <a:rPr lang="es-ES" sz="3200" dirty="0">
                <a:solidFill>
                  <a:schemeClr val="bg1"/>
                </a:solidFill>
                <a:latin typeface="Berlin Sans FB" panose="020E0602020502020306" pitchFamily="34" charset="0"/>
                <a:ea typeface="+mj-ea"/>
                <a:cs typeface="+mj-cs"/>
              </a:rPr>
              <a:t>Jesús promete que los que conocen a Dios, su amor y Él mismo permanecerá en ellos. ¿Cómo permanece Jesús en nosotros?</a:t>
            </a:r>
            <a:endParaRPr lang="es-419" sz="3200" dirty="0">
              <a:solidFill>
                <a:schemeClr val="bg1"/>
              </a:solidFill>
              <a:latin typeface="Berlin Sans FB" panose="020E0602020502020306" pitchFamily="34" charset="0"/>
              <a:ea typeface="+mj-ea"/>
              <a:cs typeface="+mj-cs"/>
            </a:endParaRPr>
          </a:p>
        </p:txBody>
      </p:sp>
      <p:sp>
        <p:nvSpPr>
          <p:cNvPr id="9" name="TextBox 8">
            <a:extLst>
              <a:ext uri="{FF2B5EF4-FFF2-40B4-BE49-F238E27FC236}">
                <a16:creationId xmlns:a16="http://schemas.microsoft.com/office/drawing/2014/main" id="{77B8763E-38DF-1061-097C-088F36F56326}"/>
              </a:ext>
            </a:extLst>
          </p:cNvPr>
          <p:cNvSpPr txBox="1"/>
          <p:nvPr/>
        </p:nvSpPr>
        <p:spPr>
          <a:xfrm>
            <a:off x="800101" y="5428006"/>
            <a:ext cx="6172200" cy="830997"/>
          </a:xfrm>
          <a:prstGeom prst="rect">
            <a:avLst/>
          </a:prstGeom>
          <a:noFill/>
        </p:spPr>
        <p:txBody>
          <a:bodyPr wrap="square">
            <a:spAutoFit/>
          </a:bodyPr>
          <a:lstStyle/>
          <a:p>
            <a:r>
              <a:rPr lang="es-ES" sz="2400" dirty="0"/>
              <a:t>El Espíritu Santo entra en nuestro corazón y tenemos paz y amor para compartir.</a:t>
            </a:r>
            <a:endParaRPr lang="es-419" sz="2400" dirty="0"/>
          </a:p>
        </p:txBody>
      </p:sp>
      <p:pic>
        <p:nvPicPr>
          <p:cNvPr id="9220" name="Picture 4">
            <a:extLst>
              <a:ext uri="{FF2B5EF4-FFF2-40B4-BE49-F238E27FC236}">
                <a16:creationId xmlns:a16="http://schemas.microsoft.com/office/drawing/2014/main" id="{9591A538-3FCB-310C-4D36-903ECC5E0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059" y="5070395"/>
            <a:ext cx="1484984" cy="164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nodeType="with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circle(in)">
                                      <p:cBhvr>
                                        <p:cTn id="32"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E368-02F3-FAB5-CE94-F97DCCBF1998}"/>
              </a:ext>
            </a:extLst>
          </p:cNvPr>
          <p:cNvSpPr>
            <a:spLocks noGrp="1"/>
          </p:cNvSpPr>
          <p:nvPr>
            <p:ph type="title"/>
          </p:nvPr>
        </p:nvSpPr>
        <p:spPr>
          <a:xfrm>
            <a:off x="712694" y="239619"/>
            <a:ext cx="10515600" cy="1325563"/>
          </a:xfrm>
        </p:spPr>
        <p:txBody>
          <a:bodyPr>
            <a:normAutofit fontScale="90000"/>
          </a:bodyPr>
          <a:lstStyle/>
          <a:p>
            <a:r>
              <a:rPr lang="es-ES" dirty="0"/>
              <a:t>Jesús quiere que todos lo conozcan y crean en Él; y unidos lo podemos ayudar en esta misión.</a:t>
            </a:r>
            <a:endParaRPr lang="es-419" dirty="0"/>
          </a:p>
        </p:txBody>
      </p:sp>
      <p:sp>
        <p:nvSpPr>
          <p:cNvPr id="4" name="TextBox 3">
            <a:extLst>
              <a:ext uri="{FF2B5EF4-FFF2-40B4-BE49-F238E27FC236}">
                <a16:creationId xmlns:a16="http://schemas.microsoft.com/office/drawing/2014/main" id="{67689FDE-6C61-3851-C942-16CFE91C81FB}"/>
              </a:ext>
            </a:extLst>
          </p:cNvPr>
          <p:cNvSpPr txBox="1"/>
          <p:nvPr/>
        </p:nvSpPr>
        <p:spPr>
          <a:xfrm>
            <a:off x="2718548" y="1492608"/>
            <a:ext cx="6172200" cy="461665"/>
          </a:xfrm>
          <a:prstGeom prst="rect">
            <a:avLst/>
          </a:prstGeom>
          <a:noFill/>
        </p:spPr>
        <p:txBody>
          <a:bodyPr wrap="square">
            <a:spAutoFit/>
          </a:bodyPr>
          <a:lstStyle/>
          <a:p>
            <a:r>
              <a:rPr lang="es-ES" sz="2400" dirty="0"/>
              <a:t>¿Cómo puedes ayudar a Jesús en esta misión?</a:t>
            </a:r>
            <a:endParaRPr lang="es-419" sz="2400" dirty="0"/>
          </a:p>
        </p:txBody>
      </p:sp>
      <p:sp>
        <p:nvSpPr>
          <p:cNvPr id="6" name="TextBox 5">
            <a:extLst>
              <a:ext uri="{FF2B5EF4-FFF2-40B4-BE49-F238E27FC236}">
                <a16:creationId xmlns:a16="http://schemas.microsoft.com/office/drawing/2014/main" id="{80CBE330-46D1-C298-94FE-DCE31BE99B31}"/>
              </a:ext>
            </a:extLst>
          </p:cNvPr>
          <p:cNvSpPr txBox="1"/>
          <p:nvPr/>
        </p:nvSpPr>
        <p:spPr>
          <a:xfrm>
            <a:off x="217391" y="5806458"/>
            <a:ext cx="10585077" cy="830997"/>
          </a:xfrm>
          <a:prstGeom prst="rect">
            <a:avLst/>
          </a:prstGeom>
          <a:noFill/>
        </p:spPr>
        <p:txBody>
          <a:bodyPr wrap="square">
            <a:spAutoFit/>
          </a:bodyPr>
          <a:lstStyle/>
          <a:p>
            <a:pPr algn="ctr"/>
            <a:r>
              <a:rPr lang="es-ES" sz="2400" dirty="0"/>
              <a:t>Ir a misa, amar y orar por la Iglesia, ser voluntario en la Iglesia enseñando la fe, ayudando a los necesitados, ayudando en la misa</a:t>
            </a:r>
            <a:endParaRPr lang="es-419" sz="2400" dirty="0"/>
          </a:p>
        </p:txBody>
      </p:sp>
      <p:pic>
        <p:nvPicPr>
          <p:cNvPr id="10242" name="Picture 2" descr="Pin en Arte católico">
            <a:extLst>
              <a:ext uri="{FF2B5EF4-FFF2-40B4-BE49-F238E27FC236}">
                <a16:creationId xmlns:a16="http://schemas.microsoft.com/office/drawing/2014/main" id="{5582F7AB-826E-CE18-C733-63D6FEB53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700" y="2025134"/>
            <a:ext cx="3934460" cy="367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circle(in)">
                                      <p:cBhvr>
                                        <p:cTn id="21" dur="2000"/>
                                        <p:tgtEl>
                                          <p:spTgt spid="1024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idology Inc. - Become An Awesome Sunday School Teacher">
            <a:extLst>
              <a:ext uri="{FF2B5EF4-FFF2-40B4-BE49-F238E27FC236}">
                <a16:creationId xmlns:a16="http://schemas.microsoft.com/office/drawing/2014/main" id="{5AA47BD1-6279-F4DB-D657-C9D078F28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17"/>
            <a:ext cx="5882326" cy="6878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5D5AF3-24C6-C77A-64CE-960698BCAB9A}"/>
              </a:ext>
            </a:extLst>
          </p:cNvPr>
          <p:cNvSpPr txBox="1"/>
          <p:nvPr/>
        </p:nvSpPr>
        <p:spPr>
          <a:xfrm>
            <a:off x="6309676" y="3166590"/>
            <a:ext cx="5335572" cy="1323439"/>
          </a:xfrm>
          <a:prstGeom prst="rect">
            <a:avLst/>
          </a:prstGeom>
          <a:noFill/>
        </p:spPr>
        <p:txBody>
          <a:bodyPr wrap="square" rtlCol="0">
            <a:spAutoFit/>
          </a:bodyPr>
          <a:lstStyle/>
          <a:p>
            <a:r>
              <a:rPr lang="es-419" sz="8000" dirty="0">
                <a:solidFill>
                  <a:schemeClr val="accent6">
                    <a:lumMod val="75000"/>
                  </a:schemeClr>
                </a:solidFill>
                <a:latin typeface="Mystical Woods Smooth Script" panose="02000500000000000000" pitchFamily="2" charset="0"/>
              </a:rPr>
              <a:t>Actividad</a:t>
            </a:r>
          </a:p>
        </p:txBody>
      </p:sp>
    </p:spTree>
    <p:extLst>
      <p:ext uri="{BB962C8B-B14F-4D97-AF65-F5344CB8AC3E}">
        <p14:creationId xmlns:p14="http://schemas.microsoft.com/office/powerpoint/2010/main" val="67750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NTONIO BLOG: Los apóstoles">
            <a:extLst>
              <a:ext uri="{FF2B5EF4-FFF2-40B4-BE49-F238E27FC236}">
                <a16:creationId xmlns:a16="http://schemas.microsoft.com/office/drawing/2014/main" id="{A6B0A035-F3AB-A435-DE70-F91D832B9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03" y="7070"/>
            <a:ext cx="81636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Pin on ESTUDOS DE JESUS">
            <a:extLst>
              <a:ext uri="{FF2B5EF4-FFF2-40B4-BE49-F238E27FC236}">
                <a16:creationId xmlns:a16="http://schemas.microsoft.com/office/drawing/2014/main" id="{E5DF1095-55ED-B20A-0D9B-DDE5E0D09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509" y="988196"/>
            <a:ext cx="2476892" cy="1752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C29427-4E1D-7845-5451-B349573E0798}"/>
              </a:ext>
            </a:extLst>
          </p:cNvPr>
          <p:cNvSpPr txBox="1"/>
          <p:nvPr/>
        </p:nvSpPr>
        <p:spPr>
          <a:xfrm>
            <a:off x="9317010" y="3605290"/>
            <a:ext cx="2780908" cy="584775"/>
          </a:xfrm>
          <a:prstGeom prst="rect">
            <a:avLst/>
          </a:prstGeom>
          <a:noFill/>
        </p:spPr>
        <p:txBody>
          <a:bodyPr wrap="square" rtlCol="0">
            <a:spAutoFit/>
          </a:bodyPr>
          <a:lstStyle/>
          <a:p>
            <a:r>
              <a:rPr lang="es-419" sz="3200" dirty="0">
                <a:solidFill>
                  <a:schemeClr val="accent6">
                    <a:lumMod val="75000"/>
                  </a:schemeClr>
                </a:solidFill>
              </a:rPr>
              <a:t>Sopa de letras</a:t>
            </a:r>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743506B6-919F-5F22-55C4-0DCB514CFDF1}"/>
                  </a:ext>
                </a:extLst>
              </p14:cNvPr>
              <p14:cNvContentPartPr/>
              <p14:nvPr/>
            </p14:nvContentPartPr>
            <p14:xfrm>
              <a:off x="6579713" y="3863400"/>
              <a:ext cx="360" cy="360"/>
            </p14:xfrm>
          </p:contentPart>
        </mc:Choice>
        <mc:Fallback xmlns="">
          <p:pic>
            <p:nvPicPr>
              <p:cNvPr id="15" name="Ink 14">
                <a:extLst>
                  <a:ext uri="{FF2B5EF4-FFF2-40B4-BE49-F238E27FC236}">
                    <a16:creationId xmlns:a16="http://schemas.microsoft.com/office/drawing/2014/main" id="{743506B6-919F-5F22-55C4-0DCB514CFDF1}"/>
                  </a:ext>
                </a:extLst>
              </p:cNvPr>
              <p:cNvPicPr/>
              <p:nvPr/>
            </p:nvPicPr>
            <p:blipFill>
              <a:blip r:embed="rId5"/>
              <a:stretch>
                <a:fillRect/>
              </a:stretch>
            </p:blipFill>
            <p:spPr>
              <a:xfrm>
                <a:off x="6571073" y="3854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0BB2E2A9-1032-B408-BFE3-B7DD110A7D7E}"/>
                  </a:ext>
                </a:extLst>
              </p14:cNvPr>
              <p14:cNvContentPartPr/>
              <p14:nvPr/>
            </p14:nvContentPartPr>
            <p14:xfrm>
              <a:off x="5100833" y="4795800"/>
              <a:ext cx="360" cy="360"/>
            </p14:xfrm>
          </p:contentPart>
        </mc:Choice>
        <mc:Fallback xmlns="">
          <p:pic>
            <p:nvPicPr>
              <p:cNvPr id="38" name="Ink 37">
                <a:extLst>
                  <a:ext uri="{FF2B5EF4-FFF2-40B4-BE49-F238E27FC236}">
                    <a16:creationId xmlns:a16="http://schemas.microsoft.com/office/drawing/2014/main" id="{0BB2E2A9-1032-B408-BFE3-B7DD110A7D7E}"/>
                  </a:ext>
                </a:extLst>
              </p:cNvPr>
              <p:cNvPicPr/>
              <p:nvPr/>
            </p:nvPicPr>
            <p:blipFill>
              <a:blip r:embed="rId5"/>
              <a:stretch>
                <a:fillRect/>
              </a:stretch>
            </p:blipFill>
            <p:spPr>
              <a:xfrm>
                <a:off x="5091833" y="4787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Ink 40">
                <a:extLst>
                  <a:ext uri="{FF2B5EF4-FFF2-40B4-BE49-F238E27FC236}">
                    <a16:creationId xmlns:a16="http://schemas.microsoft.com/office/drawing/2014/main" id="{A580C6AB-2B29-CD94-F326-19669329508A}"/>
                  </a:ext>
                </a:extLst>
              </p14:cNvPr>
              <p14:cNvContentPartPr/>
              <p14:nvPr/>
            </p14:nvContentPartPr>
            <p14:xfrm>
              <a:off x="3908513" y="4025040"/>
              <a:ext cx="360" cy="360"/>
            </p14:xfrm>
          </p:contentPart>
        </mc:Choice>
        <mc:Fallback xmlns="">
          <p:pic>
            <p:nvPicPr>
              <p:cNvPr id="41" name="Ink 40">
                <a:extLst>
                  <a:ext uri="{FF2B5EF4-FFF2-40B4-BE49-F238E27FC236}">
                    <a16:creationId xmlns:a16="http://schemas.microsoft.com/office/drawing/2014/main" id="{A580C6AB-2B29-CD94-F326-19669329508A}"/>
                  </a:ext>
                </a:extLst>
              </p:cNvPr>
              <p:cNvPicPr/>
              <p:nvPr/>
            </p:nvPicPr>
            <p:blipFill>
              <a:blip r:embed="rId8"/>
              <a:stretch>
                <a:fillRect/>
              </a:stretch>
            </p:blipFill>
            <p:spPr>
              <a:xfrm>
                <a:off x="3899513" y="4016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Ink 42">
                <a:extLst>
                  <a:ext uri="{FF2B5EF4-FFF2-40B4-BE49-F238E27FC236}">
                    <a16:creationId xmlns:a16="http://schemas.microsoft.com/office/drawing/2014/main" id="{D9AFBDA8-0445-E3E9-724C-D1CCBEB2B618}"/>
                  </a:ext>
                </a:extLst>
              </p14:cNvPr>
              <p14:cNvContentPartPr/>
              <p14:nvPr/>
            </p14:nvContentPartPr>
            <p14:xfrm>
              <a:off x="1667153" y="4921440"/>
              <a:ext cx="360" cy="360"/>
            </p14:xfrm>
          </p:contentPart>
        </mc:Choice>
        <mc:Fallback xmlns="">
          <p:pic>
            <p:nvPicPr>
              <p:cNvPr id="43" name="Ink 42">
                <a:extLst>
                  <a:ext uri="{FF2B5EF4-FFF2-40B4-BE49-F238E27FC236}">
                    <a16:creationId xmlns:a16="http://schemas.microsoft.com/office/drawing/2014/main" id="{D9AFBDA8-0445-E3E9-724C-D1CCBEB2B618}"/>
                  </a:ext>
                </a:extLst>
              </p:cNvPr>
              <p:cNvPicPr/>
              <p:nvPr/>
            </p:nvPicPr>
            <p:blipFill>
              <a:blip r:embed="rId8"/>
              <a:stretch>
                <a:fillRect/>
              </a:stretch>
            </p:blipFill>
            <p:spPr>
              <a:xfrm>
                <a:off x="1658513" y="49124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10525443-4B40-F131-61C7-DABB09C736D7}"/>
                  </a:ext>
                </a:extLst>
              </p14:cNvPr>
              <p14:cNvContentPartPr/>
              <p14:nvPr/>
            </p14:nvContentPartPr>
            <p14:xfrm>
              <a:off x="3119753" y="5342640"/>
              <a:ext cx="360" cy="360"/>
            </p14:xfrm>
          </p:contentPart>
        </mc:Choice>
        <mc:Fallback xmlns="">
          <p:pic>
            <p:nvPicPr>
              <p:cNvPr id="44" name="Ink 43">
                <a:extLst>
                  <a:ext uri="{FF2B5EF4-FFF2-40B4-BE49-F238E27FC236}">
                    <a16:creationId xmlns:a16="http://schemas.microsoft.com/office/drawing/2014/main" id="{10525443-4B40-F131-61C7-DABB09C736D7}"/>
                  </a:ext>
                </a:extLst>
              </p:cNvPr>
              <p:cNvPicPr/>
              <p:nvPr/>
            </p:nvPicPr>
            <p:blipFill>
              <a:blip r:embed="rId8"/>
              <a:stretch>
                <a:fillRect/>
              </a:stretch>
            </p:blipFill>
            <p:spPr>
              <a:xfrm>
                <a:off x="3110753" y="5334000"/>
                <a:ext cx="18000" cy="18000"/>
              </a:xfrm>
              <a:prstGeom prst="rect">
                <a:avLst/>
              </a:prstGeom>
            </p:spPr>
          </p:pic>
        </mc:Fallback>
      </mc:AlternateContent>
      <p:sp>
        <p:nvSpPr>
          <p:cNvPr id="3" name="Oval 2">
            <a:extLst>
              <a:ext uri="{FF2B5EF4-FFF2-40B4-BE49-F238E27FC236}">
                <a16:creationId xmlns:a16="http://schemas.microsoft.com/office/drawing/2014/main" id="{9C492499-02B6-F941-8C55-5AE93E0B6688}"/>
              </a:ext>
            </a:extLst>
          </p:cNvPr>
          <p:cNvSpPr/>
          <p:nvPr/>
        </p:nvSpPr>
        <p:spPr>
          <a:xfrm>
            <a:off x="1667153" y="3348000"/>
            <a:ext cx="2770375" cy="16128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11F67ED-BEF8-68DE-ED55-0527B4AAA57F}"/>
              </a:ext>
            </a:extLst>
          </p:cNvPr>
          <p:cNvSpPr/>
          <p:nvPr/>
        </p:nvSpPr>
        <p:spPr>
          <a:xfrm rot="1949683">
            <a:off x="4308673" y="3641084"/>
            <a:ext cx="1950271" cy="1612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7DF5D5-D561-065E-83C5-80AF991DE9A5}"/>
              </a:ext>
            </a:extLst>
          </p:cNvPr>
          <p:cNvSpPr/>
          <p:nvPr/>
        </p:nvSpPr>
        <p:spPr>
          <a:xfrm rot="1964213">
            <a:off x="3554780" y="3716541"/>
            <a:ext cx="3186658" cy="205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6F6266-0E93-FEC8-47A1-EF56195FAEA3}"/>
              </a:ext>
            </a:extLst>
          </p:cNvPr>
          <p:cNvSpPr/>
          <p:nvPr/>
        </p:nvSpPr>
        <p:spPr>
          <a:xfrm>
            <a:off x="1667153" y="3863400"/>
            <a:ext cx="1950271" cy="161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BB52E0-B3D8-6CDC-0AE6-3346865AF4F8}"/>
              </a:ext>
            </a:extLst>
          </p:cNvPr>
          <p:cNvSpPr/>
          <p:nvPr/>
        </p:nvSpPr>
        <p:spPr>
          <a:xfrm rot="5400000">
            <a:off x="5358441" y="3428640"/>
            <a:ext cx="1950271" cy="16128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2DFD03E-388B-654B-DA3A-C59BD265C550}"/>
              </a:ext>
            </a:extLst>
          </p:cNvPr>
          <p:cNvSpPr/>
          <p:nvPr/>
        </p:nvSpPr>
        <p:spPr>
          <a:xfrm rot="5400000">
            <a:off x="4922367" y="3108329"/>
            <a:ext cx="1045767" cy="18102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97405B7-0775-4F0E-11B1-E9D426E6AF65}"/>
              </a:ext>
            </a:extLst>
          </p:cNvPr>
          <p:cNvSpPr/>
          <p:nvPr/>
        </p:nvSpPr>
        <p:spPr>
          <a:xfrm rot="19589953">
            <a:off x="6289420" y="3571424"/>
            <a:ext cx="1594781" cy="17875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C58944-97B2-6FA5-6558-336A83F316DE}"/>
              </a:ext>
            </a:extLst>
          </p:cNvPr>
          <p:cNvSpPr/>
          <p:nvPr/>
        </p:nvSpPr>
        <p:spPr>
          <a:xfrm rot="1968481">
            <a:off x="3677149" y="4228632"/>
            <a:ext cx="1741036" cy="21496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807D5E7-D7FC-9AA9-23AF-972E8F6101DD}"/>
              </a:ext>
            </a:extLst>
          </p:cNvPr>
          <p:cNvSpPr/>
          <p:nvPr/>
        </p:nvSpPr>
        <p:spPr>
          <a:xfrm rot="19604533">
            <a:off x="3955598" y="4628199"/>
            <a:ext cx="1802432" cy="19566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373286-385D-DD71-EAC3-5ED101A8D493}"/>
              </a:ext>
            </a:extLst>
          </p:cNvPr>
          <p:cNvSpPr/>
          <p:nvPr/>
        </p:nvSpPr>
        <p:spPr>
          <a:xfrm rot="1958431">
            <a:off x="5738969" y="4823023"/>
            <a:ext cx="1846359" cy="20135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9F14B8-9E43-D0B5-252E-23189CA0CEEB}"/>
              </a:ext>
            </a:extLst>
          </p:cNvPr>
          <p:cNvSpPr/>
          <p:nvPr/>
        </p:nvSpPr>
        <p:spPr>
          <a:xfrm rot="19667761">
            <a:off x="3643704" y="5293365"/>
            <a:ext cx="2712183" cy="1854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003A199-B636-7ADD-7A3A-6A6AF403B32C}"/>
              </a:ext>
            </a:extLst>
          </p:cNvPr>
          <p:cNvSpPr/>
          <p:nvPr/>
        </p:nvSpPr>
        <p:spPr>
          <a:xfrm>
            <a:off x="1766234" y="2740596"/>
            <a:ext cx="1501927" cy="226043"/>
          </a:xfrm>
          <a:prstGeom prst="ellipse">
            <a:avLst/>
          </a:prstGeom>
          <a:noFill/>
          <a:ln>
            <a:solidFill>
              <a:srgbClr val="13A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FDDF9BD-57C5-BFA0-77F0-B6C46924DE01}"/>
              </a:ext>
            </a:extLst>
          </p:cNvPr>
          <p:cNvSpPr/>
          <p:nvPr/>
        </p:nvSpPr>
        <p:spPr>
          <a:xfrm rot="19661877">
            <a:off x="1827249" y="4810151"/>
            <a:ext cx="1950271" cy="161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68AE7F-02E7-542B-13E6-91BF538D5D2A}"/>
              </a:ext>
            </a:extLst>
          </p:cNvPr>
          <p:cNvSpPr/>
          <p:nvPr/>
        </p:nvSpPr>
        <p:spPr>
          <a:xfrm rot="16200000">
            <a:off x="2577152" y="5009885"/>
            <a:ext cx="1011204" cy="16128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F2E9761-77A9-F3E0-C6E7-AB83A77E84BB}"/>
              </a:ext>
            </a:extLst>
          </p:cNvPr>
          <p:cNvSpPr/>
          <p:nvPr/>
        </p:nvSpPr>
        <p:spPr>
          <a:xfrm rot="16200000">
            <a:off x="3169287" y="4083524"/>
            <a:ext cx="1010845" cy="165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8CB3B-1E4F-FB3F-737D-E01025C228E1}"/>
              </a:ext>
            </a:extLst>
          </p:cNvPr>
          <p:cNvSpPr/>
          <p:nvPr/>
        </p:nvSpPr>
        <p:spPr>
          <a:xfrm>
            <a:off x="4953685" y="5381108"/>
            <a:ext cx="1590278" cy="19228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4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13C33C-A975-D7D4-3A03-C862ACEF6D23}"/>
              </a:ext>
            </a:extLst>
          </p:cNvPr>
          <p:cNvPicPr>
            <a:picLocks noChangeAspect="1"/>
          </p:cNvPicPr>
          <p:nvPr/>
        </p:nvPicPr>
        <p:blipFill rotWithShape="1">
          <a:blip r:embed="rId2"/>
          <a:srcRect l="68119" t="14605" r="10696" b="3471"/>
          <a:stretch/>
        </p:blipFill>
        <p:spPr>
          <a:xfrm>
            <a:off x="1283431" y="0"/>
            <a:ext cx="6363094" cy="6920447"/>
          </a:xfrm>
          <a:prstGeom prst="rect">
            <a:avLst/>
          </a:prstGeom>
        </p:spPr>
      </p:pic>
      <p:sp>
        <p:nvSpPr>
          <p:cNvPr id="5" name="TextBox 4">
            <a:extLst>
              <a:ext uri="{FF2B5EF4-FFF2-40B4-BE49-F238E27FC236}">
                <a16:creationId xmlns:a16="http://schemas.microsoft.com/office/drawing/2014/main" id="{DAA4DF03-E6A1-EDD5-4B06-54D4C97FA19C}"/>
              </a:ext>
            </a:extLst>
          </p:cNvPr>
          <p:cNvSpPr txBox="1"/>
          <p:nvPr/>
        </p:nvSpPr>
        <p:spPr>
          <a:xfrm>
            <a:off x="7754100" y="3038544"/>
            <a:ext cx="3962769" cy="1815882"/>
          </a:xfrm>
          <a:prstGeom prst="rect">
            <a:avLst/>
          </a:prstGeom>
          <a:noFill/>
        </p:spPr>
        <p:txBody>
          <a:bodyPr wrap="square">
            <a:spAutoFit/>
          </a:bodyPr>
          <a:lstStyle/>
          <a:p>
            <a:r>
              <a:rPr lang="es-ES" sz="2800" dirty="0"/>
              <a:t>Colorear y cantar la canción para aprender los nombres de los 12 apóstoles. </a:t>
            </a:r>
            <a:endParaRPr lang="es-419" sz="2800" dirty="0"/>
          </a:p>
        </p:txBody>
      </p:sp>
    </p:spTree>
    <p:extLst>
      <p:ext uri="{BB962C8B-B14F-4D97-AF65-F5344CB8AC3E}">
        <p14:creationId xmlns:p14="http://schemas.microsoft.com/office/powerpoint/2010/main" val="200539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C22392-4104-9DD6-A8BA-AFA04F72D159}"/>
              </a:ext>
            </a:extLst>
          </p:cNvPr>
          <p:cNvSpPr txBox="1"/>
          <p:nvPr/>
        </p:nvSpPr>
        <p:spPr>
          <a:xfrm>
            <a:off x="0" y="24225"/>
            <a:ext cx="10944520" cy="646331"/>
          </a:xfrm>
          <a:prstGeom prst="rect">
            <a:avLst/>
          </a:prstGeom>
          <a:noFill/>
        </p:spPr>
        <p:txBody>
          <a:bodyPr wrap="square">
            <a:spAutoFit/>
          </a:bodyPr>
          <a:lstStyle/>
          <a:p>
            <a:pPr algn="ctr"/>
            <a:r>
              <a:rPr lang="es-ES" dirty="0">
                <a:solidFill>
                  <a:schemeClr val="accent6">
                    <a:lumMod val="75000"/>
                  </a:schemeClr>
                </a:solidFill>
              </a:rPr>
              <a:t>Canción: </a:t>
            </a:r>
            <a:r>
              <a:rPr lang="es-PA" sz="1800" dirty="0">
                <a:effectLst/>
                <a:latin typeface="Times New Roman" panose="02020603050405020304" pitchFamily="18" charset="0"/>
                <a:ea typeface="Times New Roman" panose="02020603050405020304" pitchFamily="18" charset="0"/>
              </a:rPr>
              <a:t>Doce discípulos siguieron a Jesús, </a:t>
            </a:r>
            <a:r>
              <a:rPr lang="es-PA" sz="1800" u="sng" dirty="0">
                <a:solidFill>
                  <a:srgbClr val="0000FF"/>
                </a:solidFill>
                <a:effectLst/>
                <a:latin typeface="Times New Roman" panose="02020603050405020304" pitchFamily="18" charset="0"/>
                <a:ea typeface="Times New Roman" panose="02020603050405020304" pitchFamily="18" charset="0"/>
                <a:hlinkClick r:id="rId3"/>
              </a:rPr>
              <a:t>https://youtu.be/y2DdK_xfFhg?si=Us6l5Hb_EaDL7Huj</a:t>
            </a:r>
            <a:r>
              <a:rPr lang="es-PA" sz="1800" u="sng" dirty="0">
                <a:solidFill>
                  <a:srgbClr val="0000FF"/>
                </a:solidFill>
                <a:effectLst/>
                <a:latin typeface="Times New Roman" panose="02020603050405020304" pitchFamily="18" charset="0"/>
                <a:ea typeface="Times New Roman" panose="02020603050405020304" pitchFamily="18" charset="0"/>
              </a:rPr>
              <a:t>, </a:t>
            </a:r>
            <a:r>
              <a:rPr lang="es-PA" u="sng" dirty="0">
                <a:solidFill>
                  <a:srgbClr val="0000FF"/>
                </a:solidFill>
                <a:latin typeface="Times New Roman" panose="02020603050405020304" pitchFamily="18" charset="0"/>
                <a:ea typeface="Times New Roman" panose="02020603050405020304" pitchFamily="18" charset="0"/>
              </a:rPr>
              <a:t>pequeños</a:t>
            </a:r>
            <a:endParaRPr lang="en-US" sz="1800" dirty="0">
              <a:effectLst/>
              <a:latin typeface="Times New Roman" panose="02020603050405020304" pitchFamily="18" charset="0"/>
              <a:ea typeface="Times New Roman" panose="02020603050405020304" pitchFamily="18" charset="0"/>
            </a:endParaRPr>
          </a:p>
          <a:p>
            <a:pPr algn="ctr"/>
            <a:endParaRPr lang="es-419" dirty="0">
              <a:solidFill>
                <a:schemeClr val="accent6">
                  <a:lumMod val="75000"/>
                </a:schemeClr>
              </a:solidFill>
            </a:endParaRPr>
          </a:p>
        </p:txBody>
      </p:sp>
      <p:pic>
        <p:nvPicPr>
          <p:cNvPr id="2" name="Online Media 1" title="Doce discípulos siguieron a Jesús">
            <a:hlinkClick r:id="" action="ppaction://media"/>
            <a:extLst>
              <a:ext uri="{FF2B5EF4-FFF2-40B4-BE49-F238E27FC236}">
                <a16:creationId xmlns:a16="http://schemas.microsoft.com/office/drawing/2014/main" id="{DD96C6B9-7865-1F9C-E589-A9E2E38DED72}"/>
              </a:ext>
            </a:extLst>
          </p:cNvPr>
          <p:cNvPicPr>
            <a:picLocks noRot="1" noChangeAspect="1"/>
          </p:cNvPicPr>
          <p:nvPr>
            <a:videoFile r:link="rId1"/>
          </p:nvPr>
        </p:nvPicPr>
        <p:blipFill>
          <a:blip r:embed="rId4"/>
          <a:stretch>
            <a:fillRect/>
          </a:stretch>
        </p:blipFill>
        <p:spPr>
          <a:xfrm>
            <a:off x="22225" y="471340"/>
            <a:ext cx="12147550" cy="6386660"/>
          </a:xfrm>
          <a:prstGeom prst="rect">
            <a:avLst/>
          </a:prstGeom>
        </p:spPr>
      </p:pic>
    </p:spTree>
    <p:extLst>
      <p:ext uri="{BB962C8B-B14F-4D97-AF65-F5344CB8AC3E}">
        <p14:creationId xmlns:p14="http://schemas.microsoft.com/office/powerpoint/2010/main" val="27184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E8A3A4-40D7-75CD-FEAA-AAAC3B2554AD}"/>
              </a:ext>
            </a:extLst>
          </p:cNvPr>
          <p:cNvPicPr>
            <a:picLocks noChangeAspect="1"/>
          </p:cNvPicPr>
          <p:nvPr/>
        </p:nvPicPr>
        <p:blipFill>
          <a:blip r:embed="rId2"/>
          <a:stretch>
            <a:fillRect/>
          </a:stretch>
        </p:blipFill>
        <p:spPr>
          <a:xfrm>
            <a:off x="212128" y="-1"/>
            <a:ext cx="9054419" cy="3428999"/>
          </a:xfrm>
          <a:prstGeom prst="rect">
            <a:avLst/>
          </a:prstGeom>
        </p:spPr>
      </p:pic>
      <p:pic>
        <p:nvPicPr>
          <p:cNvPr id="5" name="Picture 4">
            <a:extLst>
              <a:ext uri="{FF2B5EF4-FFF2-40B4-BE49-F238E27FC236}">
                <a16:creationId xmlns:a16="http://schemas.microsoft.com/office/drawing/2014/main" id="{D5051C54-1F05-6B27-D9CF-A5151A3871FE}"/>
              </a:ext>
            </a:extLst>
          </p:cNvPr>
          <p:cNvPicPr>
            <a:picLocks noChangeAspect="1"/>
          </p:cNvPicPr>
          <p:nvPr/>
        </p:nvPicPr>
        <p:blipFill>
          <a:blip r:embed="rId3"/>
          <a:stretch>
            <a:fillRect/>
          </a:stretch>
        </p:blipFill>
        <p:spPr>
          <a:xfrm>
            <a:off x="87983" y="3572758"/>
            <a:ext cx="5262633" cy="3285242"/>
          </a:xfrm>
          <a:prstGeom prst="rect">
            <a:avLst/>
          </a:prstGeom>
        </p:spPr>
      </p:pic>
      <p:sp>
        <p:nvSpPr>
          <p:cNvPr id="6" name="TextBox 5">
            <a:extLst>
              <a:ext uri="{FF2B5EF4-FFF2-40B4-BE49-F238E27FC236}">
                <a16:creationId xmlns:a16="http://schemas.microsoft.com/office/drawing/2014/main" id="{C587DECD-E9D7-90C6-DBA5-8691817F9F1B}"/>
              </a:ext>
            </a:extLst>
          </p:cNvPr>
          <p:cNvSpPr txBox="1"/>
          <p:nvPr/>
        </p:nvSpPr>
        <p:spPr>
          <a:xfrm>
            <a:off x="5514680" y="3572758"/>
            <a:ext cx="6589337" cy="3046988"/>
          </a:xfrm>
          <a:prstGeom prst="rect">
            <a:avLst/>
          </a:prstGeom>
          <a:noFill/>
        </p:spPr>
        <p:txBody>
          <a:bodyPr wrap="square" rtlCol="0">
            <a:spAutoFit/>
          </a:bodyPr>
          <a:lstStyle/>
          <a:p>
            <a:r>
              <a:rPr lang="en-US" b="1" dirty="0">
                <a:solidFill>
                  <a:srgbClr val="C24804"/>
                </a:solidFill>
              </a:rPr>
              <a:t>Con la </a:t>
            </a:r>
            <a:r>
              <a:rPr lang="en-US" b="1" dirty="0" err="1">
                <a:solidFill>
                  <a:srgbClr val="C24804"/>
                </a:solidFill>
              </a:rPr>
              <a:t>ayuda</a:t>
            </a:r>
            <a:r>
              <a:rPr lang="en-US" b="1" dirty="0">
                <a:solidFill>
                  <a:srgbClr val="C24804"/>
                </a:solidFill>
              </a:rPr>
              <a:t> del Espiritu Santo,</a:t>
            </a:r>
          </a:p>
          <a:p>
            <a:endParaRPr lang="en-US" sz="800" b="1" dirty="0">
              <a:solidFill>
                <a:srgbClr val="C24804"/>
              </a:solidFill>
            </a:endParaRPr>
          </a:p>
          <a:p>
            <a:r>
              <a:rPr lang="en-US" dirty="0"/>
              <a:t>El Papa es pastor (dirige) a </a:t>
            </a:r>
            <a:r>
              <a:rPr lang="en-US" dirty="0" err="1"/>
              <a:t>toda</a:t>
            </a:r>
            <a:r>
              <a:rPr lang="en-US" dirty="0"/>
              <a:t> la Iglesia,</a:t>
            </a:r>
          </a:p>
          <a:p>
            <a:endParaRPr lang="en-US" sz="800" dirty="0"/>
          </a:p>
          <a:p>
            <a:r>
              <a:rPr lang="en-US" dirty="0"/>
              <a:t>Los Cardenales </a:t>
            </a:r>
            <a:r>
              <a:rPr lang="en-US" dirty="0" err="1"/>
              <a:t>eligen</a:t>
            </a:r>
            <a:r>
              <a:rPr lang="en-US" dirty="0"/>
              <a:t> al Papa,</a:t>
            </a:r>
          </a:p>
          <a:p>
            <a:endParaRPr lang="en-US" sz="800" dirty="0"/>
          </a:p>
          <a:p>
            <a:r>
              <a:rPr lang="en-US" dirty="0"/>
              <a:t>Los </a:t>
            </a:r>
            <a:r>
              <a:rPr lang="en-US" dirty="0" err="1"/>
              <a:t>Arzobispos</a:t>
            </a:r>
            <a:r>
              <a:rPr lang="en-US" dirty="0"/>
              <a:t> </a:t>
            </a:r>
            <a:r>
              <a:rPr lang="en-US" dirty="0" err="1"/>
              <a:t>dirigen</a:t>
            </a:r>
            <a:r>
              <a:rPr lang="en-US" dirty="0"/>
              <a:t> a </a:t>
            </a:r>
            <a:r>
              <a:rPr lang="en-US" dirty="0" err="1"/>
              <a:t>su</a:t>
            </a:r>
            <a:r>
              <a:rPr lang="en-US" dirty="0"/>
              <a:t> </a:t>
            </a:r>
            <a:r>
              <a:rPr lang="en-US" dirty="0" err="1"/>
              <a:t>Arquidiócesis</a:t>
            </a:r>
            <a:r>
              <a:rPr lang="en-US" dirty="0"/>
              <a:t>,</a:t>
            </a:r>
          </a:p>
          <a:p>
            <a:endParaRPr lang="en-US" sz="800" dirty="0"/>
          </a:p>
          <a:p>
            <a:r>
              <a:rPr lang="en-US" dirty="0"/>
              <a:t>Los </a:t>
            </a:r>
            <a:r>
              <a:rPr lang="en-US" dirty="0" err="1"/>
              <a:t>Obispos</a:t>
            </a:r>
            <a:r>
              <a:rPr lang="en-US" dirty="0"/>
              <a:t> </a:t>
            </a:r>
            <a:r>
              <a:rPr lang="en-US" dirty="0" err="1"/>
              <a:t>dirigen</a:t>
            </a:r>
            <a:r>
              <a:rPr lang="en-US" dirty="0"/>
              <a:t> a </a:t>
            </a:r>
            <a:r>
              <a:rPr lang="en-US" dirty="0" err="1"/>
              <a:t>su</a:t>
            </a:r>
            <a:r>
              <a:rPr lang="en-US" dirty="0"/>
              <a:t> </a:t>
            </a:r>
            <a:r>
              <a:rPr lang="en-US" dirty="0" err="1"/>
              <a:t>Diócesis</a:t>
            </a:r>
            <a:r>
              <a:rPr lang="en-US" dirty="0"/>
              <a:t>,</a:t>
            </a:r>
          </a:p>
          <a:p>
            <a:endParaRPr lang="en-US" sz="800" dirty="0"/>
          </a:p>
          <a:p>
            <a:r>
              <a:rPr lang="en-US" dirty="0"/>
              <a:t>Los Sacerdotes </a:t>
            </a:r>
            <a:r>
              <a:rPr lang="en-US" dirty="0" err="1"/>
              <a:t>dirigen</a:t>
            </a:r>
            <a:r>
              <a:rPr lang="en-US" dirty="0"/>
              <a:t> a </a:t>
            </a:r>
            <a:r>
              <a:rPr lang="en-US" dirty="0" err="1"/>
              <a:t>su</a:t>
            </a:r>
            <a:r>
              <a:rPr lang="en-US" dirty="0"/>
              <a:t> </a:t>
            </a:r>
            <a:r>
              <a:rPr lang="en-US" dirty="0" err="1"/>
              <a:t>parroquia</a:t>
            </a:r>
            <a:r>
              <a:rPr lang="en-US" dirty="0"/>
              <a:t>,</a:t>
            </a:r>
          </a:p>
          <a:p>
            <a:endParaRPr lang="en-US" sz="800" dirty="0"/>
          </a:p>
          <a:p>
            <a:r>
              <a:rPr lang="en-US" dirty="0"/>
              <a:t>Los </a:t>
            </a:r>
            <a:r>
              <a:rPr lang="es-DO" noProof="0" dirty="0"/>
              <a:t>Diáconos </a:t>
            </a:r>
            <a:r>
              <a:rPr lang="en-US" dirty="0" err="1"/>
              <a:t>ayudan</a:t>
            </a:r>
            <a:r>
              <a:rPr lang="en-US" dirty="0"/>
              <a:t> a </a:t>
            </a:r>
            <a:r>
              <a:rPr lang="en-US" dirty="0" err="1"/>
              <a:t>los</a:t>
            </a:r>
            <a:r>
              <a:rPr lang="en-US" dirty="0"/>
              <a:t> </a:t>
            </a:r>
            <a:r>
              <a:rPr lang="en-US"/>
              <a:t>Sacerdotes con </a:t>
            </a:r>
            <a:r>
              <a:rPr lang="en-US" dirty="0" err="1"/>
              <a:t>los</a:t>
            </a:r>
            <a:r>
              <a:rPr lang="en-US" dirty="0"/>
              <a:t> Sacramentos En Persona </a:t>
            </a:r>
            <a:r>
              <a:rPr lang="en-US" dirty="0" err="1"/>
              <a:t>Ministri</a:t>
            </a:r>
            <a:r>
              <a:rPr lang="en-US" dirty="0"/>
              <a:t> y </a:t>
            </a:r>
            <a:r>
              <a:rPr lang="en-US" dirty="0" err="1"/>
              <a:t>en</a:t>
            </a:r>
            <a:r>
              <a:rPr lang="en-US" dirty="0"/>
              <a:t> la </a:t>
            </a:r>
            <a:r>
              <a:rPr lang="en-US" dirty="0" err="1"/>
              <a:t>homilia</a:t>
            </a:r>
            <a:r>
              <a:rPr lang="en-US" dirty="0"/>
              <a:t> </a:t>
            </a:r>
            <a:r>
              <a:rPr lang="en-US" dirty="0" err="1"/>
              <a:t>durante</a:t>
            </a:r>
            <a:r>
              <a:rPr lang="en-US" dirty="0"/>
              <a:t> la </a:t>
            </a:r>
            <a:r>
              <a:rPr lang="en-US" dirty="0" err="1"/>
              <a:t>misa</a:t>
            </a:r>
            <a:r>
              <a:rPr lang="en-US" dirty="0"/>
              <a:t>.</a:t>
            </a:r>
          </a:p>
        </p:txBody>
      </p:sp>
    </p:spTree>
    <p:extLst>
      <p:ext uri="{BB962C8B-B14F-4D97-AF65-F5344CB8AC3E}">
        <p14:creationId xmlns:p14="http://schemas.microsoft.com/office/powerpoint/2010/main" val="174867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acerdote (José Manuel Montesinos)">
            <a:hlinkClick r:id="" action="ppaction://media"/>
            <a:extLst>
              <a:ext uri="{FF2B5EF4-FFF2-40B4-BE49-F238E27FC236}">
                <a16:creationId xmlns:a16="http://schemas.microsoft.com/office/drawing/2014/main" id="{C054F391-3F75-3B6E-6FD8-09329FB59EF8}"/>
              </a:ext>
            </a:extLst>
          </p:cNvPr>
          <p:cNvPicPr>
            <a:picLocks noRot="1" noChangeAspect="1"/>
          </p:cNvPicPr>
          <p:nvPr>
            <a:videoFile r:link="rId1"/>
          </p:nvPr>
        </p:nvPicPr>
        <p:blipFill>
          <a:blip r:embed="rId3"/>
          <a:stretch>
            <a:fillRect/>
          </a:stretch>
        </p:blipFill>
        <p:spPr>
          <a:xfrm>
            <a:off x="0" y="584462"/>
            <a:ext cx="12192000" cy="6273538"/>
          </a:xfrm>
          <a:prstGeom prst="rect">
            <a:avLst/>
          </a:prstGeom>
        </p:spPr>
      </p:pic>
      <p:sp>
        <p:nvSpPr>
          <p:cNvPr id="4" name="TextBox 3">
            <a:extLst>
              <a:ext uri="{FF2B5EF4-FFF2-40B4-BE49-F238E27FC236}">
                <a16:creationId xmlns:a16="http://schemas.microsoft.com/office/drawing/2014/main" id="{21FD29D5-6E21-E08C-F286-346595FF6B13}"/>
              </a:ext>
            </a:extLst>
          </p:cNvPr>
          <p:cNvSpPr txBox="1"/>
          <p:nvPr/>
        </p:nvSpPr>
        <p:spPr>
          <a:xfrm>
            <a:off x="4397790" y="93966"/>
            <a:ext cx="5641755" cy="369332"/>
          </a:xfrm>
          <a:prstGeom prst="rect">
            <a:avLst/>
          </a:prstGeom>
          <a:noFill/>
        </p:spPr>
        <p:txBody>
          <a:bodyPr wrap="square">
            <a:spAutoFit/>
          </a:bodyPr>
          <a:lstStyle/>
          <a:p>
            <a:r>
              <a:rPr lang="es-419" dirty="0">
                <a:hlinkClick r:id="rId4"/>
              </a:rPr>
              <a:t>https://youtu.be/JL5CwO0HXAw</a:t>
            </a:r>
            <a:r>
              <a:rPr lang="es-419" dirty="0"/>
              <a:t>, </a:t>
            </a:r>
            <a:r>
              <a:rPr lang="es-419" dirty="0">
                <a:solidFill>
                  <a:srgbClr val="0070C0"/>
                </a:solidFill>
              </a:rPr>
              <a:t>grandes</a:t>
            </a:r>
          </a:p>
        </p:txBody>
      </p:sp>
      <p:sp>
        <p:nvSpPr>
          <p:cNvPr id="6" name="TextBox 5">
            <a:extLst>
              <a:ext uri="{FF2B5EF4-FFF2-40B4-BE49-F238E27FC236}">
                <a16:creationId xmlns:a16="http://schemas.microsoft.com/office/drawing/2014/main" id="{64FC62BA-756B-AA23-AA6A-E5BB8CA1E8C4}"/>
              </a:ext>
            </a:extLst>
          </p:cNvPr>
          <p:cNvSpPr txBox="1"/>
          <p:nvPr/>
        </p:nvSpPr>
        <p:spPr>
          <a:xfrm>
            <a:off x="353691" y="93966"/>
            <a:ext cx="4114614" cy="369332"/>
          </a:xfrm>
          <a:prstGeom prst="rect">
            <a:avLst/>
          </a:prstGeom>
          <a:noFill/>
        </p:spPr>
        <p:txBody>
          <a:bodyPr wrap="square">
            <a:spAutoFit/>
          </a:bodyPr>
          <a:lstStyle/>
          <a:p>
            <a:pPr algn="l"/>
            <a:r>
              <a:rPr lang="en-US" b="0" i="0" dirty="0">
                <a:effectLst/>
                <a:latin typeface="Roboto" panose="02000000000000000000" pitchFamily="2" charset="0"/>
              </a:rPr>
              <a:t>Sacerdote (José Manuel Montesinos)</a:t>
            </a:r>
          </a:p>
        </p:txBody>
      </p:sp>
    </p:spTree>
    <p:extLst>
      <p:ext uri="{BB962C8B-B14F-4D97-AF65-F5344CB8AC3E}">
        <p14:creationId xmlns:p14="http://schemas.microsoft.com/office/powerpoint/2010/main" val="3046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6" name="Picture 4" descr="Praying Hands Prayer Girl Woman, Woman Preacher s, white, child, vertebrate  png | PNGWing">
            <a:extLst>
              <a:ext uri="{FF2B5EF4-FFF2-40B4-BE49-F238E27FC236}">
                <a16:creationId xmlns:a16="http://schemas.microsoft.com/office/drawing/2014/main" id="{ABB53034-D060-6097-8547-FE5DAE57B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54" b="1"/>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9" name="Freeform: Shape 138">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8533E922-94FE-9A3B-EC7E-230E92CF4622}"/>
              </a:ext>
            </a:extLst>
          </p:cNvPr>
          <p:cNvSpPr txBox="1"/>
          <p:nvPr/>
        </p:nvSpPr>
        <p:spPr>
          <a:xfrm>
            <a:off x="6801436" y="1396289"/>
            <a:ext cx="4819952"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atin typeface="+mj-lt"/>
                <a:ea typeface="+mj-ea"/>
                <a:cs typeface="+mj-cs"/>
              </a:rPr>
              <a:t>Oración</a:t>
            </a:r>
          </a:p>
        </p:txBody>
      </p:sp>
      <p:sp>
        <p:nvSpPr>
          <p:cNvPr id="3" name="TextBox 2">
            <a:extLst>
              <a:ext uri="{FF2B5EF4-FFF2-40B4-BE49-F238E27FC236}">
                <a16:creationId xmlns:a16="http://schemas.microsoft.com/office/drawing/2014/main" id="{E23386FE-ED85-9112-373B-73E986166CD3}"/>
              </a:ext>
            </a:extLst>
          </p:cNvPr>
          <p:cNvSpPr txBox="1"/>
          <p:nvPr/>
        </p:nvSpPr>
        <p:spPr>
          <a:xfrm>
            <a:off x="6905667" y="2545307"/>
            <a:ext cx="4819951" cy="3181684"/>
          </a:xfrm>
          <a:prstGeom prst="rect">
            <a:avLst/>
          </a:prstGeom>
        </p:spPr>
        <p:txBody>
          <a:bodyPr vert="horz" lIns="91440" tIns="45720" rIns="91440" bIns="45720" rtlCol="0" anchor="t">
            <a:noAutofit/>
          </a:bodyPr>
          <a:lstStyle/>
          <a:p>
            <a:pPr>
              <a:lnSpc>
                <a:spcPct val="90000"/>
              </a:lnSpc>
              <a:spcAft>
                <a:spcPts val="600"/>
              </a:spcAft>
            </a:pPr>
            <a:r>
              <a:rPr lang="en-US" sz="2400" dirty="0"/>
              <a:t>Dios, te </a:t>
            </a:r>
            <a:r>
              <a:rPr lang="en-US" sz="2400" dirty="0" err="1"/>
              <a:t>damos</a:t>
            </a:r>
            <a:r>
              <a:rPr lang="en-US" sz="2400" dirty="0"/>
              <a:t> gracias </a:t>
            </a:r>
            <a:r>
              <a:rPr lang="en-US" sz="2400" dirty="0" err="1"/>
              <a:t>por</a:t>
            </a:r>
            <a:r>
              <a:rPr lang="en-US" sz="2400" dirty="0"/>
              <a:t> </a:t>
            </a:r>
            <a:r>
              <a:rPr lang="en-US" sz="2400" dirty="0" err="1"/>
              <a:t>el</a:t>
            </a:r>
            <a:r>
              <a:rPr lang="en-US" sz="2400" dirty="0"/>
              <a:t> Papa </a:t>
            </a:r>
            <a:r>
              <a:rPr lang="en-US" sz="2400"/>
              <a:t>Leo XIV, </a:t>
            </a:r>
            <a:r>
              <a:rPr lang="en-US" sz="2400" dirty="0"/>
              <a:t>y </a:t>
            </a:r>
            <a:r>
              <a:rPr lang="en-US" sz="2400" dirty="0" err="1"/>
              <a:t>por</a:t>
            </a:r>
            <a:r>
              <a:rPr lang="en-US" sz="2400" dirty="0"/>
              <a:t> </a:t>
            </a:r>
            <a:r>
              <a:rPr lang="en-US" sz="2400" dirty="0" err="1"/>
              <a:t>nuestros</a:t>
            </a:r>
            <a:r>
              <a:rPr lang="en-US" sz="2400" dirty="0"/>
              <a:t> </a:t>
            </a:r>
            <a:r>
              <a:rPr lang="en-US" sz="2400" dirty="0" err="1"/>
              <a:t>sacerdotes</a:t>
            </a:r>
            <a:r>
              <a:rPr lang="en-US" sz="2400" dirty="0"/>
              <a:t>. </a:t>
            </a:r>
            <a:r>
              <a:rPr lang="en-US" sz="2400" dirty="0" err="1"/>
              <a:t>Oramos</a:t>
            </a:r>
            <a:r>
              <a:rPr lang="en-US" sz="2400" dirty="0"/>
              <a:t> que </a:t>
            </a:r>
            <a:r>
              <a:rPr lang="en-US" sz="2400" dirty="0" err="1"/>
              <a:t>ellos</a:t>
            </a:r>
            <a:r>
              <a:rPr lang="en-US" sz="2400" dirty="0"/>
              <a:t> siempre se </a:t>
            </a:r>
            <a:r>
              <a:rPr lang="en-US" sz="2400" dirty="0" err="1"/>
              <a:t>queden</a:t>
            </a:r>
            <a:r>
              <a:rPr lang="en-US" sz="2400" dirty="0"/>
              <a:t> </a:t>
            </a:r>
            <a:r>
              <a:rPr lang="en-US" sz="2400" dirty="0" err="1"/>
              <a:t>unidos</a:t>
            </a:r>
            <a:r>
              <a:rPr lang="en-US" sz="2400" dirty="0"/>
              <a:t> a </a:t>
            </a:r>
            <a:r>
              <a:rPr lang="en-US" sz="2400" dirty="0" err="1"/>
              <a:t>Ti</a:t>
            </a:r>
            <a:r>
              <a:rPr lang="en-US" sz="2400" dirty="0"/>
              <a:t> y a la Santa </a:t>
            </a:r>
            <a:r>
              <a:rPr lang="en-US" sz="2400" dirty="0" err="1"/>
              <a:t>Iglesia</a:t>
            </a:r>
            <a:r>
              <a:rPr lang="en-US" sz="2400" dirty="0"/>
              <a:t> </a:t>
            </a:r>
            <a:r>
              <a:rPr lang="en-US" sz="2400" dirty="0" err="1"/>
              <a:t>dando</a:t>
            </a:r>
            <a:r>
              <a:rPr lang="en-US" sz="2400" dirty="0"/>
              <a:t> testimonio del Amor de Dios. </a:t>
            </a:r>
            <a:r>
              <a:rPr lang="en-US" sz="2400" dirty="0" err="1"/>
              <a:t>Oramos</a:t>
            </a:r>
            <a:r>
              <a:rPr lang="en-US" sz="2400" dirty="0"/>
              <a:t> que </a:t>
            </a:r>
            <a:r>
              <a:rPr lang="en-US" sz="2400" dirty="0" err="1"/>
              <a:t>nos</a:t>
            </a:r>
            <a:r>
              <a:rPr lang="en-US" sz="2400" dirty="0"/>
              <a:t> </a:t>
            </a:r>
            <a:r>
              <a:rPr lang="en-US" sz="2400" dirty="0" err="1"/>
              <a:t>mandes</a:t>
            </a:r>
            <a:r>
              <a:rPr lang="en-US" sz="2400" dirty="0"/>
              <a:t> </a:t>
            </a:r>
            <a:r>
              <a:rPr lang="en-US" sz="2400" dirty="0" err="1"/>
              <a:t>muchos</a:t>
            </a:r>
            <a:r>
              <a:rPr lang="en-US" sz="2400" dirty="0"/>
              <a:t> Santos </a:t>
            </a:r>
            <a:r>
              <a:rPr lang="en-US" sz="2400" dirty="0" err="1"/>
              <a:t>Sacerdotes</a:t>
            </a:r>
            <a:r>
              <a:rPr lang="en-US" sz="2400" dirty="0"/>
              <a:t>. </a:t>
            </a:r>
            <a:r>
              <a:rPr lang="en-US" sz="2400" dirty="0" err="1"/>
              <a:t>Ayúdanos</a:t>
            </a:r>
            <a:r>
              <a:rPr lang="en-US" sz="2400" dirty="0"/>
              <a:t> a </a:t>
            </a:r>
            <a:r>
              <a:rPr lang="en-US" sz="2400" dirty="0" err="1"/>
              <a:t>también</a:t>
            </a:r>
            <a:r>
              <a:rPr lang="en-US" sz="2400" dirty="0"/>
              <a:t> </a:t>
            </a:r>
            <a:r>
              <a:rPr lang="en-US" sz="2400" dirty="0" err="1"/>
              <a:t>estar</a:t>
            </a:r>
            <a:r>
              <a:rPr lang="en-US" sz="2400" dirty="0"/>
              <a:t> siempre </a:t>
            </a:r>
            <a:r>
              <a:rPr lang="en-US" sz="2400" dirty="0" err="1"/>
              <a:t>unidos</a:t>
            </a:r>
            <a:r>
              <a:rPr lang="en-US" sz="2400" dirty="0"/>
              <a:t> a </a:t>
            </a:r>
            <a:r>
              <a:rPr lang="en-US" sz="2400" dirty="0" err="1"/>
              <a:t>Ti</a:t>
            </a:r>
            <a:r>
              <a:rPr lang="en-US" sz="2400" dirty="0"/>
              <a:t> para </a:t>
            </a:r>
            <a:r>
              <a:rPr lang="en-US" sz="2400" dirty="0" err="1"/>
              <a:t>dar</a:t>
            </a:r>
            <a:r>
              <a:rPr lang="en-US" sz="2400" dirty="0"/>
              <a:t> testimonio de Tu </a:t>
            </a:r>
            <a:r>
              <a:rPr lang="en-US" sz="2400" dirty="0" err="1"/>
              <a:t>presencia</a:t>
            </a:r>
            <a:r>
              <a:rPr lang="en-US" sz="2400" dirty="0"/>
              <a:t> </a:t>
            </a:r>
            <a:r>
              <a:rPr lang="en-US" sz="2400" dirty="0" err="1"/>
              <a:t>en</a:t>
            </a:r>
            <a:r>
              <a:rPr lang="en-US" sz="2400" dirty="0"/>
              <a:t> </a:t>
            </a:r>
            <a:r>
              <a:rPr lang="en-US" sz="2400" dirty="0" err="1"/>
              <a:t>el</a:t>
            </a:r>
            <a:r>
              <a:rPr lang="en-US" sz="2400" dirty="0"/>
              <a:t> </a:t>
            </a:r>
            <a:r>
              <a:rPr lang="en-US" sz="2400" dirty="0" err="1"/>
              <a:t>mundo</a:t>
            </a:r>
            <a:r>
              <a:rPr lang="en-US" sz="2400" dirty="0"/>
              <a:t> y para </a:t>
            </a:r>
            <a:r>
              <a:rPr lang="en-US" sz="2400" dirty="0" err="1"/>
              <a:t>poder</a:t>
            </a:r>
            <a:r>
              <a:rPr lang="en-US" sz="2400" dirty="0"/>
              <a:t>, </a:t>
            </a:r>
            <a:r>
              <a:rPr lang="en-US" sz="2400" dirty="0" err="1"/>
              <a:t>algún</a:t>
            </a:r>
            <a:r>
              <a:rPr lang="en-US" sz="2400" dirty="0"/>
              <a:t> día, </a:t>
            </a:r>
            <a:r>
              <a:rPr lang="en-US" sz="2400" dirty="0" err="1"/>
              <a:t>ver</a:t>
            </a:r>
            <a:r>
              <a:rPr lang="en-US" sz="2400" dirty="0"/>
              <a:t> la gloria de Jesús </a:t>
            </a:r>
            <a:r>
              <a:rPr lang="en-US" sz="2400" dirty="0" err="1"/>
              <a:t>en</a:t>
            </a:r>
            <a:r>
              <a:rPr lang="en-US" sz="2400" dirty="0"/>
              <a:t> </a:t>
            </a:r>
            <a:r>
              <a:rPr lang="en-US" sz="2400" dirty="0" err="1"/>
              <a:t>el</a:t>
            </a:r>
            <a:r>
              <a:rPr lang="en-US" sz="2400" dirty="0"/>
              <a:t> Cielo. </a:t>
            </a:r>
            <a:r>
              <a:rPr lang="en-US" sz="2400" dirty="0" err="1"/>
              <a:t>Amén</a:t>
            </a:r>
            <a:r>
              <a:rPr lang="en-US" sz="2400" dirty="0"/>
              <a:t>. </a:t>
            </a:r>
          </a:p>
        </p:txBody>
      </p:sp>
    </p:spTree>
    <p:extLst>
      <p:ext uri="{BB962C8B-B14F-4D97-AF65-F5344CB8AC3E}">
        <p14:creationId xmlns:p14="http://schemas.microsoft.com/office/powerpoint/2010/main" val="9388095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4CBB-4328-6BBC-AFD1-526F965C1F05}"/>
              </a:ext>
            </a:extLst>
          </p:cNvPr>
          <p:cNvSpPr>
            <a:spLocks noGrp="1"/>
          </p:cNvSpPr>
          <p:nvPr>
            <p:ph type="title"/>
          </p:nvPr>
        </p:nvSpPr>
        <p:spPr>
          <a:xfrm>
            <a:off x="1218414" y="31356"/>
            <a:ext cx="10515600" cy="1325563"/>
          </a:xfrm>
        </p:spPr>
        <p:txBody>
          <a:bodyPr/>
          <a:lstStyle/>
          <a:p>
            <a:pPr algn="r"/>
            <a:r>
              <a:rPr lang="en-US" dirty="0"/>
              <a:t>Jesús </a:t>
            </a:r>
            <a:r>
              <a:rPr lang="en-US" dirty="0" err="1"/>
              <a:t>ora</a:t>
            </a:r>
            <a:r>
              <a:rPr lang="en-US" dirty="0"/>
              <a:t> </a:t>
            </a:r>
            <a:r>
              <a:rPr lang="en-US" dirty="0" err="1"/>
              <a:t>por</a:t>
            </a:r>
            <a:r>
              <a:rPr lang="en-US" dirty="0"/>
              <a:t> </a:t>
            </a:r>
            <a:r>
              <a:rPr lang="en-US" dirty="0" err="1"/>
              <a:t>los</a:t>
            </a:r>
            <a:r>
              <a:rPr lang="en-US" dirty="0"/>
              <a:t> </a:t>
            </a:r>
            <a:r>
              <a:rPr lang="en-US" dirty="0" err="1"/>
              <a:t>Apóstoles</a:t>
            </a:r>
            <a:endParaRPr lang="es-419" dirty="0"/>
          </a:p>
        </p:txBody>
      </p:sp>
      <p:pic>
        <p:nvPicPr>
          <p:cNvPr id="1026" name="Picture 2" descr="New Testament 3, Lesson 9: Jesus Teaches Us to Pray - Seeds of Faith Podcast">
            <a:extLst>
              <a:ext uri="{FF2B5EF4-FFF2-40B4-BE49-F238E27FC236}">
                <a16:creationId xmlns:a16="http://schemas.microsoft.com/office/drawing/2014/main" id="{E66E38D5-04FD-E62D-DFB3-5773DEF57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2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AA1BB9-B2A4-4DAA-C614-C3D3CAE87822}"/>
              </a:ext>
            </a:extLst>
          </p:cNvPr>
          <p:cNvSpPr txBox="1"/>
          <p:nvPr/>
        </p:nvSpPr>
        <p:spPr>
          <a:xfrm>
            <a:off x="5564172" y="975705"/>
            <a:ext cx="6169842" cy="369332"/>
          </a:xfrm>
          <a:prstGeom prst="rect">
            <a:avLst/>
          </a:prstGeom>
          <a:noFill/>
        </p:spPr>
        <p:txBody>
          <a:bodyPr wrap="square">
            <a:spAutoFit/>
          </a:bodyPr>
          <a:lstStyle/>
          <a:p>
            <a:pPr algn="r"/>
            <a:r>
              <a:rPr lang="en-US" dirty="0"/>
              <a:t>Juan 17,20-26</a:t>
            </a:r>
            <a:endParaRPr lang="es-419" dirty="0"/>
          </a:p>
        </p:txBody>
      </p:sp>
      <p:sp>
        <p:nvSpPr>
          <p:cNvPr id="8" name="TextBox 7">
            <a:extLst>
              <a:ext uri="{FF2B5EF4-FFF2-40B4-BE49-F238E27FC236}">
                <a16:creationId xmlns:a16="http://schemas.microsoft.com/office/drawing/2014/main" id="{77AB3F88-51A7-460E-1F72-2A1976A5135B}"/>
              </a:ext>
            </a:extLst>
          </p:cNvPr>
          <p:cNvSpPr txBox="1"/>
          <p:nvPr/>
        </p:nvSpPr>
        <p:spPr>
          <a:xfrm>
            <a:off x="5498183" y="1345037"/>
            <a:ext cx="6511140" cy="5016758"/>
          </a:xfrm>
          <a:prstGeom prst="rect">
            <a:avLst/>
          </a:prstGeom>
          <a:noFill/>
        </p:spPr>
        <p:txBody>
          <a:bodyPr wrap="square">
            <a:spAutoFit/>
          </a:bodyPr>
          <a:lstStyle/>
          <a:p>
            <a:r>
              <a:rPr lang="es-ES" sz="3200" dirty="0"/>
              <a:t>No te ruego solamente por estos, sino también por los que han de creer en mí al oír el mensaje de ellos. Te pido que todos ellos estén completamente unidos, que sean una sola cosa en unión con nosotros, oh Padre, así como tú estás en mí y yo estoy en ti. Que estén completamente unidos, para que el mundo crea que </a:t>
            </a:r>
          </a:p>
          <a:p>
            <a:r>
              <a:rPr lang="es-ES" sz="3200" dirty="0"/>
              <a:t>tú me enviaste. </a:t>
            </a:r>
            <a:endParaRPr lang="es-419" sz="3200" dirty="0"/>
          </a:p>
        </p:txBody>
      </p:sp>
    </p:spTree>
    <p:extLst>
      <p:ext uri="{BB962C8B-B14F-4D97-AF65-F5344CB8AC3E}">
        <p14:creationId xmlns:p14="http://schemas.microsoft.com/office/powerpoint/2010/main" val="15859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1095-FBE6-D34E-B1B1-86A2E5A8FD25}"/>
              </a:ext>
            </a:extLst>
          </p:cNvPr>
          <p:cNvSpPr>
            <a:spLocks noGrp="1"/>
          </p:cNvSpPr>
          <p:nvPr>
            <p:ph type="title"/>
          </p:nvPr>
        </p:nvSpPr>
        <p:spPr>
          <a:xfrm>
            <a:off x="0" y="0"/>
            <a:ext cx="10515600" cy="1325563"/>
          </a:xfrm>
        </p:spPr>
        <p:txBody>
          <a:bodyPr/>
          <a:lstStyle/>
          <a:p>
            <a:r>
              <a:rPr lang="en-US" dirty="0"/>
              <a:t>Jesús </a:t>
            </a:r>
            <a:r>
              <a:rPr lang="en-US" dirty="0" err="1"/>
              <a:t>ora</a:t>
            </a:r>
            <a:r>
              <a:rPr lang="en-US" dirty="0"/>
              <a:t> </a:t>
            </a:r>
            <a:r>
              <a:rPr lang="en-US" dirty="0" err="1"/>
              <a:t>por</a:t>
            </a:r>
            <a:r>
              <a:rPr lang="en-US" dirty="0"/>
              <a:t> </a:t>
            </a:r>
            <a:r>
              <a:rPr lang="en-US" dirty="0" err="1"/>
              <a:t>los</a:t>
            </a:r>
            <a:r>
              <a:rPr lang="en-US" dirty="0"/>
              <a:t> </a:t>
            </a:r>
            <a:r>
              <a:rPr lang="en-US" dirty="0" err="1"/>
              <a:t>Apóstoles</a:t>
            </a:r>
            <a:endParaRPr lang="es-419" dirty="0"/>
          </a:p>
        </p:txBody>
      </p:sp>
      <p:sp>
        <p:nvSpPr>
          <p:cNvPr id="3" name="TextBox 2">
            <a:extLst>
              <a:ext uri="{FF2B5EF4-FFF2-40B4-BE49-F238E27FC236}">
                <a16:creationId xmlns:a16="http://schemas.microsoft.com/office/drawing/2014/main" id="{9C69590A-A1F1-F644-FEB4-6E026A75817B}"/>
              </a:ext>
            </a:extLst>
          </p:cNvPr>
          <p:cNvSpPr txBox="1"/>
          <p:nvPr/>
        </p:nvSpPr>
        <p:spPr>
          <a:xfrm>
            <a:off x="77772" y="956231"/>
            <a:ext cx="6169842" cy="369332"/>
          </a:xfrm>
          <a:prstGeom prst="rect">
            <a:avLst/>
          </a:prstGeom>
          <a:noFill/>
        </p:spPr>
        <p:txBody>
          <a:bodyPr wrap="square">
            <a:spAutoFit/>
          </a:bodyPr>
          <a:lstStyle/>
          <a:p>
            <a:r>
              <a:rPr lang="en-US" dirty="0"/>
              <a:t>Juan 17,20-26</a:t>
            </a:r>
            <a:endParaRPr lang="es-419" dirty="0"/>
          </a:p>
        </p:txBody>
      </p:sp>
      <p:sp>
        <p:nvSpPr>
          <p:cNvPr id="5" name="TextBox 4">
            <a:extLst>
              <a:ext uri="{FF2B5EF4-FFF2-40B4-BE49-F238E27FC236}">
                <a16:creationId xmlns:a16="http://schemas.microsoft.com/office/drawing/2014/main" id="{CFF37160-DBE4-F502-174B-F212788059DC}"/>
              </a:ext>
            </a:extLst>
          </p:cNvPr>
          <p:cNvSpPr txBox="1"/>
          <p:nvPr/>
        </p:nvSpPr>
        <p:spPr>
          <a:xfrm>
            <a:off x="440703" y="1726445"/>
            <a:ext cx="6292392" cy="4524315"/>
          </a:xfrm>
          <a:prstGeom prst="rect">
            <a:avLst/>
          </a:prstGeom>
          <a:noFill/>
        </p:spPr>
        <p:txBody>
          <a:bodyPr wrap="square">
            <a:spAutoFit/>
          </a:bodyPr>
          <a:lstStyle/>
          <a:p>
            <a:r>
              <a:rPr lang="es-ES" sz="3200" dirty="0"/>
              <a:t>Les he dado la misma gloria que tú me diste, para que sean una sola cosa, así como tú y yo somos una sola cosa; yo en ellos y tú en mí, para que lleguen a ser perfectamente uno, y que así el mundo pueda darse cuenta de que tú me enviaste, y que los amas tanto como me amas a mí. </a:t>
            </a:r>
            <a:endParaRPr lang="es-419" sz="3200" dirty="0"/>
          </a:p>
        </p:txBody>
      </p:sp>
      <p:pic>
        <p:nvPicPr>
          <p:cNvPr id="2050" name="Picture 2" descr="Jesus' Last Prayer (John 17) | Life of Jesus">
            <a:extLst>
              <a:ext uri="{FF2B5EF4-FFF2-40B4-BE49-F238E27FC236}">
                <a16:creationId xmlns:a16="http://schemas.microsoft.com/office/drawing/2014/main" id="{7CFA5D71-E163-FB6C-BC7D-CB224E883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062" r="6742"/>
          <a:stretch/>
        </p:blipFill>
        <p:spPr bwMode="auto">
          <a:xfrm>
            <a:off x="6825316" y="820132"/>
            <a:ext cx="5288912" cy="58510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iagram&#10;&#10;Description automatically generated">
            <a:extLst>
              <a:ext uri="{FF2B5EF4-FFF2-40B4-BE49-F238E27FC236}">
                <a16:creationId xmlns:a16="http://schemas.microsoft.com/office/drawing/2014/main" id="{EFF014ED-2EA1-FD8F-8ECA-BF4C88161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579" y="92501"/>
            <a:ext cx="1107649" cy="11076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129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79FBE-2934-2CB4-7E29-2614D07DCC6B}"/>
              </a:ext>
            </a:extLst>
          </p:cNvPr>
          <p:cNvSpPr txBox="1"/>
          <p:nvPr/>
        </p:nvSpPr>
        <p:spPr>
          <a:xfrm>
            <a:off x="4635631" y="894173"/>
            <a:ext cx="6122708" cy="369332"/>
          </a:xfrm>
          <a:prstGeom prst="rect">
            <a:avLst/>
          </a:prstGeom>
          <a:noFill/>
        </p:spPr>
        <p:txBody>
          <a:bodyPr wrap="square">
            <a:spAutoFit/>
          </a:bodyPr>
          <a:lstStyle/>
          <a:p>
            <a:pPr algn="r"/>
            <a:r>
              <a:rPr lang="en-US" dirty="0"/>
              <a:t>Juan 17,20-26</a:t>
            </a:r>
            <a:endParaRPr lang="es-419" dirty="0"/>
          </a:p>
        </p:txBody>
      </p:sp>
      <p:pic>
        <p:nvPicPr>
          <p:cNvPr id="3080" name="Picture 8" descr="Jesus Chooses 12 Apostles | Life of Jesus">
            <a:extLst>
              <a:ext uri="{FF2B5EF4-FFF2-40B4-BE49-F238E27FC236}">
                <a16:creationId xmlns:a16="http://schemas.microsoft.com/office/drawing/2014/main" id="{7EF6FAA3-98B4-2662-C684-834430549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8" y="616266"/>
            <a:ext cx="6087035" cy="6087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CE99E0-6322-7703-95B4-F479E578B777}"/>
              </a:ext>
            </a:extLst>
          </p:cNvPr>
          <p:cNvSpPr txBox="1"/>
          <p:nvPr/>
        </p:nvSpPr>
        <p:spPr>
          <a:xfrm>
            <a:off x="4729899" y="154699"/>
            <a:ext cx="6122708" cy="769441"/>
          </a:xfrm>
          <a:prstGeom prst="rect">
            <a:avLst/>
          </a:prstGeom>
          <a:noFill/>
        </p:spPr>
        <p:txBody>
          <a:bodyPr wrap="square">
            <a:spAutoFit/>
          </a:bodyPr>
          <a:lstStyle/>
          <a:p>
            <a:r>
              <a:rPr lang="en-US" sz="4400" dirty="0">
                <a:solidFill>
                  <a:schemeClr val="bg1"/>
                </a:solidFill>
                <a:latin typeface="Berlin Sans FB" panose="020E0602020502020306" pitchFamily="34" charset="0"/>
                <a:ea typeface="+mj-ea"/>
                <a:cs typeface="+mj-cs"/>
              </a:rPr>
              <a:t>Jesús </a:t>
            </a:r>
            <a:r>
              <a:rPr lang="en-US" sz="4400" dirty="0" err="1">
                <a:solidFill>
                  <a:schemeClr val="bg1"/>
                </a:solidFill>
                <a:latin typeface="Berlin Sans FB" panose="020E0602020502020306" pitchFamily="34" charset="0"/>
                <a:ea typeface="+mj-ea"/>
                <a:cs typeface="+mj-cs"/>
              </a:rPr>
              <a:t>ora</a:t>
            </a:r>
            <a:r>
              <a:rPr lang="en-US" sz="4400" dirty="0">
                <a:solidFill>
                  <a:schemeClr val="bg1"/>
                </a:solidFill>
                <a:latin typeface="Berlin Sans FB" panose="020E0602020502020306" pitchFamily="34" charset="0"/>
                <a:ea typeface="+mj-ea"/>
                <a:cs typeface="+mj-cs"/>
              </a:rPr>
              <a:t> </a:t>
            </a:r>
            <a:r>
              <a:rPr lang="en-US" sz="4400" dirty="0" err="1">
                <a:solidFill>
                  <a:schemeClr val="bg1"/>
                </a:solidFill>
                <a:latin typeface="Berlin Sans FB" panose="020E0602020502020306" pitchFamily="34" charset="0"/>
                <a:ea typeface="+mj-ea"/>
                <a:cs typeface="+mj-cs"/>
              </a:rPr>
              <a:t>por</a:t>
            </a:r>
            <a:r>
              <a:rPr lang="en-US" sz="4400" dirty="0">
                <a:solidFill>
                  <a:schemeClr val="bg1"/>
                </a:solidFill>
                <a:latin typeface="Berlin Sans FB" panose="020E0602020502020306" pitchFamily="34" charset="0"/>
                <a:ea typeface="+mj-ea"/>
                <a:cs typeface="+mj-cs"/>
              </a:rPr>
              <a:t> </a:t>
            </a:r>
            <a:r>
              <a:rPr lang="en-US" sz="4400" dirty="0" err="1">
                <a:solidFill>
                  <a:schemeClr val="bg1"/>
                </a:solidFill>
                <a:latin typeface="Berlin Sans FB" panose="020E0602020502020306" pitchFamily="34" charset="0"/>
                <a:ea typeface="+mj-ea"/>
                <a:cs typeface="+mj-cs"/>
              </a:rPr>
              <a:t>los</a:t>
            </a:r>
            <a:r>
              <a:rPr lang="en-US" sz="4400" dirty="0">
                <a:solidFill>
                  <a:schemeClr val="bg1"/>
                </a:solidFill>
                <a:latin typeface="Berlin Sans FB" panose="020E0602020502020306" pitchFamily="34" charset="0"/>
                <a:ea typeface="+mj-ea"/>
                <a:cs typeface="+mj-cs"/>
              </a:rPr>
              <a:t> </a:t>
            </a:r>
            <a:r>
              <a:rPr lang="en-US" sz="4400" dirty="0" err="1">
                <a:solidFill>
                  <a:schemeClr val="bg1"/>
                </a:solidFill>
                <a:latin typeface="Berlin Sans FB" panose="020E0602020502020306" pitchFamily="34" charset="0"/>
                <a:ea typeface="+mj-ea"/>
                <a:cs typeface="+mj-cs"/>
              </a:rPr>
              <a:t>Apóstoles</a:t>
            </a:r>
            <a:endParaRPr lang="es-419" sz="4400" dirty="0">
              <a:solidFill>
                <a:schemeClr val="bg1"/>
              </a:solidFill>
              <a:latin typeface="Berlin Sans FB" panose="020E0602020502020306" pitchFamily="34" charset="0"/>
              <a:ea typeface="+mj-ea"/>
              <a:cs typeface="+mj-cs"/>
            </a:endParaRPr>
          </a:p>
        </p:txBody>
      </p:sp>
      <p:sp>
        <p:nvSpPr>
          <p:cNvPr id="11" name="TextBox 10">
            <a:extLst>
              <a:ext uri="{FF2B5EF4-FFF2-40B4-BE49-F238E27FC236}">
                <a16:creationId xmlns:a16="http://schemas.microsoft.com/office/drawing/2014/main" id="{0B9F193C-75D0-9BCA-BD59-A55EDBA58F2C}"/>
              </a:ext>
            </a:extLst>
          </p:cNvPr>
          <p:cNvSpPr txBox="1"/>
          <p:nvPr/>
        </p:nvSpPr>
        <p:spPr>
          <a:xfrm>
            <a:off x="6096000" y="1385188"/>
            <a:ext cx="5882330" cy="4493538"/>
          </a:xfrm>
          <a:prstGeom prst="rect">
            <a:avLst/>
          </a:prstGeom>
          <a:noFill/>
        </p:spPr>
        <p:txBody>
          <a:bodyPr wrap="square">
            <a:spAutoFit/>
          </a:bodyPr>
          <a:lstStyle/>
          <a:p>
            <a:r>
              <a:rPr lang="es-ES" sz="2600" dirty="0"/>
              <a:t>“Padre, tú me los diste, y quiero que estén conmigo donde yo voy a estar, para que vean mi gloria, la gloria que me has dado; porque me has amado desde antes que el mundo fuera hecho. Oh Padre justo, Los que son del mundo no te conocen; pero yo te conozco, y éstos también saben que tú me enviaste. Les he dado a conocer quién eres, y aún seguiré haciéndolo, para que el amor que me tienes esté en ellos, y para que yo mismo esté en ellos.” </a:t>
            </a:r>
            <a:endParaRPr lang="es-419" sz="2600" dirty="0"/>
          </a:p>
        </p:txBody>
      </p:sp>
      <p:sp>
        <p:nvSpPr>
          <p:cNvPr id="7" name="TextBox 6">
            <a:extLst>
              <a:ext uri="{FF2B5EF4-FFF2-40B4-BE49-F238E27FC236}">
                <a16:creationId xmlns:a16="http://schemas.microsoft.com/office/drawing/2014/main" id="{D95265E4-6D91-EE57-64BE-A06048C57D74}"/>
              </a:ext>
            </a:extLst>
          </p:cNvPr>
          <p:cNvSpPr txBox="1"/>
          <p:nvPr/>
        </p:nvSpPr>
        <p:spPr>
          <a:xfrm>
            <a:off x="5262283" y="6119229"/>
            <a:ext cx="2792317" cy="523220"/>
          </a:xfrm>
          <a:prstGeom prst="rect">
            <a:avLst/>
          </a:prstGeom>
          <a:noFill/>
          <a:ln w="57150">
            <a:solidFill>
              <a:schemeClr val="accent1">
                <a:lumMod val="50000"/>
              </a:schemeClr>
            </a:solidFill>
          </a:ln>
        </p:spPr>
        <p:txBody>
          <a:bodyPr wrap="square" rtlCol="0">
            <a:spAutoFit/>
          </a:bodyPr>
          <a:lstStyle/>
          <a:p>
            <a:pPr algn="ctr"/>
            <a:r>
              <a:rPr lang="es-419" sz="2800" dirty="0">
                <a:latin typeface="Berlin Sans FB" panose="020E0602020502020306" pitchFamily="34" charset="0"/>
              </a:rPr>
              <a:t>Palabra de Dios</a:t>
            </a:r>
          </a:p>
        </p:txBody>
      </p:sp>
      <p:sp>
        <p:nvSpPr>
          <p:cNvPr id="13" name="TextBox 12">
            <a:extLst>
              <a:ext uri="{FF2B5EF4-FFF2-40B4-BE49-F238E27FC236}">
                <a16:creationId xmlns:a16="http://schemas.microsoft.com/office/drawing/2014/main" id="{F32C0637-529C-9A6F-0050-0E5A1B9EE03E}"/>
              </a:ext>
            </a:extLst>
          </p:cNvPr>
          <p:cNvSpPr txBox="1"/>
          <p:nvPr/>
        </p:nvSpPr>
        <p:spPr>
          <a:xfrm>
            <a:off x="8179327" y="6119229"/>
            <a:ext cx="3793226" cy="523220"/>
          </a:xfrm>
          <a:prstGeom prst="rect">
            <a:avLst/>
          </a:prstGeom>
          <a:noFill/>
          <a:ln w="57150">
            <a:solidFill>
              <a:schemeClr val="accent1">
                <a:lumMod val="50000"/>
              </a:schemeClr>
            </a:solidFill>
          </a:ln>
        </p:spPr>
        <p:txBody>
          <a:bodyPr wrap="square" rtlCol="0">
            <a:spAutoFit/>
          </a:bodyPr>
          <a:lstStyle/>
          <a:p>
            <a:pPr algn="ctr"/>
            <a:r>
              <a:rPr lang="es-419" sz="2800" dirty="0">
                <a:latin typeface="Berlin Sans FB" panose="020E0602020502020306" pitchFamily="34" charset="0"/>
              </a:rPr>
              <a:t>Gloria a Ti, Señor Jesús</a:t>
            </a:r>
          </a:p>
        </p:txBody>
      </p:sp>
    </p:spTree>
    <p:extLst>
      <p:ext uri="{BB962C8B-B14F-4D97-AF65-F5344CB8AC3E}">
        <p14:creationId xmlns:p14="http://schemas.microsoft.com/office/powerpoint/2010/main" val="28630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D064-F4DF-202D-E557-36E27B155AD5}"/>
              </a:ext>
            </a:extLst>
          </p:cNvPr>
          <p:cNvSpPr>
            <a:spLocks noGrp="1"/>
          </p:cNvSpPr>
          <p:nvPr>
            <p:ph type="title"/>
          </p:nvPr>
        </p:nvSpPr>
        <p:spPr>
          <a:xfrm>
            <a:off x="2362200" y="0"/>
            <a:ext cx="6530009" cy="668545"/>
          </a:xfrm>
        </p:spPr>
        <p:txBody>
          <a:bodyPr>
            <a:normAutofit fontScale="90000"/>
          </a:bodyPr>
          <a:lstStyle/>
          <a:p>
            <a:r>
              <a:rPr lang="es-CR" dirty="0"/>
              <a:t>La Ascensión de Jesús al Cielo</a:t>
            </a:r>
          </a:p>
        </p:txBody>
      </p:sp>
      <p:pic>
        <p:nvPicPr>
          <p:cNvPr id="3" name="Online Media 2" title="La Ascensión de Jesús para Niños I">
            <a:hlinkClick r:id="" action="ppaction://media"/>
            <a:extLst>
              <a:ext uri="{FF2B5EF4-FFF2-40B4-BE49-F238E27FC236}">
                <a16:creationId xmlns:a16="http://schemas.microsoft.com/office/drawing/2014/main" id="{93A33B2F-B414-92B4-9E1D-2A9307D9BBB5}"/>
              </a:ext>
            </a:extLst>
          </p:cNvPr>
          <p:cNvPicPr>
            <a:picLocks noRot="1" noChangeAspect="1"/>
          </p:cNvPicPr>
          <p:nvPr>
            <a:videoFile r:link="rId1"/>
          </p:nvPr>
        </p:nvPicPr>
        <p:blipFill>
          <a:blip r:embed="rId3"/>
          <a:stretch>
            <a:fillRect/>
          </a:stretch>
        </p:blipFill>
        <p:spPr>
          <a:xfrm>
            <a:off x="-106017" y="768626"/>
            <a:ext cx="12271044" cy="6089374"/>
          </a:xfrm>
          <a:prstGeom prst="rect">
            <a:avLst/>
          </a:prstGeom>
        </p:spPr>
      </p:pic>
    </p:spTree>
    <p:extLst>
      <p:ext uri="{BB962C8B-B14F-4D97-AF65-F5344CB8AC3E}">
        <p14:creationId xmlns:p14="http://schemas.microsoft.com/office/powerpoint/2010/main" val="36583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Jesus Christ: Clipart - Teaching Children the Gospel">
            <a:extLst>
              <a:ext uri="{FF2B5EF4-FFF2-40B4-BE49-F238E27FC236}">
                <a16:creationId xmlns:a16="http://schemas.microsoft.com/office/drawing/2014/main" id="{4CF608A8-944E-EDB8-EAC4-0F55C30D3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576" y="197304"/>
            <a:ext cx="4224804" cy="420436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7EA5B7-406F-4B12-66DD-B531A846C33C}"/>
              </a:ext>
            </a:extLst>
          </p:cNvPr>
          <p:cNvSpPr>
            <a:spLocks noGrp="1"/>
          </p:cNvSpPr>
          <p:nvPr>
            <p:ph type="ctrTitle"/>
          </p:nvPr>
        </p:nvSpPr>
        <p:spPr>
          <a:xfrm rot="20439785">
            <a:off x="3128681" y="3207870"/>
            <a:ext cx="9144000" cy="2387600"/>
          </a:xfrm>
        </p:spPr>
        <p:txBody>
          <a:bodyPr>
            <a:noAutofit/>
          </a:bodyPr>
          <a:lstStyle/>
          <a:p>
            <a:r>
              <a:rPr lang="es-419" sz="13000" dirty="0"/>
              <a:t>REFLEXIÓN</a:t>
            </a:r>
          </a:p>
        </p:txBody>
      </p:sp>
    </p:spTree>
    <p:extLst>
      <p:ext uri="{BB962C8B-B14F-4D97-AF65-F5344CB8AC3E}">
        <p14:creationId xmlns:p14="http://schemas.microsoft.com/office/powerpoint/2010/main" val="26224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93CF-0BDD-AC0F-AE33-C6A069C26C2E}"/>
              </a:ext>
            </a:extLst>
          </p:cNvPr>
          <p:cNvSpPr>
            <a:spLocks noGrp="1"/>
          </p:cNvSpPr>
          <p:nvPr>
            <p:ph type="title"/>
          </p:nvPr>
        </p:nvSpPr>
        <p:spPr>
          <a:xfrm>
            <a:off x="493059" y="365125"/>
            <a:ext cx="10860741" cy="1325563"/>
          </a:xfrm>
        </p:spPr>
        <p:txBody>
          <a:bodyPr>
            <a:normAutofit fontScale="90000"/>
          </a:bodyPr>
          <a:lstStyle/>
          <a:p>
            <a:pPr algn="ctr"/>
            <a:r>
              <a:rPr lang="es-ES" dirty="0"/>
              <a:t>Jesús ora por los apóstoles que serán pastores de su pueblo y por todos que creerán en Él. ¿Quiénes siguen el trabajo de los apóstoles? </a:t>
            </a:r>
            <a:endParaRPr lang="es-419" dirty="0"/>
          </a:p>
        </p:txBody>
      </p:sp>
      <p:sp>
        <p:nvSpPr>
          <p:cNvPr id="4" name="TextBox 3">
            <a:extLst>
              <a:ext uri="{FF2B5EF4-FFF2-40B4-BE49-F238E27FC236}">
                <a16:creationId xmlns:a16="http://schemas.microsoft.com/office/drawing/2014/main" id="{44CED8DB-7F91-7A67-2A42-0613D940C77F}"/>
              </a:ext>
            </a:extLst>
          </p:cNvPr>
          <p:cNvSpPr txBox="1"/>
          <p:nvPr/>
        </p:nvSpPr>
        <p:spPr>
          <a:xfrm>
            <a:off x="1057834" y="2844500"/>
            <a:ext cx="8390965" cy="707886"/>
          </a:xfrm>
          <a:prstGeom prst="rect">
            <a:avLst/>
          </a:prstGeom>
          <a:noFill/>
        </p:spPr>
        <p:txBody>
          <a:bodyPr wrap="square">
            <a:spAutoFit/>
          </a:bodyPr>
          <a:lstStyle/>
          <a:p>
            <a:r>
              <a:rPr lang="es-ES" sz="4000" dirty="0"/>
              <a:t>El Papa, los obispos, los sacerdotes</a:t>
            </a:r>
            <a:endParaRPr lang="es-419" sz="4000" dirty="0"/>
          </a:p>
        </p:txBody>
      </p:sp>
      <p:pic>
        <p:nvPicPr>
          <p:cNvPr id="5122" name="Picture 2" descr="Cómo está organizada la jeararquía de la Iglesia católica? – Catholic-Link">
            <a:extLst>
              <a:ext uri="{FF2B5EF4-FFF2-40B4-BE49-F238E27FC236}">
                <a16:creationId xmlns:a16="http://schemas.microsoft.com/office/drawing/2014/main" id="{4944E95E-90BE-FE8F-9B85-263DD7A2F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059" y="2313656"/>
            <a:ext cx="2926977" cy="2087252"/>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9F756B-DC25-1ABA-A697-9249EFD66644}"/>
              </a:ext>
            </a:extLst>
          </p:cNvPr>
          <p:cNvSpPr txBox="1"/>
          <p:nvPr/>
        </p:nvSpPr>
        <p:spPr>
          <a:xfrm>
            <a:off x="3440766" y="4471226"/>
            <a:ext cx="9787218" cy="707886"/>
          </a:xfrm>
          <a:prstGeom prst="rect">
            <a:avLst/>
          </a:prstGeom>
          <a:noFill/>
        </p:spPr>
        <p:txBody>
          <a:bodyPr wrap="square">
            <a:spAutoFit/>
          </a:bodyPr>
          <a:lstStyle/>
          <a:p>
            <a:r>
              <a:rPr lang="es-ES" sz="4000" dirty="0">
                <a:solidFill>
                  <a:schemeClr val="bg1"/>
                </a:solidFill>
                <a:latin typeface="Berlin Sans FB" panose="020E0602020502020306" pitchFamily="34" charset="0"/>
                <a:ea typeface="+mj-ea"/>
                <a:cs typeface="+mj-cs"/>
              </a:rPr>
              <a:t>En su oración a Dios, ¿Qué pide Jesús?</a:t>
            </a:r>
            <a:endParaRPr lang="es-419" sz="4000" dirty="0">
              <a:solidFill>
                <a:schemeClr val="bg1"/>
              </a:solidFill>
              <a:latin typeface="Berlin Sans FB" panose="020E0602020502020306" pitchFamily="34" charset="0"/>
              <a:ea typeface="+mj-ea"/>
              <a:cs typeface="+mj-cs"/>
            </a:endParaRPr>
          </a:p>
        </p:txBody>
      </p:sp>
      <p:pic>
        <p:nvPicPr>
          <p:cNvPr id="5124" name="Picture 4" descr="Colectivo de Desempleados y Desempleadas Mayores de 45 años: La unión hace  la fuerza">
            <a:extLst>
              <a:ext uri="{FF2B5EF4-FFF2-40B4-BE49-F238E27FC236}">
                <a16:creationId xmlns:a16="http://schemas.microsoft.com/office/drawing/2014/main" id="{ADA1E623-CC51-81B4-0618-CDB75FCB9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 y="3864909"/>
            <a:ext cx="3059766" cy="28575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CE9F8B-57DD-1A47-E777-0BBE27CA93ED}"/>
              </a:ext>
            </a:extLst>
          </p:cNvPr>
          <p:cNvSpPr txBox="1"/>
          <p:nvPr/>
        </p:nvSpPr>
        <p:spPr>
          <a:xfrm>
            <a:off x="3368487" y="5319748"/>
            <a:ext cx="7191935" cy="707886"/>
          </a:xfrm>
          <a:prstGeom prst="rect">
            <a:avLst/>
          </a:prstGeom>
          <a:noFill/>
        </p:spPr>
        <p:txBody>
          <a:bodyPr wrap="square">
            <a:spAutoFit/>
          </a:bodyPr>
          <a:lstStyle/>
          <a:p>
            <a:r>
              <a:rPr lang="es-ES" sz="4000" dirty="0"/>
              <a:t>Unión a Dios y unión entre todos</a:t>
            </a:r>
            <a:endParaRPr lang="es-419" sz="4000" dirty="0"/>
          </a:p>
        </p:txBody>
      </p:sp>
    </p:spTree>
    <p:extLst>
      <p:ext uri="{BB962C8B-B14F-4D97-AF65-F5344CB8AC3E}">
        <p14:creationId xmlns:p14="http://schemas.microsoft.com/office/powerpoint/2010/main" val="9187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AEEF-83E9-E35A-03B7-DC14AD42DE1D}"/>
              </a:ext>
            </a:extLst>
          </p:cNvPr>
          <p:cNvSpPr>
            <a:spLocks noGrp="1"/>
          </p:cNvSpPr>
          <p:nvPr>
            <p:ph type="title"/>
          </p:nvPr>
        </p:nvSpPr>
        <p:spPr>
          <a:xfrm>
            <a:off x="313765" y="266513"/>
            <a:ext cx="10959353" cy="1325563"/>
          </a:xfrm>
        </p:spPr>
        <p:txBody>
          <a:bodyPr>
            <a:normAutofit/>
          </a:bodyPr>
          <a:lstStyle/>
          <a:p>
            <a:r>
              <a:rPr lang="es-ES" sz="3200" dirty="0"/>
              <a:t>¿Por qué dice Jesús que es importante que haya unión entre sus seguidores?</a:t>
            </a:r>
            <a:endParaRPr lang="es-419" sz="3200" dirty="0"/>
          </a:p>
        </p:txBody>
      </p:sp>
      <p:sp>
        <p:nvSpPr>
          <p:cNvPr id="4" name="TextBox 3">
            <a:extLst>
              <a:ext uri="{FF2B5EF4-FFF2-40B4-BE49-F238E27FC236}">
                <a16:creationId xmlns:a16="http://schemas.microsoft.com/office/drawing/2014/main" id="{657B908F-E367-EA1D-CD92-C9C573518444}"/>
              </a:ext>
            </a:extLst>
          </p:cNvPr>
          <p:cNvSpPr txBox="1"/>
          <p:nvPr/>
        </p:nvSpPr>
        <p:spPr>
          <a:xfrm>
            <a:off x="466164" y="2353469"/>
            <a:ext cx="7037295" cy="584775"/>
          </a:xfrm>
          <a:prstGeom prst="rect">
            <a:avLst/>
          </a:prstGeom>
          <a:noFill/>
        </p:spPr>
        <p:txBody>
          <a:bodyPr wrap="square">
            <a:spAutoFit/>
          </a:bodyPr>
          <a:lstStyle/>
          <a:p>
            <a:r>
              <a:rPr lang="es-ES" sz="3200" dirty="0"/>
              <a:t>Para que el mundo crea que Dios lo envió</a:t>
            </a:r>
            <a:endParaRPr lang="es-419" sz="3200" dirty="0"/>
          </a:p>
        </p:txBody>
      </p:sp>
      <p:pic>
        <p:nvPicPr>
          <p:cNvPr id="6146" name="Picture 2" descr="ISAMIS2012: Tanto amó Dios al mundo que entregó a su Hijo único">
            <a:extLst>
              <a:ext uri="{FF2B5EF4-FFF2-40B4-BE49-F238E27FC236}">
                <a16:creationId xmlns:a16="http://schemas.microsoft.com/office/drawing/2014/main" id="{0B0AC25A-9D59-1DB3-3305-4C06A9F7A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27" t="5837" b="6059"/>
          <a:stretch/>
        </p:blipFill>
        <p:spPr bwMode="auto">
          <a:xfrm>
            <a:off x="7503459" y="1027906"/>
            <a:ext cx="4177552" cy="30211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7987C7-64B3-1352-71A8-C7EA0DC100CF}"/>
              </a:ext>
            </a:extLst>
          </p:cNvPr>
          <p:cNvSpPr txBox="1"/>
          <p:nvPr/>
        </p:nvSpPr>
        <p:spPr>
          <a:xfrm>
            <a:off x="313764" y="3605833"/>
            <a:ext cx="7117977" cy="1077218"/>
          </a:xfrm>
          <a:prstGeom prst="rect">
            <a:avLst/>
          </a:prstGeom>
          <a:noFill/>
        </p:spPr>
        <p:txBody>
          <a:bodyPr wrap="square">
            <a:spAutoFit/>
          </a:bodyPr>
          <a:lstStyle/>
          <a:p>
            <a:r>
              <a:rPr lang="es-ES" sz="3200" dirty="0">
                <a:solidFill>
                  <a:schemeClr val="bg1"/>
                </a:solidFill>
                <a:latin typeface="Berlin Sans FB" panose="020E0602020502020306" pitchFamily="34" charset="0"/>
                <a:ea typeface="+mj-ea"/>
                <a:cs typeface="+mj-cs"/>
              </a:rPr>
              <a:t>Cuando estamos unidos a Dios, ¿cómo actuamos?</a:t>
            </a:r>
            <a:endParaRPr lang="es-419" sz="3200" dirty="0">
              <a:solidFill>
                <a:schemeClr val="bg1"/>
              </a:solidFill>
              <a:latin typeface="Berlin Sans FB" panose="020E0602020502020306" pitchFamily="34" charset="0"/>
              <a:ea typeface="+mj-ea"/>
              <a:cs typeface="+mj-cs"/>
            </a:endParaRPr>
          </a:p>
        </p:txBody>
      </p:sp>
      <p:pic>
        <p:nvPicPr>
          <p:cNvPr id="6148" name="Picture 4" descr="Peace Sign Icon - On Our Sleeves">
            <a:extLst>
              <a:ext uri="{FF2B5EF4-FFF2-40B4-BE49-F238E27FC236}">
                <a16:creationId xmlns:a16="http://schemas.microsoft.com/office/drawing/2014/main" id="{5C64652A-E628-B715-6436-04C629D1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50" y="5134489"/>
            <a:ext cx="1562319" cy="1562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Free Red Heart Transparent Background, Download Free Red Heart Transparent  Background png images, Free ClipArts on Clipart Library">
            <a:extLst>
              <a:ext uri="{FF2B5EF4-FFF2-40B4-BE49-F238E27FC236}">
                <a16:creationId xmlns:a16="http://schemas.microsoft.com/office/drawing/2014/main" id="{646C7031-8D77-7B69-EB23-DA56D2246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449" y="5101592"/>
            <a:ext cx="1457078" cy="148989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 Versículos bíblicos de obediencia, versículos de obediencia a Dios  📖✨🌼✨📖 | Tarjetitas">
            <a:extLst>
              <a:ext uri="{FF2B5EF4-FFF2-40B4-BE49-F238E27FC236}">
                <a16:creationId xmlns:a16="http://schemas.microsoft.com/office/drawing/2014/main" id="{2F5C0453-0957-31E4-04F8-89DE21231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932" y="5101592"/>
            <a:ext cx="2089244" cy="162710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ema 2: Obedecemos a Dios A través de este tema queremos admirar la  obediencia y la confianza en Dios que tiene Abraham, valora">
            <a:extLst>
              <a:ext uri="{FF2B5EF4-FFF2-40B4-BE49-F238E27FC236}">
                <a16:creationId xmlns:a16="http://schemas.microsoft.com/office/drawing/2014/main" id="{FFA56EC7-7EB6-99EB-BC47-016006066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0072" y="4981693"/>
            <a:ext cx="24574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0990AF8-AB2A-D027-AFF9-69B20050E276}"/>
              </a:ext>
            </a:extLst>
          </p:cNvPr>
          <p:cNvSpPr txBox="1"/>
          <p:nvPr/>
        </p:nvSpPr>
        <p:spPr>
          <a:xfrm>
            <a:off x="2001370" y="6255864"/>
            <a:ext cx="1292880" cy="369332"/>
          </a:xfrm>
          <a:prstGeom prst="rect">
            <a:avLst/>
          </a:prstGeom>
          <a:noFill/>
        </p:spPr>
        <p:txBody>
          <a:bodyPr wrap="square">
            <a:spAutoFit/>
          </a:bodyPr>
          <a:lstStyle/>
          <a:p>
            <a:r>
              <a:rPr lang="es-ES" sz="1800" dirty="0"/>
              <a:t>Con amor, </a:t>
            </a:r>
            <a:endParaRPr lang="es-419" dirty="0"/>
          </a:p>
        </p:txBody>
      </p:sp>
      <p:sp>
        <p:nvSpPr>
          <p:cNvPr id="18" name="TextBox 17">
            <a:extLst>
              <a:ext uri="{FF2B5EF4-FFF2-40B4-BE49-F238E27FC236}">
                <a16:creationId xmlns:a16="http://schemas.microsoft.com/office/drawing/2014/main" id="{B9524AD9-6743-2C03-F382-D4BD52D4ED09}"/>
              </a:ext>
            </a:extLst>
          </p:cNvPr>
          <p:cNvSpPr txBox="1"/>
          <p:nvPr/>
        </p:nvSpPr>
        <p:spPr>
          <a:xfrm>
            <a:off x="3804071" y="6310291"/>
            <a:ext cx="562535" cy="369332"/>
          </a:xfrm>
          <a:prstGeom prst="rect">
            <a:avLst/>
          </a:prstGeom>
          <a:noFill/>
        </p:spPr>
        <p:txBody>
          <a:bodyPr wrap="square">
            <a:spAutoFit/>
          </a:bodyPr>
          <a:lstStyle/>
          <a:p>
            <a:r>
              <a:rPr lang="es-ES" sz="1800" dirty="0"/>
              <a:t>paz,</a:t>
            </a:r>
            <a:endParaRPr lang="es-419" dirty="0"/>
          </a:p>
        </p:txBody>
      </p:sp>
      <p:sp>
        <p:nvSpPr>
          <p:cNvPr id="20" name="TextBox 19">
            <a:extLst>
              <a:ext uri="{FF2B5EF4-FFF2-40B4-BE49-F238E27FC236}">
                <a16:creationId xmlns:a16="http://schemas.microsoft.com/office/drawing/2014/main" id="{494ECCC9-68D2-60DD-6B03-4E433FED01E4}"/>
              </a:ext>
            </a:extLst>
          </p:cNvPr>
          <p:cNvSpPr txBox="1"/>
          <p:nvPr/>
        </p:nvSpPr>
        <p:spPr>
          <a:xfrm>
            <a:off x="6276660" y="4938298"/>
            <a:ext cx="1304365" cy="369332"/>
          </a:xfrm>
          <a:prstGeom prst="rect">
            <a:avLst/>
          </a:prstGeom>
          <a:noFill/>
        </p:spPr>
        <p:txBody>
          <a:bodyPr wrap="square">
            <a:spAutoFit/>
          </a:bodyPr>
          <a:lstStyle/>
          <a:p>
            <a:r>
              <a:rPr lang="es-ES" sz="1800" dirty="0"/>
              <a:t>obediencia,</a:t>
            </a:r>
            <a:endParaRPr lang="es-419" dirty="0"/>
          </a:p>
        </p:txBody>
      </p:sp>
      <p:sp>
        <p:nvSpPr>
          <p:cNvPr id="22" name="TextBox 21">
            <a:extLst>
              <a:ext uri="{FF2B5EF4-FFF2-40B4-BE49-F238E27FC236}">
                <a16:creationId xmlns:a16="http://schemas.microsoft.com/office/drawing/2014/main" id="{A6AC10CF-7C6D-A6A1-18D7-C69681BE3E80}"/>
              </a:ext>
            </a:extLst>
          </p:cNvPr>
          <p:cNvSpPr txBox="1"/>
          <p:nvPr/>
        </p:nvSpPr>
        <p:spPr>
          <a:xfrm>
            <a:off x="8961612" y="6406821"/>
            <a:ext cx="1090471" cy="369332"/>
          </a:xfrm>
          <a:prstGeom prst="rect">
            <a:avLst/>
          </a:prstGeom>
          <a:noFill/>
        </p:spPr>
        <p:txBody>
          <a:bodyPr wrap="square">
            <a:spAutoFit/>
          </a:bodyPr>
          <a:lstStyle/>
          <a:p>
            <a:r>
              <a:rPr lang="es-ES" sz="1800" dirty="0"/>
              <a:t>y alegría</a:t>
            </a:r>
            <a:endParaRPr lang="es-419" sz="1800" dirty="0"/>
          </a:p>
        </p:txBody>
      </p:sp>
    </p:spTree>
    <p:extLst>
      <p:ext uri="{BB962C8B-B14F-4D97-AF65-F5344CB8AC3E}">
        <p14:creationId xmlns:p14="http://schemas.microsoft.com/office/powerpoint/2010/main" val="140280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circle(in)">
                                      <p:cBhvr>
                                        <p:cTn id="26" dur="2000"/>
                                        <p:tgtEl>
                                          <p:spTgt spid="615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circle(in)">
                                      <p:cBhvr>
                                        <p:cTn id="34" dur="2000"/>
                                        <p:tgtEl>
                                          <p:spTgt spid="614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circle(in)">
                                      <p:cBhvr>
                                        <p:cTn id="42" dur="2000"/>
                                        <p:tgtEl>
                                          <p:spTgt spid="615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154"/>
                                        </p:tgtEl>
                                        <p:attrNameLst>
                                          <p:attrName>style.visibility</p:attrName>
                                        </p:attrNameLst>
                                      </p:cBhvr>
                                      <p:to>
                                        <p:strVal val="visible"/>
                                      </p:to>
                                    </p:set>
                                    <p:animEffect transition="in" filter="fade">
                                      <p:cBhvr>
                                        <p:cTn id="50" dur="1000"/>
                                        <p:tgtEl>
                                          <p:spTgt spid="6154"/>
                                        </p:tgtEl>
                                      </p:cBhvr>
                                    </p:animEffect>
                                    <p:anim calcmode="lin" valueType="num">
                                      <p:cBhvr>
                                        <p:cTn id="51" dur="1000" fill="hold"/>
                                        <p:tgtEl>
                                          <p:spTgt spid="6154"/>
                                        </p:tgtEl>
                                        <p:attrNameLst>
                                          <p:attrName>ppt_x</p:attrName>
                                        </p:attrNameLst>
                                      </p:cBhvr>
                                      <p:tavLst>
                                        <p:tav tm="0">
                                          <p:val>
                                            <p:strVal val="#ppt_x"/>
                                          </p:val>
                                        </p:tav>
                                        <p:tav tm="100000">
                                          <p:val>
                                            <p:strVal val="#ppt_x"/>
                                          </p:val>
                                        </p:tav>
                                      </p:tavLst>
                                    </p:anim>
                                    <p:anim calcmode="lin" valueType="num">
                                      <p:cBhvr>
                                        <p:cTn id="52" dur="1000" fill="hold"/>
                                        <p:tgtEl>
                                          <p:spTgt spid="6154"/>
                                        </p:tgtEl>
                                        <p:attrNameLst>
                                          <p:attrName>ppt_y</p:attrName>
                                        </p:attrNameLst>
                                      </p:cBhvr>
                                      <p:tavLst>
                                        <p:tav tm="0">
                                          <p:val>
                                            <p:strVal val="#ppt_y+.1"/>
                                          </p:val>
                                        </p:tav>
                                        <p:tav tm="100000">
                                          <p:val>
                                            <p:strVal val="#ppt_y"/>
                                          </p:val>
                                        </p:tav>
                                      </p:tavLst>
                                    </p:anim>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17334-AF8E-4A74-06ED-F8D1321CE00D}"/>
              </a:ext>
            </a:extLst>
          </p:cNvPr>
          <p:cNvSpPr>
            <a:spLocks noGrp="1"/>
          </p:cNvSpPr>
          <p:nvPr>
            <p:ph type="title"/>
          </p:nvPr>
        </p:nvSpPr>
        <p:spPr>
          <a:xfrm>
            <a:off x="6756643" y="0"/>
            <a:ext cx="4645250" cy="2889114"/>
          </a:xfrm>
        </p:spPr>
        <p:txBody>
          <a:bodyPr vert="horz" lIns="91440" tIns="45720" rIns="91440" bIns="45720" rtlCol="0" anchor="b">
            <a:normAutofit/>
          </a:bodyPr>
          <a:lstStyle/>
          <a:p>
            <a:r>
              <a:rPr lang="en-US" sz="4700" kern="1200" dirty="0" err="1">
                <a:latin typeface="+mj-lt"/>
                <a:ea typeface="+mj-ea"/>
                <a:cs typeface="+mj-cs"/>
              </a:rPr>
              <a:t>Cuando</a:t>
            </a:r>
            <a:r>
              <a:rPr lang="en-US" sz="4700" kern="1200" dirty="0">
                <a:latin typeface="+mj-lt"/>
                <a:ea typeface="+mj-ea"/>
                <a:cs typeface="+mj-cs"/>
              </a:rPr>
              <a:t> no </a:t>
            </a:r>
            <a:r>
              <a:rPr lang="en-US" sz="4700" kern="1200" dirty="0" err="1">
                <a:latin typeface="+mj-lt"/>
                <a:ea typeface="+mj-ea"/>
                <a:cs typeface="+mj-cs"/>
              </a:rPr>
              <a:t>estamos</a:t>
            </a:r>
            <a:r>
              <a:rPr lang="en-US" sz="4700" kern="1200" dirty="0">
                <a:latin typeface="+mj-lt"/>
                <a:ea typeface="+mj-ea"/>
                <a:cs typeface="+mj-cs"/>
              </a:rPr>
              <a:t> </a:t>
            </a:r>
            <a:r>
              <a:rPr lang="en-US" sz="4700" kern="1200" dirty="0" err="1">
                <a:latin typeface="+mj-lt"/>
                <a:ea typeface="+mj-ea"/>
                <a:cs typeface="+mj-cs"/>
              </a:rPr>
              <a:t>unidos</a:t>
            </a:r>
            <a:r>
              <a:rPr lang="en-US" sz="4700" kern="1200" dirty="0">
                <a:latin typeface="+mj-lt"/>
                <a:ea typeface="+mj-ea"/>
                <a:cs typeface="+mj-cs"/>
              </a:rPr>
              <a:t>, ¿</a:t>
            </a:r>
            <a:r>
              <a:rPr lang="en-US" sz="4700" kern="1200" dirty="0" err="1">
                <a:latin typeface="+mj-lt"/>
                <a:ea typeface="+mj-ea"/>
                <a:cs typeface="+mj-cs"/>
              </a:rPr>
              <a:t>Cómo</a:t>
            </a:r>
            <a:r>
              <a:rPr lang="en-US" sz="4700" kern="1200" dirty="0">
                <a:latin typeface="+mj-lt"/>
                <a:ea typeface="+mj-ea"/>
                <a:cs typeface="+mj-cs"/>
              </a:rPr>
              <a:t> </a:t>
            </a:r>
            <a:r>
              <a:rPr lang="en-US" sz="4700" kern="1200" dirty="0" err="1">
                <a:latin typeface="+mj-lt"/>
                <a:ea typeface="+mj-ea"/>
                <a:cs typeface="+mj-cs"/>
              </a:rPr>
              <a:t>actuamos</a:t>
            </a:r>
            <a:r>
              <a:rPr lang="en-US" sz="4700" kern="1200" dirty="0">
                <a:latin typeface="+mj-lt"/>
                <a:ea typeface="+mj-ea"/>
                <a:cs typeface="+mj-cs"/>
              </a:rPr>
              <a:t>? </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Pin on Dibujo de ovejas">
            <a:extLst>
              <a:ext uri="{FF2B5EF4-FFF2-40B4-BE49-F238E27FC236}">
                <a16:creationId xmlns:a16="http://schemas.microsoft.com/office/drawing/2014/main" id="{CEE2636E-3FE7-98FE-F7C3-3BEC3B2BB0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568655"/>
            <a:ext cx="4047843" cy="4352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557809-0B79-4E0D-E43E-0BD21FCF66F1}"/>
              </a:ext>
            </a:extLst>
          </p:cNvPr>
          <p:cNvSpPr txBox="1"/>
          <p:nvPr/>
        </p:nvSpPr>
        <p:spPr>
          <a:xfrm>
            <a:off x="6542202" y="3714161"/>
            <a:ext cx="4859691" cy="1446550"/>
          </a:xfrm>
          <a:prstGeom prst="rect">
            <a:avLst/>
          </a:prstGeom>
          <a:noFill/>
        </p:spPr>
        <p:txBody>
          <a:bodyPr wrap="square" rtlCol="0">
            <a:spAutoFit/>
          </a:bodyPr>
          <a:lstStyle/>
          <a:p>
            <a:r>
              <a:rPr lang="en-US" sz="4400" dirty="0">
                <a:solidFill>
                  <a:schemeClr val="bg1"/>
                </a:solidFill>
              </a:rPr>
              <a:t>Con </a:t>
            </a:r>
            <a:r>
              <a:rPr lang="en-US" sz="4400" dirty="0" err="1">
                <a:solidFill>
                  <a:schemeClr val="bg1"/>
                </a:solidFill>
              </a:rPr>
              <a:t>peleas</a:t>
            </a:r>
            <a:r>
              <a:rPr lang="en-US" sz="4400" dirty="0">
                <a:solidFill>
                  <a:schemeClr val="bg1"/>
                </a:solidFill>
              </a:rPr>
              <a:t>, </a:t>
            </a:r>
            <a:r>
              <a:rPr lang="en-US" sz="4400" dirty="0" err="1">
                <a:solidFill>
                  <a:schemeClr val="bg1"/>
                </a:solidFill>
              </a:rPr>
              <a:t>rencor</a:t>
            </a:r>
            <a:r>
              <a:rPr lang="en-US" sz="4400" dirty="0">
                <a:solidFill>
                  <a:schemeClr val="bg1"/>
                </a:solidFill>
              </a:rPr>
              <a:t>, </a:t>
            </a:r>
            <a:r>
              <a:rPr lang="en-US" sz="4400" dirty="0" err="1">
                <a:solidFill>
                  <a:schemeClr val="bg1"/>
                </a:solidFill>
              </a:rPr>
              <a:t>desacuerdos</a:t>
            </a:r>
            <a:endParaRPr lang="es-419" sz="4400" dirty="0">
              <a:solidFill>
                <a:schemeClr val="bg1"/>
              </a:solidFill>
            </a:endParaRPr>
          </a:p>
        </p:txBody>
      </p:sp>
      <p:pic>
        <p:nvPicPr>
          <p:cNvPr id="5" name="Picture 4" descr="A picture containing diagram&#10;&#10;Description automatically generated">
            <a:extLst>
              <a:ext uri="{FF2B5EF4-FFF2-40B4-BE49-F238E27FC236}">
                <a16:creationId xmlns:a16="http://schemas.microsoft.com/office/drawing/2014/main" id="{46FE1169-F641-2A9A-A389-1EBA7B9F0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752" y="5061346"/>
            <a:ext cx="1541929" cy="15419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081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771</Words>
  <Application>Microsoft Office PowerPoint</Application>
  <PresentationFormat>Widescreen</PresentationFormat>
  <Paragraphs>62</Paragraphs>
  <Slides>19</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Berlin Sans FB</vt:lpstr>
      <vt:lpstr>Calibri</vt:lpstr>
      <vt:lpstr>Comic Sans MS</vt:lpstr>
      <vt:lpstr>Mystical Woods Smooth Script</vt:lpstr>
      <vt:lpstr>Roboto</vt:lpstr>
      <vt:lpstr>Times New Roman</vt:lpstr>
      <vt:lpstr>Office Theme</vt:lpstr>
      <vt:lpstr>Ministerio Amigos de Jesús y María</vt:lpstr>
      <vt:lpstr>Jesús ora por los Apóstoles</vt:lpstr>
      <vt:lpstr>Jesús ora por los Apóstoles</vt:lpstr>
      <vt:lpstr>PowerPoint Presentation</vt:lpstr>
      <vt:lpstr>La Ascensión de Jesús al Cielo</vt:lpstr>
      <vt:lpstr>REFLEXIÓN</vt:lpstr>
      <vt:lpstr>Jesús ora por los apóstoles que serán pastores de su pueblo y por todos que creerán en Él. ¿Quiénes siguen el trabajo de los apóstoles? </vt:lpstr>
      <vt:lpstr>¿Por qué dice Jesús que es importante que haya unión entre sus seguidores?</vt:lpstr>
      <vt:lpstr>Cuando no estamos unidos, ¿Cómo actuamos? </vt:lpstr>
      <vt:lpstr>Si estamos peleando, ¿Creerán los demás que Dios está en nuestro corazón? </vt:lpstr>
      <vt:lpstr>Jesús quiere que estemos unidos a Dios también para poder estar con Él a donde Él va. ¿Por qué? </vt:lpstr>
      <vt:lpstr>Jesús quiere que todos lo conozcan y crean en Él; y unidos lo podemos ayudar en esta misión.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9</cp:revision>
  <dcterms:modified xsi:type="dcterms:W3CDTF">2025-05-26T18:11:11Z</dcterms:modified>
</cp:coreProperties>
</file>