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74" r:id="rId5"/>
    <p:sldId id="275" r:id="rId6"/>
    <p:sldId id="276" r:id="rId7"/>
    <p:sldId id="277" r:id="rId8"/>
    <p:sldId id="278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embeddedFontLst>
    <p:embeddedFont>
      <p:font typeface="Arial Black" panose="020B0A04020102020204" pitchFamily="34" charset="0"/>
      <p:regular r:id="rId21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mbria" panose="02040503050406030204" pitchFamily="18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h369+06e4SLB2lWy4q41l4YYdm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58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e3ea701b43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g1e3ea701b43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0.jp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1.jpg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2.jpg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3.png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5.jpg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SH4aa-M_Xeg?feature=oembed" TargetMode="External"/><Relationship Id="rId6" Type="http://schemas.openxmlformats.org/officeDocument/2006/relationships/hyperlink" Target="https://youtu.be/SH4aa-M_Xeg" TargetMode="External"/><Relationship Id="rId5" Type="http://schemas.openxmlformats.org/officeDocument/2006/relationships/image" Target="../media/image2.jpg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descr="Ruth Olarte_tkm (rutholarte_tkm) en Pinteres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220200" cy="691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 descr="https://encrypted-tbn2.gstatic.com/images?q=tbn:ANd9GcQbLqMCMELo_axB5tsbB16sJp8-IPFuBM3T21tS70IcZgL0pW_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71800" y="2133600"/>
            <a:ext cx="2743200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529450" y="4848000"/>
            <a:ext cx="8309700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 err="1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Ministerio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 de Amigos de Jesús y María</a:t>
            </a:r>
            <a:endParaRPr sz="3000" b="0" i="0" u="none" strike="noStrike" cap="none" dirty="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Ciclo</a:t>
            </a:r>
            <a:r>
              <a:rPr lang="en-US" sz="1800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 A - XVII Domingo del </a:t>
            </a:r>
            <a:r>
              <a:rPr lang="en-US" sz="1800" dirty="0" err="1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Tiempo</a:t>
            </a:r>
            <a:r>
              <a:rPr lang="en-US" sz="1800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Ordinario</a:t>
            </a:r>
            <a:endParaRPr sz="1800" dirty="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El Tesoro y la Perla </a:t>
            </a: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Mateo 13, </a:t>
            </a: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44-52 (9+ </a:t>
            </a: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años</a:t>
            </a: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800" dirty="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FF"/>
                </a:solidFill>
                <a:latin typeface="Arial Black"/>
                <a:ea typeface="Arial Black"/>
                <a:cs typeface="Arial Black"/>
                <a:sym typeface="Arial Black"/>
              </a:rPr>
              <a:t>www.fcpeace.org</a:t>
            </a:r>
            <a:endParaRPr sz="2400" dirty="0">
              <a:solidFill>
                <a:srgbClr val="0000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10" descr="https://encrypted-tbn2.gstatic.com/images?q=tbn:ANd9GcQbLqMCMELo_axB5tsbB16sJp8-IPFuBM3T21tS70IcZgL0pW_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7600" y="152400"/>
            <a:ext cx="15240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0" descr="Tosca Gradient Background Powerpoint – Toda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0" descr="https://encrypted-tbn2.gstatic.com/images?q=tbn:ANd9GcQbLqMCMELo_axB5tsbB16sJp8-IPFuBM3T21tS70IcZgL0pW_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800" y="2514600"/>
            <a:ext cx="5133975" cy="405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0"/>
          <p:cNvSpPr txBox="1"/>
          <p:nvPr/>
        </p:nvSpPr>
        <p:spPr>
          <a:xfrm>
            <a:off x="5638800" y="2438400"/>
            <a:ext cx="3505200" cy="470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Reino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Jesús es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reino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Felicidad Eterna. Si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supiéramos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dicha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tan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grande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es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vivir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siempre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 Jesús,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esforzaríamos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hacer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cualquier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cosa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poder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estar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siempre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 Jesús 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7772400" y="6736081"/>
            <a:ext cx="1371600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0"/>
          <p:cNvSpPr/>
          <p:nvPr/>
        </p:nvSpPr>
        <p:spPr>
          <a:xfrm>
            <a:off x="228600" y="1053405"/>
            <a:ext cx="914400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reino de los cielos es tan VALIOSO y MARAVILLOSO que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 descubrirlo, hariamos  todo lo posible y arriesgariamos cualquier cosa para pertenecer a ese  Reino.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1" descr="Green background Power Point Templa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7315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1" descr="https://encrypted-tbn2.gstatic.com/images?q=tbn:ANd9GcQbLqMCMELo_axB5tsbB16sJp8-IPFuBM3T21tS70IcZgL0pW_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" cy="8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1"/>
          <p:cNvSpPr txBox="1"/>
          <p:nvPr/>
        </p:nvSpPr>
        <p:spPr>
          <a:xfrm>
            <a:off x="1219200" y="228600"/>
            <a:ext cx="716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Por qué es tan valioso el Reino de los Cielos?</a:t>
            </a:r>
            <a:endParaRPr sz="2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Google Shape;176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29600" y="6972300"/>
            <a:ext cx="9144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1"/>
          <p:cNvSpPr txBox="1"/>
          <p:nvPr/>
        </p:nvSpPr>
        <p:spPr>
          <a:xfrm>
            <a:off x="4876800" y="1358463"/>
            <a:ext cx="3505200" cy="4832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Encontrar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Reino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Cielos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 un PRIVILEGIO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muy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especial,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pero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también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 RETO, al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igual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hombre de la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parábola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que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renuncia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a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lo que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tiene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tener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MAYOR de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TESOROS.  Para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entrar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al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Reino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Cielos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necesitamos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ser OTRO JESUS EN LA TIERRA.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3400" y="1143000"/>
            <a:ext cx="4191000" cy="50475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12" descr="Green background Power Point Templa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7315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2" descr="https://encrypted-tbn2.gstatic.com/images?q=tbn:ANd9GcQbLqMCMELo_axB5tsbB16sJp8-IPFuBM3T21tS70IcZgL0pW_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" cy="8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2"/>
          <p:cNvSpPr txBox="1"/>
          <p:nvPr/>
        </p:nvSpPr>
        <p:spPr>
          <a:xfrm>
            <a:off x="1219200" y="228600"/>
            <a:ext cx="716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Por qué es tan valioso el Reino de los Cielos?</a:t>
            </a:r>
            <a:endParaRPr sz="2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2"/>
          <p:cNvSpPr txBox="1"/>
          <p:nvPr/>
        </p:nvSpPr>
        <p:spPr>
          <a:xfrm>
            <a:off x="228600" y="990600"/>
            <a:ext cx="8763000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tener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Jesús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nuestro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Corazón,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tenemos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lo que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necesitamos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ser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felices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aqui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Tierra y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Cielo.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Jesús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protégé,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guía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,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paz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amor,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gozo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lo que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necesitamos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construir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Reino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12" descr="40 Dibujos De Jesús Hermosos Para Niños... ¡Te Encantarán ..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76400" y="2806482"/>
            <a:ext cx="5867400" cy="4370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29600" y="6972300"/>
            <a:ext cx="914400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13" descr="Green background Power Point Templa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7315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3" descr="https://encrypted-tbn2.gstatic.com/images?q=tbn:ANd9GcQbLqMCMELo_axB5tsbB16sJp8-IPFuBM3T21tS70IcZgL0pW_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" cy="8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3"/>
          <p:cNvSpPr txBox="1"/>
          <p:nvPr/>
        </p:nvSpPr>
        <p:spPr>
          <a:xfrm>
            <a:off x="1219200" y="228600"/>
            <a:ext cx="71628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Cómo le damos prioridad a Jesús?</a:t>
            </a:r>
            <a:endParaRPr sz="2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3"/>
          <p:cNvSpPr txBox="1"/>
          <p:nvPr/>
        </p:nvSpPr>
        <p:spPr>
          <a:xfrm>
            <a:off x="1397508" y="902612"/>
            <a:ext cx="726338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Orando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 Jesús.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Haciendo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bien a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demás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Obedeciendo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respetando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nuestros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padres.</a:t>
            </a: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13" descr="Configuración con Crist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47800" y="2438400"/>
            <a:ext cx="5867400" cy="4102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8" name="Google Shape;19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29600" y="6972300"/>
            <a:ext cx="914400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14" descr="Green background Power Point Templa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7315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4" descr="https://encrypted-tbn2.gstatic.com/images?q=tbn:ANd9GcQbLqMCMELo_axB5tsbB16sJp8-IPFuBM3T21tS70IcZgL0pW_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" cy="8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4"/>
          <p:cNvSpPr txBox="1"/>
          <p:nvPr/>
        </p:nvSpPr>
        <p:spPr>
          <a:xfrm>
            <a:off x="2034540" y="871728"/>
            <a:ext cx="5446776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ACTIVIDAD</a:t>
            </a:r>
            <a:endParaRPr sz="8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" name="Google Shape;206;p14" descr="Por qué son importantes las manualidades? » Babytut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9528" y="2284750"/>
            <a:ext cx="4876800" cy="3486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29600" y="6972300"/>
            <a:ext cx="914400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15" descr="Green background Power Point Templa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7315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5" descr="https://encrypted-tbn2.gstatic.com/images?q=tbn:ANd9GcQbLqMCMELo_axB5tsbB16sJp8-IPFuBM3T21tS70IcZgL0pW_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96164" y="381000"/>
            <a:ext cx="6382359" cy="6324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5"/>
          <p:cNvSpPr txBox="1"/>
          <p:nvPr/>
        </p:nvSpPr>
        <p:spPr>
          <a:xfrm>
            <a:off x="3276600" y="1600200"/>
            <a:ext cx="12192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CIELOS</a:t>
            </a:r>
            <a:endParaRPr sz="1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5"/>
          <p:cNvSpPr txBox="1"/>
          <p:nvPr/>
        </p:nvSpPr>
        <p:spPr>
          <a:xfrm>
            <a:off x="1752600" y="2057400"/>
            <a:ext cx="16002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ESCONDIDO</a:t>
            </a:r>
            <a:endParaRPr sz="1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5"/>
          <p:cNvSpPr txBox="1"/>
          <p:nvPr/>
        </p:nvSpPr>
        <p:spPr>
          <a:xfrm>
            <a:off x="3124200" y="2514600"/>
            <a:ext cx="16002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ENCUENTRA</a:t>
            </a:r>
            <a:endParaRPr sz="1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5"/>
          <p:cNvSpPr txBox="1"/>
          <p:nvPr/>
        </p:nvSpPr>
        <p:spPr>
          <a:xfrm>
            <a:off x="2667000" y="2971800"/>
            <a:ext cx="16002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ALEGRIA</a:t>
            </a:r>
            <a:endParaRPr sz="1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5"/>
          <p:cNvSpPr txBox="1"/>
          <p:nvPr/>
        </p:nvSpPr>
        <p:spPr>
          <a:xfrm>
            <a:off x="2895600" y="3516868"/>
            <a:ext cx="16002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CAMPO</a:t>
            </a:r>
            <a:endParaRPr sz="1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5"/>
          <p:cNvSpPr txBox="1"/>
          <p:nvPr/>
        </p:nvSpPr>
        <p:spPr>
          <a:xfrm>
            <a:off x="2133600" y="4191000"/>
            <a:ext cx="1905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NEGOCIANTE</a:t>
            </a:r>
            <a:endParaRPr sz="1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5"/>
          <p:cNvSpPr txBox="1"/>
          <p:nvPr/>
        </p:nvSpPr>
        <p:spPr>
          <a:xfrm>
            <a:off x="1828800" y="4648200"/>
            <a:ext cx="16002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PERLAS</a:t>
            </a:r>
            <a:endParaRPr sz="1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5"/>
          <p:cNvSpPr txBox="1"/>
          <p:nvPr/>
        </p:nvSpPr>
        <p:spPr>
          <a:xfrm>
            <a:off x="1905000" y="5105400"/>
            <a:ext cx="16002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VALOR</a:t>
            </a:r>
            <a:endParaRPr sz="1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29600" y="6972300"/>
            <a:ext cx="914400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16" descr="Green background Power Point Templa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7315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6" descr="https://encrypted-tbn2.gstatic.com/images?q=tbn:ANd9GcQbLqMCMELo_axB5tsbB16sJp8-IPFuBM3T21tS70IcZgL0pW_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1000" y="1371600"/>
            <a:ext cx="848818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6"/>
          <p:cNvSpPr txBox="1"/>
          <p:nvPr/>
        </p:nvSpPr>
        <p:spPr>
          <a:xfrm>
            <a:off x="1752600" y="3124200"/>
            <a:ext cx="914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6"/>
          <p:cNvSpPr txBox="1"/>
          <p:nvPr/>
        </p:nvSpPr>
        <p:spPr>
          <a:xfrm>
            <a:off x="3276600" y="3124200"/>
            <a:ext cx="914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YOR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6"/>
          <p:cNvSpPr txBox="1"/>
          <p:nvPr/>
        </p:nvSpPr>
        <p:spPr>
          <a:xfrm>
            <a:off x="4572000" y="3124200"/>
            <a:ext cx="914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6"/>
          <p:cNvSpPr txBox="1"/>
          <p:nvPr/>
        </p:nvSpPr>
        <p:spPr>
          <a:xfrm>
            <a:off x="7620000" y="3119735"/>
            <a:ext cx="914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BRIR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6"/>
          <p:cNvSpPr txBox="1"/>
          <p:nvPr/>
        </p:nvSpPr>
        <p:spPr>
          <a:xfrm>
            <a:off x="2514600" y="3729335"/>
            <a:ext cx="914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6"/>
          <p:cNvSpPr txBox="1"/>
          <p:nvPr/>
        </p:nvSpPr>
        <p:spPr>
          <a:xfrm>
            <a:off x="3962400" y="3733800"/>
            <a:ext cx="914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6"/>
          <p:cNvSpPr txBox="1"/>
          <p:nvPr/>
        </p:nvSpPr>
        <p:spPr>
          <a:xfrm>
            <a:off x="6096000" y="3733800"/>
            <a:ext cx="9144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Google Shape;238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29600" y="6972300"/>
            <a:ext cx="914400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g1e3ea701b43_2_0" descr="Green background Power Point Templa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7315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1e3ea701b43_2_0" descr="https://encrypted-tbn2.gstatic.com/images?q=tbn:ANd9GcQbLqMCMELo_axB5tsbB16sJp8-IPFuBM3T21tS70IcZgL0pW_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" cy="8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g1e3ea701b43_2_0"/>
          <p:cNvSpPr txBox="1"/>
          <p:nvPr/>
        </p:nvSpPr>
        <p:spPr>
          <a:xfrm>
            <a:off x="1600200" y="457200"/>
            <a:ext cx="7162800" cy="14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ORACION</a:t>
            </a:r>
            <a:endParaRPr sz="8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1e3ea701b43_2_0"/>
          <p:cNvSpPr txBox="1"/>
          <p:nvPr/>
        </p:nvSpPr>
        <p:spPr>
          <a:xfrm>
            <a:off x="457200" y="2361000"/>
            <a:ext cx="480060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Jesús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corazón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Gracias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ser mi amigo. Gracias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regalos que me das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Ayúdame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imitarte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que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otros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quieran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recibirte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sus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corazones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también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Amén</a:t>
            </a: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g1e3ea701b43_2_0" descr="CLASE ROQUITAS: EL TEMPLO ES UN LUGAR PARA ORAR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86400" y="1828800"/>
            <a:ext cx="3371850" cy="452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g1e3ea701b43_2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29600" y="6972300"/>
            <a:ext cx="914400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17" descr="Green background Power Point Templa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7315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17" descr="https://encrypted-tbn2.gstatic.com/images?q=tbn:ANd9GcQbLqMCMELo_axB5tsbB16sJp8-IPFuBM3T21tS70IcZgL0pW_r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" cy="8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7"/>
          <p:cNvSpPr/>
          <p:nvPr/>
        </p:nvSpPr>
        <p:spPr>
          <a:xfrm>
            <a:off x="1621400" y="106550"/>
            <a:ext cx="723090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s-E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Mi Tesoro, Siervas, </a:t>
            </a:r>
            <a:r>
              <a:rPr lang="es-ES" sz="1800" u="sng" dirty="0">
                <a:solidFill>
                  <a:srgbClr val="0000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  <a:hlinkClick r:id="rId6"/>
              </a:rPr>
              <a:t>https://youtu.be/SH4aa-M_Xeg</a:t>
            </a:r>
            <a:r>
              <a:rPr lang="es-E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(9+ años)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57" name="Google Shape;257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29600" y="6972300"/>
            <a:ext cx="9144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nline Media 1" title="Mi Tesoro - Letra Y Musica: Siervas">
            <a:hlinkClick r:id="" action="ppaction://media"/>
            <a:extLst>
              <a:ext uri="{FF2B5EF4-FFF2-40B4-BE49-F238E27FC236}">
                <a16:creationId xmlns:a16="http://schemas.microsoft.com/office/drawing/2014/main" id="{6DC656CF-E52B-EEA4-1986-A26F8B00668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-13487" y="838200"/>
            <a:ext cx="9144000" cy="647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" descr="Green and white stripes Free PPT Backgrounds for your PowerPoint 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4800" y="533400"/>
            <a:ext cx="8588772" cy="622186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/>
          <p:nvPr/>
        </p:nvSpPr>
        <p:spPr>
          <a:xfrm>
            <a:off x="1752600" y="76200"/>
            <a:ext cx="58674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Comencemos Invocando la presencia del Espíritu Santo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3" descr="Ruth Olarte_tkm (rutholarte_tkm) en Pinteres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220200" cy="691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3" descr="•Reconocer la enseñanza deJesús acerca del Reino, a travésde las para bolas. Éstas debenser identificadas e interpretadasp..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296400" cy="697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4" descr="Parábola de El Tesoro Escondido - Valivan - YouTub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771899"/>
            <a:ext cx="4572000" cy="308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3771899"/>
            <a:ext cx="4572000" cy="308610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4"/>
          <p:cNvSpPr/>
          <p:nvPr/>
        </p:nvSpPr>
        <p:spPr>
          <a:xfrm>
            <a:off x="1180140" y="545107"/>
            <a:ext cx="678371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cap="none" dirty="0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rPr>
              <a:t>QUÉ SON PARABOLAS?</a:t>
            </a:r>
            <a:endParaRPr sz="5400" b="1" cap="none" dirty="0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"/>
          <p:cNvSpPr txBox="1"/>
          <p:nvPr/>
        </p:nvSpPr>
        <p:spPr>
          <a:xfrm>
            <a:off x="912482" y="1683643"/>
            <a:ext cx="7319035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HN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Historias cortas que Jesús usa para ayudarnos a entender su mensaje.  </a:t>
            </a:r>
          </a:p>
        </p:txBody>
      </p:sp>
      <p:sp>
        <p:nvSpPr>
          <p:cNvPr id="108" name="Google Shape;108;p4"/>
          <p:cNvSpPr/>
          <p:nvPr/>
        </p:nvSpPr>
        <p:spPr>
          <a:xfrm>
            <a:off x="228600" y="2514600"/>
            <a:ext cx="851861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cap="none" dirty="0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rPr>
              <a:t>ESTA</a:t>
            </a:r>
            <a:r>
              <a:rPr lang="en-US" sz="5400" b="1" cap="none" dirty="0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cap="none" dirty="0">
                <a:solidFill>
                  <a:srgbClr val="6F91C8"/>
                </a:solidFill>
                <a:latin typeface="Calibri"/>
                <a:ea typeface="Calibri"/>
                <a:cs typeface="Calibri"/>
                <a:sym typeface="Calibri"/>
              </a:rPr>
              <a:t>SEMANA JESUS NOS TRAE DOS PARABOLAS</a:t>
            </a:r>
            <a:endParaRPr sz="3200" b="1" cap="none" dirty="0">
              <a:solidFill>
                <a:srgbClr val="6F91C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/>
      <p:bldP spid="10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5" descr="https://encrypted-tbn2.gstatic.com/images?q=tbn:ANd9GcQbLqMCMELo_axB5tsbB16sJp8-IPFuBM3T21tS70IcZgL0pW_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7600" y="152400"/>
            <a:ext cx="15240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5" descr="Tosca Gradient Background Powerpoint – Toda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5" descr="https://encrypted-tbn2.gstatic.com/images?q=tbn:ANd9GcQbLqMCMELo_axB5tsbB16sJp8-IPFuBM3T21tS70IcZgL0pW_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" cy="8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5"/>
          <p:cNvSpPr txBox="1"/>
          <p:nvPr/>
        </p:nvSpPr>
        <p:spPr>
          <a:xfrm>
            <a:off x="152400" y="1905000"/>
            <a:ext cx="88392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aquel tiempo, Jesús dijo a la multitud:</a:t>
            </a:r>
            <a:endParaRPr sz="4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5"/>
          <p:cNvSpPr txBox="1"/>
          <p:nvPr/>
        </p:nvSpPr>
        <p:spPr>
          <a:xfrm>
            <a:off x="1143000" y="152400"/>
            <a:ext cx="76962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 TESORO Y LA PERLA - MATEO 13, 44-52</a:t>
            </a:r>
            <a:endParaRPr sz="2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641" y="3124200"/>
            <a:ext cx="9094360" cy="373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6" descr="https://encrypted-tbn2.gstatic.com/images?q=tbn:ANd9GcQbLqMCMELo_axB5tsbB16sJp8-IPFuBM3T21tS70IcZgL0pW_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7600" y="152400"/>
            <a:ext cx="15240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6" descr="Tosca Gradient Background Powerpoint – Toda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6" descr="https://encrypted-tbn2.gstatic.com/images?q=tbn:ANd9GcQbLqMCMELo_axB5tsbB16sJp8-IPFuBM3T21tS70IcZgL0pW_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57400" y="2575560"/>
            <a:ext cx="5295900" cy="407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6"/>
          <p:cNvSpPr txBox="1"/>
          <p:nvPr/>
        </p:nvSpPr>
        <p:spPr>
          <a:xfrm>
            <a:off x="569976" y="1512445"/>
            <a:ext cx="87630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que lo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encuentra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lo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vuelve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esconder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y,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lleno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alegría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vende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cuanto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tiene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compra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aquel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campo.</a:t>
            </a: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7" descr="https://encrypted-tbn2.gstatic.com/images?q=tbn:ANd9GcQbLqMCMELo_axB5tsbB16sJp8-IPFuBM3T21tS70IcZgL0pW_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7600" y="152400"/>
            <a:ext cx="15240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7" descr="Tosca Gradient Background Powerpoint – Toda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7" descr="https://encrypted-tbn2.gstatic.com/images?q=tbn:ANd9GcQbLqMCMELo_axB5tsbB16sJp8-IPFuBM3T21tS70IcZgL0pW_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2053648"/>
            <a:ext cx="9157810" cy="4804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7" descr="pngegg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37122">
            <a:off x="7018864" y="3622232"/>
            <a:ext cx="2286000" cy="2074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8" descr="https://encrypted-tbn2.gstatic.com/images?q=tbn:ANd9GcQbLqMCMELo_axB5tsbB16sJp8-IPFuBM3T21tS70IcZgL0pW_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7600" y="152400"/>
            <a:ext cx="15240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8" descr="Tosca Gradient Background Powerpoint – Toda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8" descr="https://encrypted-tbn2.gstatic.com/images?q=tbn:ANd9GcQbLqMCMELo_axB5tsbB16sJp8-IPFuBM3T21tS70IcZgL0pW_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28800" y="1295400"/>
            <a:ext cx="5346915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8"/>
          <p:cNvSpPr/>
          <p:nvPr/>
        </p:nvSpPr>
        <p:spPr>
          <a:xfrm>
            <a:off x="1219200" y="4800600"/>
            <a:ext cx="7239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 y vende cuanto tiene y la compra</a:t>
            </a: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8"/>
          <p:cNvSpPr txBox="1"/>
          <p:nvPr/>
        </p:nvSpPr>
        <p:spPr>
          <a:xfrm>
            <a:off x="5894832" y="5653465"/>
            <a:ext cx="309676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Palabra del </a:t>
            </a:r>
            <a:r>
              <a:rPr lang="en-US" sz="2400" b="1" dirty="0" err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Señor</a:t>
            </a:r>
            <a:endParaRPr sz="2400" b="1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Gloria a </a:t>
            </a:r>
            <a:r>
              <a:rPr lang="en-US" sz="2400" b="1" dirty="0" err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Ti</a:t>
            </a:r>
            <a:r>
              <a:rPr lang="en-US" sz="2400" b="1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Señor</a:t>
            </a:r>
            <a:r>
              <a:rPr lang="en-US" sz="2400" b="1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 Jesús.</a:t>
            </a:r>
            <a:endParaRPr sz="2400" b="1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8"/>
          <p:cNvSpPr/>
          <p:nvPr/>
        </p:nvSpPr>
        <p:spPr>
          <a:xfrm flipV="1">
            <a:off x="0" y="6857999"/>
            <a:ext cx="9144000" cy="646331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9" descr="https://encrypted-tbn2.gstatic.com/images?q=tbn:ANd9GcQbLqMCMELo_axB5tsbB16sJp8-IPFuBM3T21tS70IcZgL0pW_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7600" y="152400"/>
            <a:ext cx="15240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9" descr="Tosca Gradient Background Powerpoint – Toda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9" descr="https://encrypted-tbn2.gstatic.com/images?q=tbn:ANd9GcQbLqMCMELo_axB5tsbB16sJp8-IPFuBM3T21tS70IcZgL0pW_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" cy="8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9"/>
          <p:cNvSpPr txBox="1"/>
          <p:nvPr/>
        </p:nvSpPr>
        <p:spPr>
          <a:xfrm>
            <a:off x="1801368" y="191869"/>
            <a:ext cx="569366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Qué</a:t>
            </a:r>
            <a:r>
              <a:rPr lang="en-US" sz="3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es </a:t>
            </a:r>
            <a:r>
              <a:rPr lang="en-US" sz="36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3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reino</a:t>
            </a:r>
            <a:r>
              <a:rPr lang="en-US" sz="3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36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n-US" sz="3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cielos</a:t>
            </a:r>
            <a:r>
              <a:rPr lang="en-US" sz="3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36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9" descr="Convertíos porque ha llegado el Reino de los Cielos | Radio RSD ..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28344" y="987708"/>
            <a:ext cx="6839712" cy="435559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9"/>
          <p:cNvSpPr txBox="1"/>
          <p:nvPr/>
        </p:nvSpPr>
        <p:spPr>
          <a:xfrm>
            <a:off x="152400" y="5349895"/>
            <a:ext cx="8991600" cy="150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la </a:t>
            </a:r>
            <a:r>
              <a:rPr lang="en-US" sz="36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presencia</a:t>
            </a: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Jesús </a:t>
            </a:r>
            <a:r>
              <a:rPr lang="en-US" sz="36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nuestro</a:t>
            </a: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corazón</a:t>
            </a: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corazón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esté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atento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la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voz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Dios y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sepa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distinguir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entre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bien y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mal para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cumplir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voluntad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461</Words>
  <Application>Microsoft Office PowerPoint</Application>
  <PresentationFormat>On-screen Show (4:3)</PresentationFormat>
  <Paragraphs>51</Paragraphs>
  <Slides>18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 Black</vt:lpstr>
      <vt:lpstr>Cambria</vt:lpstr>
      <vt:lpstr>Times New Roman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Angel Di Geronimo O</dc:creator>
  <cp:lastModifiedBy>Maria Varona</cp:lastModifiedBy>
  <cp:revision>7</cp:revision>
  <dcterms:created xsi:type="dcterms:W3CDTF">2020-07-19T19:30:39Z</dcterms:created>
  <dcterms:modified xsi:type="dcterms:W3CDTF">2023-07-25T20:43:08Z</dcterms:modified>
</cp:coreProperties>
</file>