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72" r:id="rId13"/>
    <p:sldId id="266" r:id="rId14"/>
    <p:sldId id="275" r:id="rId15"/>
    <p:sldId id="278" r:id="rId1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85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BFE76-48F2-4BF3-8150-0E532838C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974" y="5243423"/>
            <a:ext cx="1545565" cy="15455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24449F-5200-4224-AEB1-EFD45C9FA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974" y="5243423"/>
            <a:ext cx="1545565" cy="15455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264588-9EF7-4B3F-B451-F1AF6A9B3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974" y="5243423"/>
            <a:ext cx="1545565" cy="15455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Zu56bl6FWg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Zu56bl6FWg?feature=oembed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L2abBq2Nj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Ministerio</a:t>
            </a:r>
            <a:r>
              <a:rPr lang="en-US" sz="4400" dirty="0"/>
              <a:t> 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23206"/>
          </a:xfrm>
        </p:spPr>
        <p:txBody>
          <a:bodyPr/>
          <a:lstStyle/>
          <a:p>
            <a:r>
              <a:rPr lang="en-US" dirty="0" err="1"/>
              <a:t>Ciclo</a:t>
            </a:r>
            <a:r>
              <a:rPr lang="en-US" dirty="0"/>
              <a:t> C - IV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endParaRPr lang="en-US" dirty="0"/>
          </a:p>
          <a:p>
            <a:r>
              <a:rPr lang="en-US" dirty="0"/>
              <a:t>Lucas 2, 22-32</a:t>
            </a:r>
          </a:p>
          <a:p>
            <a:r>
              <a:rPr lang="es-ES" dirty="0"/>
              <a:t>La Presentación en el Templo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www.fcpeace.org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14C49E-B7DB-410F-961E-D195CE7E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986" y="418875"/>
            <a:ext cx="2209989" cy="22099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83E3-1441-4B03-BB63-8DA4562D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00" y="-19595"/>
            <a:ext cx="9108566" cy="666841"/>
          </a:xfrm>
        </p:spPr>
        <p:txBody>
          <a:bodyPr>
            <a:normAutofit/>
          </a:bodyPr>
          <a:lstStyle/>
          <a:p>
            <a:r>
              <a:rPr lang="es-ES" sz="2800" b="1" dirty="0"/>
              <a:t>¿Cómo podemos llevar esa luz a todos en nuestra vida? </a:t>
            </a:r>
            <a:endParaRPr lang="es-419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68815-A792-4496-8E5E-1941904F2421}"/>
              </a:ext>
            </a:extLst>
          </p:cNvPr>
          <p:cNvSpPr txBox="1"/>
          <p:nvPr/>
        </p:nvSpPr>
        <p:spPr>
          <a:xfrm>
            <a:off x="216522" y="5163825"/>
            <a:ext cx="4052874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Amar y servir a nuestro prójimo</a:t>
            </a:r>
            <a:endParaRPr lang="es-419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27 ideas de Jesús en 2021 | cristianos, imágenes cristianas, imágenes  religiosas">
            <a:extLst>
              <a:ext uri="{FF2B5EF4-FFF2-40B4-BE49-F238E27FC236}">
                <a16:creationId xmlns:a16="http://schemas.microsoft.com/office/drawing/2014/main" id="{5FA53A46-7201-42FC-A6B1-5178EE49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" t="-889" r="444" b="4508"/>
          <a:stretch/>
        </p:blipFill>
        <p:spPr bwMode="auto">
          <a:xfrm>
            <a:off x="252346" y="1263288"/>
            <a:ext cx="3921438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602872-37C7-4EF8-85A1-49B12453970F}"/>
              </a:ext>
            </a:extLst>
          </p:cNvPr>
          <p:cNvSpPr txBox="1"/>
          <p:nvPr/>
        </p:nvSpPr>
        <p:spPr>
          <a:xfrm>
            <a:off x="4721628" y="5223938"/>
            <a:ext cx="3002280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Participar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Sacramentos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  <a:endParaRPr lang="es-419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6" descr="Los Sacramentos nos comunican la vida divina - Jesús mi maestro 20">
            <a:extLst>
              <a:ext uri="{FF2B5EF4-FFF2-40B4-BE49-F238E27FC236}">
                <a16:creationId xmlns:a16="http://schemas.microsoft.com/office/drawing/2014/main" id="{896FCD2D-D47C-4F9C-B360-487A3591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19" y="1541963"/>
            <a:ext cx="3590899" cy="35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in en Manualidades">
            <a:extLst>
              <a:ext uri="{FF2B5EF4-FFF2-40B4-BE49-F238E27FC236}">
                <a16:creationId xmlns:a16="http://schemas.microsoft.com/office/drawing/2014/main" id="{CD9E9CB0-D2DC-407D-A379-A0B2EA80E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5"/>
          <a:stretch/>
        </p:blipFill>
        <p:spPr bwMode="auto">
          <a:xfrm>
            <a:off x="8576934" y="1076326"/>
            <a:ext cx="2690634" cy="41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F9DBDB-80C7-4295-9632-3BAEA96D0DB8}"/>
              </a:ext>
            </a:extLst>
          </p:cNvPr>
          <p:cNvSpPr txBox="1"/>
          <p:nvPr/>
        </p:nvSpPr>
        <p:spPr>
          <a:xfrm>
            <a:off x="8850203" y="5335198"/>
            <a:ext cx="1646884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Ser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humilde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obediente</a:t>
            </a:r>
            <a:endParaRPr lang="es-419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85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vista Amigo del Hogar: Amar a Dios y al Prójimo">
            <a:extLst>
              <a:ext uri="{FF2B5EF4-FFF2-40B4-BE49-F238E27FC236}">
                <a16:creationId xmlns:a16="http://schemas.microsoft.com/office/drawing/2014/main" id="{E1B77DCB-FC4C-4345-9760-E97C802F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9" y="2089513"/>
            <a:ext cx="3137063" cy="220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C33E9-4C93-433D-8AA9-2CD5E3259290}"/>
              </a:ext>
            </a:extLst>
          </p:cNvPr>
          <p:cNvSpPr txBox="1"/>
          <p:nvPr/>
        </p:nvSpPr>
        <p:spPr>
          <a:xfrm>
            <a:off x="3720402" y="2630055"/>
            <a:ext cx="2543175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/>
              <a:t>Amar </a:t>
            </a:r>
            <a:r>
              <a:rPr lang="en-US" sz="2200" b="1" dirty="0" err="1"/>
              <a:t>mucho</a:t>
            </a:r>
            <a:r>
              <a:rPr lang="en-US" sz="2200" b="1" dirty="0"/>
              <a:t> a Dios</a:t>
            </a:r>
            <a:endParaRPr lang="es-419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03A55-CA17-4037-AB6A-EAC493DED1F0}"/>
              </a:ext>
            </a:extLst>
          </p:cNvPr>
          <p:cNvSpPr txBox="1"/>
          <p:nvPr/>
        </p:nvSpPr>
        <p:spPr>
          <a:xfrm>
            <a:off x="1141587" y="4763980"/>
            <a:ext cx="3043916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Escucharlo en la oración y en la biblia</a:t>
            </a:r>
            <a:endParaRPr lang="es-419" sz="2200" b="1" dirty="0"/>
          </a:p>
        </p:txBody>
      </p:sp>
      <p:pic>
        <p:nvPicPr>
          <p:cNvPr id="10244" name="Picture 4" descr="Facebook">
            <a:extLst>
              <a:ext uri="{FF2B5EF4-FFF2-40B4-BE49-F238E27FC236}">
                <a16:creationId xmlns:a16="http://schemas.microsoft.com/office/drawing/2014/main" id="{1FD33D08-533A-44F2-A845-62BCE766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19" y="4374288"/>
            <a:ext cx="3200400" cy="179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EB6AE3-4A7B-42EE-9947-D3A7632AB385}"/>
              </a:ext>
            </a:extLst>
          </p:cNvPr>
          <p:cNvSpPr txBox="1"/>
          <p:nvPr/>
        </p:nvSpPr>
        <p:spPr>
          <a:xfrm>
            <a:off x="7655591" y="1521620"/>
            <a:ext cx="3717999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err="1"/>
              <a:t>Obedecer</a:t>
            </a:r>
            <a:r>
              <a:rPr lang="en-US" sz="2200" b="1" dirty="0"/>
              <a:t> sus </a:t>
            </a:r>
            <a:r>
              <a:rPr lang="en-US" sz="2200" b="1" dirty="0" err="1"/>
              <a:t>mandamientos</a:t>
            </a:r>
            <a:endParaRPr lang="es-419" sz="2200" b="1" dirty="0"/>
          </a:p>
        </p:txBody>
      </p:sp>
      <p:pic>
        <p:nvPicPr>
          <p:cNvPr id="10246" name="Picture 6" descr="Los diez mandamientos de la ley de Dios. | Flashcards">
            <a:extLst>
              <a:ext uri="{FF2B5EF4-FFF2-40B4-BE49-F238E27FC236}">
                <a16:creationId xmlns:a16="http://schemas.microsoft.com/office/drawing/2014/main" id="{4EF71221-93F7-4F72-A6E8-4150F0341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24102" r="17977"/>
          <a:stretch/>
        </p:blipFill>
        <p:spPr bwMode="auto">
          <a:xfrm>
            <a:off x="7811861" y="1952507"/>
            <a:ext cx="3405460" cy="2811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50CC63-36C8-4A61-9A43-BD73B390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2055224"/>
            <a:ext cx="6494221" cy="464583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8FC989D-2C2B-412A-B054-120DFDDDC998}"/>
              </a:ext>
            </a:extLst>
          </p:cNvPr>
          <p:cNvSpPr txBox="1">
            <a:spLocks/>
          </p:cNvSpPr>
          <p:nvPr/>
        </p:nvSpPr>
        <p:spPr>
          <a:xfrm rot="20708394">
            <a:off x="333104" y="1483978"/>
            <a:ext cx="10515600" cy="1278295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1500" dirty="0">
                <a:ln w="57150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prica Script Upr Personal Use" pitchFamily="2" charset="0"/>
                <a:cs typeface="Times New Roman" panose="02020603050405020304" pitchFamily="18" charset="0"/>
              </a:rPr>
              <a:t>Actividad</a:t>
            </a:r>
            <a:endParaRPr lang="es-PE" sz="11500" dirty="0">
              <a:ln w="57150">
                <a:solidFill>
                  <a:srgbClr val="FFC000"/>
                </a:solidFill>
              </a:ln>
              <a:solidFill>
                <a:srgbClr val="FF0000"/>
              </a:solidFill>
              <a:latin typeface="Caprica Script Upr Personal Use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4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3E8425-BA11-9938-416B-8EA2C6E63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88" y="0"/>
            <a:ext cx="52446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 Presentación de Jesús en el Templo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image4.jpeg" descr="Related image">
            <a:extLst>
              <a:ext uri="{FF2B5EF4-FFF2-40B4-BE49-F238E27FC236}">
                <a16:creationId xmlns:a16="http://schemas.microsoft.com/office/drawing/2014/main" id="{99E7FABE-60AD-FCD3-E57A-033376FC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38554"/>
            <a:ext cx="7088188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F2E7C-B55A-7947-E5FE-735AEBC0F6D9}"/>
              </a:ext>
            </a:extLst>
          </p:cNvPr>
          <p:cNvSpPr txBox="1"/>
          <p:nvPr/>
        </p:nvSpPr>
        <p:spPr>
          <a:xfrm>
            <a:off x="7998372" y="1809682"/>
            <a:ext cx="320565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COLOREAR</a:t>
            </a:r>
          </a:p>
        </p:txBody>
      </p:sp>
    </p:spTree>
    <p:extLst>
      <p:ext uri="{BB962C8B-B14F-4D97-AF65-F5344CB8AC3E}">
        <p14:creationId xmlns:p14="http://schemas.microsoft.com/office/powerpoint/2010/main" val="37022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75A9CC-91AB-4D2A-B349-CCA492923784}"/>
              </a:ext>
            </a:extLst>
          </p:cNvPr>
          <p:cNvSpPr/>
          <p:nvPr/>
        </p:nvSpPr>
        <p:spPr>
          <a:xfrm>
            <a:off x="3265713" y="4898570"/>
            <a:ext cx="5309119" cy="178077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8580F2-B7C3-406F-82CA-4595ED797A08}"/>
              </a:ext>
            </a:extLst>
          </p:cNvPr>
          <p:cNvSpPr txBox="1"/>
          <p:nvPr/>
        </p:nvSpPr>
        <p:spPr>
          <a:xfrm>
            <a:off x="3265713" y="4898570"/>
            <a:ext cx="5309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Oración</a:t>
            </a:r>
            <a:endParaRPr lang="en-US" b="1" dirty="0"/>
          </a:p>
          <a:p>
            <a:pPr algn="ctr"/>
            <a:r>
              <a:rPr lang="es-ES" dirty="0"/>
              <a:t>Jesús mi Salvador, luz del mundo y gloria de Israel, ayúdame a ser luz en este mundo. Quiero obedecer como José y María, quiero amar como Tu amas. </a:t>
            </a:r>
          </a:p>
          <a:p>
            <a:pPr algn="ctr"/>
            <a:r>
              <a:rPr lang="es-ES" dirty="0"/>
              <a:t>Amen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88CCD7-F2E1-4AD9-81E3-093E111E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93" y="1130373"/>
            <a:ext cx="4875525" cy="325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42BCDB-FE7B-4FC3-A918-8D1134F3F01C}"/>
              </a:ext>
            </a:extLst>
          </p:cNvPr>
          <p:cNvSpPr txBox="1"/>
          <p:nvPr/>
        </p:nvSpPr>
        <p:spPr>
          <a:xfrm>
            <a:off x="775063" y="104695"/>
            <a:ext cx="4354285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sz="6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Oración</a:t>
            </a:r>
            <a:r>
              <a:rPr lang="es-419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2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719D-E8A9-8C78-FE68-6278AAB7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51577-7CA7-7F5C-94E2-D552AEBE1F64}"/>
              </a:ext>
            </a:extLst>
          </p:cNvPr>
          <p:cNvSpPr txBox="1"/>
          <p:nvPr/>
        </p:nvSpPr>
        <p:spPr>
          <a:xfrm>
            <a:off x="228600" y="6038556"/>
            <a:ext cx="500488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03200" marR="0" algn="just">
              <a:spcBef>
                <a:spcPts val="35"/>
              </a:spcBef>
            </a:pP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Canción:</a:t>
            </a:r>
            <a:r>
              <a:rPr lang="es-ES" sz="1800" b="1" spc="-1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</a:t>
            </a:r>
            <a:r>
              <a:rPr lang="es-ES" sz="1800" b="1" spc="-2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Pequeña</a:t>
            </a:r>
            <a:r>
              <a:rPr lang="es-ES" sz="1800" b="1" spc="-2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Luz,</a:t>
            </a:r>
            <a:r>
              <a:rPr lang="es-ES" sz="1800" b="1" spc="-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GP</a:t>
            </a:r>
            <a:r>
              <a:rPr lang="es-ES" sz="1800" b="1" spc="-1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r>
              <a:rPr lang="es-ES" sz="1800" b="1" spc="-2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Tijuana</a:t>
            </a:r>
            <a:r>
              <a:rPr lang="es-ES" sz="1800" b="1" spc="-2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Bet</a:t>
            </a:r>
            <a:r>
              <a:rPr lang="es-ES" sz="1800" b="1" spc="-2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El,</a:t>
            </a:r>
            <a:r>
              <a:rPr lang="es-ES" sz="1800" b="1" spc="1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1800" b="1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https://youtu.be/eZu56bl6FWg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Online Media 3" title="Cantos para Niños Cristianos : Mi pequeña luz">
            <a:hlinkClick r:id="" action="ppaction://media"/>
            <a:extLst>
              <a:ext uri="{FF2B5EF4-FFF2-40B4-BE49-F238E27FC236}">
                <a16:creationId xmlns:a16="http://schemas.microsoft.com/office/drawing/2014/main" id="{D664D1F4-F7B1-5BF2-3CDD-D7ADE452DE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AA5-1A66-41D7-8092-44A89967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77108"/>
            <a:ext cx="9029700" cy="526208"/>
          </a:xfrm>
        </p:spPr>
        <p:txBody>
          <a:bodyPr>
            <a:normAutofit/>
          </a:bodyPr>
          <a:lstStyle/>
          <a:p>
            <a:r>
              <a:rPr lang="es-ES" sz="2800" dirty="0"/>
              <a:t>La Presentación en el Templo - Lucas 2, 22-32</a:t>
            </a:r>
            <a:endParaRPr lang="es-419" sz="2800" dirty="0"/>
          </a:p>
        </p:txBody>
      </p:sp>
      <p:pic>
        <p:nvPicPr>
          <p:cNvPr id="3" name="Online Media 2" title="LA PRESENTACION DE JESUS EN EL TEMPLO">
            <a:hlinkClick r:id="" action="ppaction://media"/>
            <a:extLst>
              <a:ext uri="{FF2B5EF4-FFF2-40B4-BE49-F238E27FC236}">
                <a16:creationId xmlns:a16="http://schemas.microsoft.com/office/drawing/2014/main" id="{601BF05A-6F1D-2FE2-73DF-BBDB71043A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725864"/>
            <a:ext cx="12147550" cy="61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AC9DF-688F-4EB3-82C7-0AB8DEB5B7B7}"/>
              </a:ext>
            </a:extLst>
          </p:cNvPr>
          <p:cNvSpPr/>
          <p:nvPr/>
        </p:nvSpPr>
        <p:spPr>
          <a:xfrm rot="20528685">
            <a:off x="-2506921" y="2916877"/>
            <a:ext cx="97363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Reflexión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22" name="Picture 2" descr="PREGUNTAS DIVERTIDAS | Baamboozle">
            <a:extLst>
              <a:ext uri="{FF2B5EF4-FFF2-40B4-BE49-F238E27FC236}">
                <a16:creationId xmlns:a16="http://schemas.microsoft.com/office/drawing/2014/main" id="{85BC9FAC-2743-4C79-A107-C38C7A2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05" y="105590"/>
            <a:ext cx="5819659" cy="66468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iño logos dios el padre, jesus pascua, amor, gente, leyendo png | PNGWing">
            <a:extLst>
              <a:ext uri="{FF2B5EF4-FFF2-40B4-BE49-F238E27FC236}">
                <a16:creationId xmlns:a16="http://schemas.microsoft.com/office/drawing/2014/main" id="{C8C8DAD8-12E6-40E7-9FDF-3D14939B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0917" y="656947"/>
            <a:ext cx="2155717" cy="19308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4AB6-DB65-4D1A-B697-AA25236F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13" y="72345"/>
            <a:ext cx="11052974" cy="79437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¿Por qué fueron Maria y José al templo en Jerusalén? </a:t>
            </a:r>
            <a:endParaRPr lang="es-419" sz="3200" dirty="0"/>
          </a:p>
        </p:txBody>
      </p:sp>
      <p:pic>
        <p:nvPicPr>
          <p:cNvPr id="1028" name="Picture 4" descr="Templo del Rey Salomon en Jerusalen - PreparaNiños.com">
            <a:extLst>
              <a:ext uri="{FF2B5EF4-FFF2-40B4-BE49-F238E27FC236}">
                <a16:creationId xmlns:a16="http://schemas.microsoft.com/office/drawing/2014/main" id="{BDFD2D30-8D07-C1AF-AD8A-84D2F50A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67" y="1300682"/>
            <a:ext cx="4663429" cy="3386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jpeg" descr="Image result for gratis, la presentacion en el templo, ninos">
            <a:extLst>
              <a:ext uri="{FF2B5EF4-FFF2-40B4-BE49-F238E27FC236}">
                <a16:creationId xmlns:a16="http://schemas.microsoft.com/office/drawing/2014/main" id="{0C18D09B-E857-A787-A51B-16BD00B9D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777" y="807543"/>
            <a:ext cx="2942263" cy="472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F788B-0C7C-784F-F4DB-A22370EE5260}"/>
              </a:ext>
            </a:extLst>
          </p:cNvPr>
          <p:cNvSpPr txBox="1"/>
          <p:nvPr/>
        </p:nvSpPr>
        <p:spPr>
          <a:xfrm>
            <a:off x="3825972" y="1905506"/>
            <a:ext cx="2942263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Para presentar a Jesús y consagrarlo al Señor y también para ofrecerle un par de tórtolas o pichones como pedía la ley de Moisés.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DC093-9A32-288A-9392-180603084D5F}"/>
              </a:ext>
            </a:extLst>
          </p:cNvPr>
          <p:cNvSpPr txBox="1"/>
          <p:nvPr/>
        </p:nvSpPr>
        <p:spPr>
          <a:xfrm>
            <a:off x="131976" y="5474294"/>
            <a:ext cx="10152668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ley pedía que</a:t>
            </a:r>
            <a:r>
              <a:rPr lang="es-ES" sz="2100" b="1" dirty="0">
                <a:solidFill>
                  <a:schemeClr val="accent1">
                    <a:lumMod val="75000"/>
                  </a:schemeClr>
                </a:solidFill>
              </a:rPr>
              <a:t> todos los primogénitos sean consagrados a Él. (Ex. 13,1-2)</a:t>
            </a:r>
            <a:r>
              <a:rPr lang="es-E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También pedía que una madre que daba luz a un varón tenía que purificarse durante 40 días y después ofrecerle a Dios un par de tórtolas o pichones como sacrificio por el pecado. (Lev. 12, 1-8) 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90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4500-7E6B-4E61-A414-56672676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" y="0"/>
            <a:ext cx="10709366" cy="63636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¿La Virgen Maria tenía pecado? </a:t>
            </a:r>
            <a:endParaRPr lang="es-419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462DC-27CE-03AE-100F-F4B6A8CCC5EB}"/>
              </a:ext>
            </a:extLst>
          </p:cNvPr>
          <p:cNvSpPr txBox="1"/>
          <p:nvPr/>
        </p:nvSpPr>
        <p:spPr>
          <a:xfrm>
            <a:off x="1715588" y="5611774"/>
            <a:ext cx="7957457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No, Maria nació sin pecado original y nunca pecó; pero ella siempre fue obediente a la Ley de Dios. 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mágenes de Inmaculada Concepcion - Descarga gratuita en Freepik">
            <a:extLst>
              <a:ext uri="{FF2B5EF4-FFF2-40B4-BE49-F238E27FC236}">
                <a16:creationId xmlns:a16="http://schemas.microsoft.com/office/drawing/2014/main" id="{EB648FFF-8530-D856-F257-D4E0BDAB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25396"/>
            <a:ext cx="4376464" cy="43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15E49A-A0FB-C355-82AB-B723D206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978" y="92982"/>
            <a:ext cx="4806044" cy="843189"/>
          </a:xfrm>
        </p:spPr>
        <p:txBody>
          <a:bodyPr>
            <a:noAutofit/>
          </a:bodyPr>
          <a:lstStyle/>
          <a:p>
            <a:r>
              <a:rPr lang="es-ES" sz="3200" b="1" dirty="0"/>
              <a:t>¿Qué pasó en el templo?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15D3E-7975-3816-6B86-2DEA9464BC0D}"/>
              </a:ext>
            </a:extLst>
          </p:cNvPr>
          <p:cNvSpPr txBox="1"/>
          <p:nvPr/>
        </p:nvSpPr>
        <p:spPr>
          <a:xfrm>
            <a:off x="522515" y="5433146"/>
            <a:ext cx="9818914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Simeón, un hombre justo, lleno del Espíritu Santo que esperaba la venida del Mesías del Señor, reconoció a Jesús el Salvador con la ayuda del Espíritu Santo y lo tomó en sus brazos y bendijo a Dios.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iesta de la Presentación del Señor – 2 de Febrero – La Presentación del  Niño Jesús y la Purificación de la Virgen María | Red Mundial Cristiana de  Oración">
            <a:extLst>
              <a:ext uri="{FF2B5EF4-FFF2-40B4-BE49-F238E27FC236}">
                <a16:creationId xmlns:a16="http://schemas.microsoft.com/office/drawing/2014/main" id="{F9ECEEF2-6C69-0E5B-5C2D-6DE3AA4E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8" y="1053507"/>
            <a:ext cx="6405563" cy="42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19C4-7AF8-406B-A47B-C46FB630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531" y="180068"/>
            <a:ext cx="5320938" cy="756104"/>
          </a:xfrm>
        </p:spPr>
        <p:txBody>
          <a:bodyPr>
            <a:noAutofit/>
          </a:bodyPr>
          <a:lstStyle/>
          <a:p>
            <a:r>
              <a:rPr lang="es-ES" sz="3200" b="1" dirty="0"/>
              <a:t>¿Qué dice Simeón de Jesús?</a:t>
            </a:r>
            <a:endParaRPr lang="es-419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A76B7-9938-4B4E-A3BF-11F171326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" t="43080" r="68214" b="18593"/>
          <a:stretch/>
        </p:blipFill>
        <p:spPr>
          <a:xfrm>
            <a:off x="2714896" y="1074905"/>
            <a:ext cx="6762207" cy="38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36C51-620F-AAB4-2A99-3C33E2FC22F5}"/>
              </a:ext>
            </a:extLst>
          </p:cNvPr>
          <p:cNvSpPr txBox="1"/>
          <p:nvPr/>
        </p:nvSpPr>
        <p:spPr>
          <a:xfrm>
            <a:off x="968829" y="5105457"/>
            <a:ext cx="5366656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Que es el Salvador de todos los pueblos; 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D4DBA-2546-2E3B-8A3D-78205ED1A94F}"/>
              </a:ext>
            </a:extLst>
          </p:cNvPr>
          <p:cNvSpPr txBox="1"/>
          <p:nvPr/>
        </p:nvSpPr>
        <p:spPr>
          <a:xfrm>
            <a:off x="3799113" y="5752318"/>
            <a:ext cx="5072744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Luz que alumbra a las naciones; 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224C-0A9F-1FE9-4947-0523BF4533FB}"/>
              </a:ext>
            </a:extLst>
          </p:cNvPr>
          <p:cNvSpPr txBox="1"/>
          <p:nvPr/>
        </p:nvSpPr>
        <p:spPr>
          <a:xfrm>
            <a:off x="7837713" y="6247045"/>
            <a:ext cx="2699657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Gloria de Israel.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91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ABFD-F615-4D25-8696-9A698993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516" y="419203"/>
            <a:ext cx="4844968" cy="675399"/>
          </a:xfrm>
        </p:spPr>
        <p:txBody>
          <a:bodyPr>
            <a:normAutofit/>
          </a:bodyPr>
          <a:lstStyle/>
          <a:p>
            <a:r>
              <a:rPr lang="es-ES" sz="3200" b="1" dirty="0"/>
              <a:t>¿De qué nos salva Jesús?</a:t>
            </a:r>
            <a:endParaRPr lang="es-419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F357-8227-5E7D-C319-2FBD3BB986FB}"/>
              </a:ext>
            </a:extLst>
          </p:cNvPr>
          <p:cNvSpPr txBox="1"/>
          <p:nvPr/>
        </p:nvSpPr>
        <p:spPr>
          <a:xfrm>
            <a:off x="1150455" y="5670210"/>
            <a:ext cx="9207062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…del pecado que nos separa de Dios así uniéndonos de nuevo con El.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XPLICANDO LO QUE ES EL PECADO PARA LOS ...">
            <a:extLst>
              <a:ext uri="{FF2B5EF4-FFF2-40B4-BE49-F238E27FC236}">
                <a16:creationId xmlns:a16="http://schemas.microsoft.com/office/drawing/2014/main" id="{25F29452-BDA7-3ABD-7954-A9EEDD9E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4" y="1647210"/>
            <a:ext cx="4193628" cy="32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PLICANDO LO QUE ES EL PECADO PARA LOS NIÑOS – Santiago 4:17 | Caminando  con Yeshua (Jesús) – Historias bíblicas para los Niños">
            <a:extLst>
              <a:ext uri="{FF2B5EF4-FFF2-40B4-BE49-F238E27FC236}">
                <a16:creationId xmlns:a16="http://schemas.microsoft.com/office/drawing/2014/main" id="{FD3FD67A-82BF-0A37-3595-E52A5470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62" y="1647210"/>
            <a:ext cx="4120055" cy="32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748C-BBE9-446B-B49D-8E308F68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153" y="0"/>
            <a:ext cx="7307694" cy="634259"/>
          </a:xfrm>
        </p:spPr>
        <p:txBody>
          <a:bodyPr>
            <a:normAutofit/>
          </a:bodyPr>
          <a:lstStyle/>
          <a:p>
            <a:r>
              <a:rPr lang="es-ES" sz="3200" b="1" dirty="0"/>
              <a:t>¿Como es Jesús luz para las naciones?</a:t>
            </a:r>
            <a:endParaRPr lang="es-419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5581-25E4-CF13-7EDC-D2056EFE4C5B}"/>
              </a:ext>
            </a:extLst>
          </p:cNvPr>
          <p:cNvSpPr txBox="1"/>
          <p:nvPr/>
        </p:nvSpPr>
        <p:spPr>
          <a:xfrm>
            <a:off x="1923393" y="1108557"/>
            <a:ext cx="6190592" cy="21236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03200" marR="2376805" algn="ctr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 sus palabras y con su vida, Jesús ilumina el camino enseñándonos cómo amar a Dios, a nuestros hermanos y a así llegar al Cielo.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54B5-48BF-1732-437E-75B2DDEAC041}"/>
              </a:ext>
            </a:extLst>
          </p:cNvPr>
          <p:cNvSpPr txBox="1"/>
          <p:nvPr/>
        </p:nvSpPr>
        <p:spPr>
          <a:xfrm>
            <a:off x="4519448" y="5214770"/>
            <a:ext cx="7945821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03200" marR="2376805" algn="ctr"/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 presencia en la Eucaristía nos une a Dios, y su Espíritu Santo llena nuestro corazón con el calor de su amor.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Las mejores 19 ideas de El yo soy | dibujos fano, catequesis, dibujos de  jesús">
            <a:extLst>
              <a:ext uri="{FF2B5EF4-FFF2-40B4-BE49-F238E27FC236}">
                <a16:creationId xmlns:a16="http://schemas.microsoft.com/office/drawing/2014/main" id="{1AD81250-52F5-D73A-1B27-6A206AE1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36887"/>
            <a:ext cx="5268178" cy="394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sa Con Niños Sagrado Corazón de Jesús, Gpe N.L. - &quot;La Eucaristía es mi  autopista al Cielo.&quot; | Facebook">
            <a:extLst>
              <a:ext uri="{FF2B5EF4-FFF2-40B4-BE49-F238E27FC236}">
                <a16:creationId xmlns:a16="http://schemas.microsoft.com/office/drawing/2014/main" id="{D5C8250A-09F6-D607-DA69-AC6E3C85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81" y="3403885"/>
            <a:ext cx="2510987" cy="335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427</Words>
  <Application>Microsoft Office PowerPoint</Application>
  <PresentationFormat>Widescreen</PresentationFormat>
  <Paragraphs>40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Caprica Script Upr Personal Use</vt:lpstr>
      <vt:lpstr>Cloud skipper design template</vt:lpstr>
      <vt:lpstr>Ministerio Amigos de Jesús y María</vt:lpstr>
      <vt:lpstr>La Presentación en el Templo - Lucas 2, 22-32</vt:lpstr>
      <vt:lpstr>PowerPoint Presentation</vt:lpstr>
      <vt:lpstr>¿Por qué fueron Maria y José al templo en Jerusalén? </vt:lpstr>
      <vt:lpstr>¿La Virgen Maria tenía pecado? </vt:lpstr>
      <vt:lpstr>¿Qué pasó en el templo?</vt:lpstr>
      <vt:lpstr>¿Qué dice Simeón de Jesús?</vt:lpstr>
      <vt:lpstr>¿De qué nos salva Jesús?</vt:lpstr>
      <vt:lpstr>¿Como es Jesús luz para las naciones?</vt:lpstr>
      <vt:lpstr>¿Cómo podemos llevar esa luz a todos en nuestra vida?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12</cp:revision>
  <dcterms:modified xsi:type="dcterms:W3CDTF">2025-01-28T05:32:36Z</dcterms:modified>
</cp:coreProperties>
</file>