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3E191-413D-42E9-99D8-AA9231F34E42}" v="258" dt="2026-04-23T01:58:20.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Varona" userId="e66636f13166b981" providerId="LiveId" clId="{CC74F64B-C8E6-471D-863D-1EDE95D8A156}"/>
    <pc:docChg chg="custSel addSld modSld">
      <pc:chgData name="Maria Varona" userId="e66636f13166b981" providerId="LiveId" clId="{CC74F64B-C8E6-471D-863D-1EDE95D8A156}" dt="2026-04-23T01:58:20.985" v="313"/>
      <pc:docMkLst>
        <pc:docMk/>
      </pc:docMkLst>
      <pc:sldChg chg="modSp mod modAnim">
        <pc:chgData name="Maria Varona" userId="e66636f13166b981" providerId="LiveId" clId="{CC74F64B-C8E6-471D-863D-1EDE95D8A156}" dt="2026-04-23T01:24:02.807" v="18" actId="1076"/>
        <pc:sldMkLst>
          <pc:docMk/>
          <pc:sldMk cId="913146378" sldId="258"/>
        </pc:sldMkLst>
        <pc:spChg chg="mod">
          <ac:chgData name="Maria Varona" userId="e66636f13166b981" providerId="LiveId" clId="{CC74F64B-C8E6-471D-863D-1EDE95D8A156}" dt="2026-04-23T01:23:59.925" v="17" actId="1076"/>
          <ac:spMkLst>
            <pc:docMk/>
            <pc:sldMk cId="913146378" sldId="258"/>
            <ac:spMk id="7" creationId="{C4FA453A-70D2-B681-8BC8-D907C08DDCA2}"/>
          </ac:spMkLst>
        </pc:spChg>
        <pc:picChg chg="mod">
          <ac:chgData name="Maria Varona" userId="e66636f13166b981" providerId="LiveId" clId="{CC74F64B-C8E6-471D-863D-1EDE95D8A156}" dt="2026-04-23T01:24:02.807" v="18" actId="1076"/>
          <ac:picMkLst>
            <pc:docMk/>
            <pc:sldMk cId="913146378" sldId="258"/>
            <ac:picMk id="2062" creationId="{87AB944D-855D-E7F8-0F49-66555470EB34}"/>
          </ac:picMkLst>
        </pc:picChg>
        <pc:picChg chg="mod">
          <ac:chgData name="Maria Varona" userId="e66636f13166b981" providerId="LiveId" clId="{CC74F64B-C8E6-471D-863D-1EDE95D8A156}" dt="2026-04-23T01:23:54.185" v="16" actId="688"/>
          <ac:picMkLst>
            <pc:docMk/>
            <pc:sldMk cId="913146378" sldId="258"/>
            <ac:picMk id="2064" creationId="{EA8E2A37-F545-D696-DB68-DED970C2EC8F}"/>
          </ac:picMkLst>
        </pc:picChg>
      </pc:sldChg>
      <pc:sldChg chg="modSp mod">
        <pc:chgData name="Maria Varona" userId="e66636f13166b981" providerId="LiveId" clId="{CC74F64B-C8E6-471D-863D-1EDE95D8A156}" dt="2026-04-23T01:37:01.462" v="212" actId="1076"/>
        <pc:sldMkLst>
          <pc:docMk/>
          <pc:sldMk cId="3105953130" sldId="263"/>
        </pc:sldMkLst>
        <pc:spChg chg="mod">
          <ac:chgData name="Maria Varona" userId="e66636f13166b981" providerId="LiveId" clId="{CC74F64B-C8E6-471D-863D-1EDE95D8A156}" dt="2026-04-23T01:29:09.893" v="78" actId="20577"/>
          <ac:spMkLst>
            <pc:docMk/>
            <pc:sldMk cId="3105953130" sldId="263"/>
            <ac:spMk id="3" creationId="{E5CDC520-B846-4B25-BE9B-65A73FE1F8EB}"/>
          </ac:spMkLst>
        </pc:spChg>
        <pc:spChg chg="mod">
          <ac:chgData name="Maria Varona" userId="e66636f13166b981" providerId="LiveId" clId="{CC74F64B-C8E6-471D-863D-1EDE95D8A156}" dt="2026-04-23T01:27:40.386" v="51" actId="20577"/>
          <ac:spMkLst>
            <pc:docMk/>
            <pc:sldMk cId="3105953130" sldId="263"/>
            <ac:spMk id="5" creationId="{48E18F63-AD40-FF52-DF6F-3079CA5EE9BC}"/>
          </ac:spMkLst>
        </pc:spChg>
        <pc:spChg chg="mod">
          <ac:chgData name="Maria Varona" userId="e66636f13166b981" providerId="LiveId" clId="{CC74F64B-C8E6-471D-863D-1EDE95D8A156}" dt="2026-04-23T01:37:01.462" v="212" actId="1076"/>
          <ac:spMkLst>
            <pc:docMk/>
            <pc:sldMk cId="3105953130" sldId="263"/>
            <ac:spMk id="7" creationId="{B770EB00-2B3F-9A77-589D-4EFD9022FE69}"/>
          </ac:spMkLst>
        </pc:spChg>
      </pc:sldChg>
      <pc:sldChg chg="modSp">
        <pc:chgData name="Maria Varona" userId="e66636f13166b981" providerId="LiveId" clId="{CC74F64B-C8E6-471D-863D-1EDE95D8A156}" dt="2026-04-23T01:38:30.723" v="232" actId="20577"/>
        <pc:sldMkLst>
          <pc:docMk/>
          <pc:sldMk cId="4210717965" sldId="264"/>
        </pc:sldMkLst>
        <pc:spChg chg="mod">
          <ac:chgData name="Maria Varona" userId="e66636f13166b981" providerId="LiveId" clId="{CC74F64B-C8E6-471D-863D-1EDE95D8A156}" dt="2026-04-23T01:38:30.723" v="232" actId="20577"/>
          <ac:spMkLst>
            <pc:docMk/>
            <pc:sldMk cId="4210717965" sldId="264"/>
            <ac:spMk id="3" creationId="{9653EBC9-9091-324A-7C40-5B4D11EECF71}"/>
          </ac:spMkLst>
        </pc:spChg>
      </pc:sldChg>
      <pc:sldChg chg="modSp mod">
        <pc:chgData name="Maria Varona" userId="e66636f13166b981" providerId="LiveId" clId="{CC74F64B-C8E6-471D-863D-1EDE95D8A156}" dt="2026-04-23T01:40:08.336" v="238" actId="1076"/>
        <pc:sldMkLst>
          <pc:docMk/>
          <pc:sldMk cId="4086979856" sldId="265"/>
        </pc:sldMkLst>
        <pc:spChg chg="mod">
          <ac:chgData name="Maria Varona" userId="e66636f13166b981" providerId="LiveId" clId="{CC74F64B-C8E6-471D-863D-1EDE95D8A156}" dt="2026-04-23T01:39:29.264" v="235" actId="790"/>
          <ac:spMkLst>
            <pc:docMk/>
            <pc:sldMk cId="4086979856" sldId="265"/>
            <ac:spMk id="3" creationId="{52088457-2469-DD58-47FF-3B83AB936245}"/>
          </ac:spMkLst>
        </pc:spChg>
        <pc:spChg chg="mod">
          <ac:chgData name="Maria Varona" userId="e66636f13166b981" providerId="LiveId" clId="{CC74F64B-C8E6-471D-863D-1EDE95D8A156}" dt="2026-04-23T01:40:08.336" v="238" actId="1076"/>
          <ac:spMkLst>
            <pc:docMk/>
            <pc:sldMk cId="4086979856" sldId="265"/>
            <ac:spMk id="5" creationId="{BB81D47A-2439-4E2C-6081-4AEF1662195E}"/>
          </ac:spMkLst>
        </pc:spChg>
      </pc:sldChg>
      <pc:sldChg chg="modSp">
        <pc:chgData name="Maria Varona" userId="e66636f13166b981" providerId="LiveId" clId="{CC74F64B-C8E6-471D-863D-1EDE95D8A156}" dt="2026-04-23T01:40:58.896" v="250" actId="20577"/>
        <pc:sldMkLst>
          <pc:docMk/>
          <pc:sldMk cId="1481472348" sldId="266"/>
        </pc:sldMkLst>
        <pc:spChg chg="mod">
          <ac:chgData name="Maria Varona" userId="e66636f13166b981" providerId="LiveId" clId="{CC74F64B-C8E6-471D-863D-1EDE95D8A156}" dt="2026-04-23T01:40:44.224" v="249" actId="20577"/>
          <ac:spMkLst>
            <pc:docMk/>
            <pc:sldMk cId="1481472348" sldId="266"/>
            <ac:spMk id="3" creationId="{15A94DC4-AC9D-4D16-80B4-D22B74C81993}"/>
          </ac:spMkLst>
        </pc:spChg>
        <pc:spChg chg="mod">
          <ac:chgData name="Maria Varona" userId="e66636f13166b981" providerId="LiveId" clId="{CC74F64B-C8E6-471D-863D-1EDE95D8A156}" dt="2026-04-23T01:40:58.896" v="250" actId="20577"/>
          <ac:spMkLst>
            <pc:docMk/>
            <pc:sldMk cId="1481472348" sldId="266"/>
            <ac:spMk id="7" creationId="{F6D6E93A-933F-A914-5A25-D3C42FDAC872}"/>
          </ac:spMkLst>
        </pc:spChg>
      </pc:sldChg>
      <pc:sldChg chg="modSp">
        <pc:chgData name="Maria Varona" userId="e66636f13166b981" providerId="LiveId" clId="{CC74F64B-C8E6-471D-863D-1EDE95D8A156}" dt="2026-04-23T01:41:39.195" v="253" actId="123"/>
        <pc:sldMkLst>
          <pc:docMk/>
          <pc:sldMk cId="4165385387" sldId="267"/>
        </pc:sldMkLst>
        <pc:spChg chg="mod">
          <ac:chgData name="Maria Varona" userId="e66636f13166b981" providerId="LiveId" clId="{CC74F64B-C8E6-471D-863D-1EDE95D8A156}" dt="2026-04-23T01:41:39.195" v="253" actId="123"/>
          <ac:spMkLst>
            <pc:docMk/>
            <pc:sldMk cId="4165385387" sldId="267"/>
            <ac:spMk id="5" creationId="{B71CA721-4F77-9C1A-DD9E-BAD3825F2976}"/>
          </ac:spMkLst>
        </pc:spChg>
      </pc:sldChg>
      <pc:sldChg chg="addSp modSp mod modAnim">
        <pc:chgData name="Maria Varona" userId="e66636f13166b981" providerId="LiveId" clId="{CC74F64B-C8E6-471D-863D-1EDE95D8A156}" dt="2026-04-23T01:45:02.415" v="275"/>
        <pc:sldMkLst>
          <pc:docMk/>
          <pc:sldMk cId="1948641651" sldId="268"/>
        </pc:sldMkLst>
        <pc:spChg chg="add mod">
          <ac:chgData name="Maria Varona" userId="e66636f13166b981" providerId="LiveId" clId="{CC74F64B-C8E6-471D-863D-1EDE95D8A156}" dt="2026-04-23T01:44:44.377" v="272" actId="5793"/>
          <ac:spMkLst>
            <pc:docMk/>
            <pc:sldMk cId="1948641651" sldId="268"/>
            <ac:spMk id="2" creationId="{1BDAD067-23D8-4657-5699-7B109D99C152}"/>
          </ac:spMkLst>
        </pc:spChg>
        <pc:spChg chg="mod">
          <ac:chgData name="Maria Varona" userId="e66636f13166b981" providerId="LiveId" clId="{CC74F64B-C8E6-471D-863D-1EDE95D8A156}" dt="2026-04-23T01:44:52.517" v="274" actId="14100"/>
          <ac:spMkLst>
            <pc:docMk/>
            <pc:sldMk cId="1948641651" sldId="268"/>
            <ac:spMk id="5" creationId="{5F44D35B-76A2-8FAA-DCE0-3BDD93BBC657}"/>
          </ac:spMkLst>
        </pc:spChg>
      </pc:sldChg>
      <pc:sldChg chg="addSp delSp modSp mod">
        <pc:chgData name="Maria Varona" userId="e66636f13166b981" providerId="LiveId" clId="{CC74F64B-C8E6-471D-863D-1EDE95D8A156}" dt="2026-04-23T01:45:40.701" v="280" actId="1076"/>
        <pc:sldMkLst>
          <pc:docMk/>
          <pc:sldMk cId="3078348586" sldId="271"/>
        </pc:sldMkLst>
        <pc:picChg chg="add mod">
          <ac:chgData name="Maria Varona" userId="e66636f13166b981" providerId="LiveId" clId="{CC74F64B-C8E6-471D-863D-1EDE95D8A156}" dt="2026-04-23T01:45:40.701" v="280" actId="1076"/>
          <ac:picMkLst>
            <pc:docMk/>
            <pc:sldMk cId="3078348586" sldId="271"/>
            <ac:picMk id="3" creationId="{A2D4A029-5F3F-C6E0-90BA-A6F3B4449DCA}"/>
          </ac:picMkLst>
        </pc:picChg>
        <pc:picChg chg="del">
          <ac:chgData name="Maria Varona" userId="e66636f13166b981" providerId="LiveId" clId="{CC74F64B-C8E6-471D-863D-1EDE95D8A156}" dt="2026-04-23T01:45:11.775" v="276" actId="478"/>
          <ac:picMkLst>
            <pc:docMk/>
            <pc:sldMk cId="3078348586" sldId="271"/>
            <ac:picMk id="5" creationId="{F716DBC5-D7AF-53A7-2D44-418AB0F418B4}"/>
          </ac:picMkLst>
        </pc:picChg>
      </pc:sldChg>
      <pc:sldChg chg="modSp mod">
        <pc:chgData name="Maria Varona" userId="e66636f13166b981" providerId="LiveId" clId="{CC74F64B-C8E6-471D-863D-1EDE95D8A156}" dt="2026-04-23T01:46:02.396" v="281" actId="20577"/>
        <pc:sldMkLst>
          <pc:docMk/>
          <pc:sldMk cId="3744490237" sldId="272"/>
        </pc:sldMkLst>
        <pc:spChg chg="mod">
          <ac:chgData name="Maria Varona" userId="e66636f13166b981" providerId="LiveId" clId="{CC74F64B-C8E6-471D-863D-1EDE95D8A156}" dt="2026-04-23T01:46:02.396" v="281" actId="20577"/>
          <ac:spMkLst>
            <pc:docMk/>
            <pc:sldMk cId="3744490237" sldId="272"/>
            <ac:spMk id="3" creationId="{00000000-0000-0000-0000-000000000000}"/>
          </ac:spMkLst>
        </pc:spChg>
      </pc:sldChg>
      <pc:sldChg chg="addSp delSp modSp mod delAnim modAnim">
        <pc:chgData name="Maria Varona" userId="e66636f13166b981" providerId="LiveId" clId="{CC74F64B-C8E6-471D-863D-1EDE95D8A156}" dt="2026-04-23T01:49:57.756" v="307" actId="14100"/>
        <pc:sldMkLst>
          <pc:docMk/>
          <pc:sldMk cId="3364597474" sldId="273"/>
        </pc:sldMkLst>
        <pc:spChg chg="del mod">
          <ac:chgData name="Maria Varona" userId="e66636f13166b981" providerId="LiveId" clId="{CC74F64B-C8E6-471D-863D-1EDE95D8A156}" dt="2026-04-23T01:49:38.823" v="301" actId="478"/>
          <ac:spMkLst>
            <pc:docMk/>
            <pc:sldMk cId="3364597474" sldId="273"/>
            <ac:spMk id="2" creationId="{474C113B-5E4B-1061-790A-FB1F18A9A877}"/>
          </ac:spMkLst>
        </pc:spChg>
        <pc:spChg chg="add del mod">
          <ac:chgData name="Maria Varona" userId="e66636f13166b981" providerId="LiveId" clId="{CC74F64B-C8E6-471D-863D-1EDE95D8A156}" dt="2026-04-23T01:49:26.064" v="299"/>
          <ac:spMkLst>
            <pc:docMk/>
            <pc:sldMk cId="3364597474" sldId="273"/>
            <ac:spMk id="5" creationId="{B1C97FFF-710D-0EF0-3568-6F675AF93BF8}"/>
          </ac:spMkLst>
        </pc:spChg>
        <pc:spChg chg="add del mod">
          <ac:chgData name="Maria Varona" userId="e66636f13166b981" providerId="LiveId" clId="{CC74F64B-C8E6-471D-863D-1EDE95D8A156}" dt="2026-04-23T01:49:41.779" v="302" actId="478"/>
          <ac:spMkLst>
            <pc:docMk/>
            <pc:sldMk cId="3364597474" sldId="273"/>
            <ac:spMk id="8" creationId="{9FE507F6-7CBE-3078-20BE-F7948E97BECF}"/>
          </ac:spMkLst>
        </pc:spChg>
        <pc:picChg chg="del">
          <ac:chgData name="Maria Varona" userId="e66636f13166b981" providerId="LiveId" clId="{CC74F64B-C8E6-471D-863D-1EDE95D8A156}" dt="2026-04-23T01:48:54.125" v="282" actId="478"/>
          <ac:picMkLst>
            <pc:docMk/>
            <pc:sldMk cId="3364597474" sldId="273"/>
            <ac:picMk id="4" creationId="{53AC16F6-8C95-0602-F79A-1EA241BF1751}"/>
          </ac:picMkLst>
        </pc:picChg>
        <pc:picChg chg="add mod">
          <ac:chgData name="Maria Varona" userId="e66636f13166b981" providerId="LiveId" clId="{CC74F64B-C8E6-471D-863D-1EDE95D8A156}" dt="2026-04-23T01:49:57.756" v="307" actId="14100"/>
          <ac:picMkLst>
            <pc:docMk/>
            <pc:sldMk cId="3364597474" sldId="273"/>
            <ac:picMk id="6" creationId="{C68B45E0-11C9-9661-577E-078CC15C3DB0}"/>
          </ac:picMkLst>
        </pc:picChg>
      </pc:sldChg>
      <pc:sldChg chg="addSp modSp new mod modAnim">
        <pc:chgData name="Maria Varona" userId="e66636f13166b981" providerId="LiveId" clId="{CC74F64B-C8E6-471D-863D-1EDE95D8A156}" dt="2026-04-23T01:58:20.985" v="313"/>
        <pc:sldMkLst>
          <pc:docMk/>
          <pc:sldMk cId="1924106559" sldId="274"/>
        </pc:sldMkLst>
        <pc:spChg chg="mod">
          <ac:chgData name="Maria Varona" userId="e66636f13166b981" providerId="LiveId" clId="{CC74F64B-C8E6-471D-863D-1EDE95D8A156}" dt="2026-04-23T01:57:59.135" v="312" actId="1076"/>
          <ac:spMkLst>
            <pc:docMk/>
            <pc:sldMk cId="1924106559" sldId="274"/>
            <ac:spMk id="2" creationId="{12FDD820-10F5-7DDA-1E10-604E8A521708}"/>
          </ac:spMkLst>
        </pc:spChg>
        <pc:picChg chg="add mod">
          <ac:chgData name="Maria Varona" userId="e66636f13166b981" providerId="LiveId" clId="{CC74F64B-C8E6-471D-863D-1EDE95D8A156}" dt="2026-04-23T01:58:20.985" v="313"/>
          <ac:picMkLst>
            <pc:docMk/>
            <pc:sldMk cId="1924106559" sldId="274"/>
            <ac:picMk id="3" creationId="{5D2C527C-FC86-95F4-B0AF-6929460CF04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BAF3-C99C-CD16-9B61-E81E6622B69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s-419"/>
          </a:p>
        </p:txBody>
      </p:sp>
      <p:sp>
        <p:nvSpPr>
          <p:cNvPr id="3" name="Subtitle 2">
            <a:extLst>
              <a:ext uri="{FF2B5EF4-FFF2-40B4-BE49-F238E27FC236}">
                <a16:creationId xmlns:a16="http://schemas.microsoft.com/office/drawing/2014/main" id="{511761B0-ED5F-7A97-33A5-E07D3AC22F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a:extLst>
              <a:ext uri="{FF2B5EF4-FFF2-40B4-BE49-F238E27FC236}">
                <a16:creationId xmlns:a16="http://schemas.microsoft.com/office/drawing/2014/main" id="{EFD9DDBF-5CE0-91DE-1385-1E05C0D83CC4}"/>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22/4/2026</a:t>
            </a:fld>
            <a:endParaRPr lang="es-419"/>
          </a:p>
        </p:txBody>
      </p:sp>
      <p:sp>
        <p:nvSpPr>
          <p:cNvPr id="5" name="Footer Placeholder 4">
            <a:extLst>
              <a:ext uri="{FF2B5EF4-FFF2-40B4-BE49-F238E27FC236}">
                <a16:creationId xmlns:a16="http://schemas.microsoft.com/office/drawing/2014/main" id="{5147E558-FCD8-DF01-64A6-BE08CA79896F}"/>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67F42C01-21A3-18A3-8328-CB806C336785}"/>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104477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4840-1641-29C6-E954-B8E838E9C9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49D878BD-C700-D419-06C8-1ACDE8CB6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6D401BD6-F9EE-2905-7E8E-58186AC3AB4E}"/>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22/4/2026</a:t>
            </a:fld>
            <a:endParaRPr lang="es-419"/>
          </a:p>
        </p:txBody>
      </p:sp>
      <p:sp>
        <p:nvSpPr>
          <p:cNvPr id="5" name="Footer Placeholder 4">
            <a:extLst>
              <a:ext uri="{FF2B5EF4-FFF2-40B4-BE49-F238E27FC236}">
                <a16:creationId xmlns:a16="http://schemas.microsoft.com/office/drawing/2014/main" id="{BDDF3E17-1A36-B868-C25F-FF4D167D4647}"/>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92476FBC-31E8-B0BA-6942-DE78CAAA6552}"/>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103406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25E120-F67E-3B25-3BFC-6D40C977933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62C74369-CA8F-AE19-0BD3-5EF896BF238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E61DCED7-68DA-BFAD-B995-976A57FB7757}"/>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22/4/2026</a:t>
            </a:fld>
            <a:endParaRPr lang="es-419"/>
          </a:p>
        </p:txBody>
      </p:sp>
      <p:sp>
        <p:nvSpPr>
          <p:cNvPr id="5" name="Footer Placeholder 4">
            <a:extLst>
              <a:ext uri="{FF2B5EF4-FFF2-40B4-BE49-F238E27FC236}">
                <a16:creationId xmlns:a16="http://schemas.microsoft.com/office/drawing/2014/main" id="{2B7B2289-11A1-D0EF-505F-680824F4FBF2}"/>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E5CCBA24-976F-FA42-B2AA-35DE953B7DED}"/>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398716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1AFC-0B1C-D98E-3433-8FD383FF66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F37BB03D-B3B3-B26B-4F40-FDE0C2CFFF6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8F0F2EB7-6EF5-354A-17BD-B53340B0075C}"/>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22/4/2026</a:t>
            </a:fld>
            <a:endParaRPr lang="es-419"/>
          </a:p>
        </p:txBody>
      </p:sp>
      <p:sp>
        <p:nvSpPr>
          <p:cNvPr id="5" name="Footer Placeholder 4">
            <a:extLst>
              <a:ext uri="{FF2B5EF4-FFF2-40B4-BE49-F238E27FC236}">
                <a16:creationId xmlns:a16="http://schemas.microsoft.com/office/drawing/2014/main" id="{2AE19F8C-EA15-FFDB-3E94-C3371F2A03D1}"/>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FF8738BF-7644-88EB-1664-D8B46B37C54D}"/>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108015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709C-B997-6F40-3C6D-50E84D0650F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4CF56813-633A-242D-398D-F5F129F219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07BAE-1DFC-7239-C754-D215169A2AFA}"/>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22/4/2026</a:t>
            </a:fld>
            <a:endParaRPr lang="es-419"/>
          </a:p>
        </p:txBody>
      </p:sp>
      <p:sp>
        <p:nvSpPr>
          <p:cNvPr id="5" name="Footer Placeholder 4">
            <a:extLst>
              <a:ext uri="{FF2B5EF4-FFF2-40B4-BE49-F238E27FC236}">
                <a16:creationId xmlns:a16="http://schemas.microsoft.com/office/drawing/2014/main" id="{8DBFDE79-173A-F40C-0082-7FD829E76F8E}"/>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6" name="Slide Number Placeholder 5">
            <a:extLst>
              <a:ext uri="{FF2B5EF4-FFF2-40B4-BE49-F238E27FC236}">
                <a16:creationId xmlns:a16="http://schemas.microsoft.com/office/drawing/2014/main" id="{33A7AE15-EB7D-A5C8-5236-55F7D4DEB758}"/>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297994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7B82-BC76-FBAD-3A74-27D78E1CEC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212B8F37-C291-FB51-6C2D-175C555822B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307168C3-1F8F-04A9-75F9-F59A1786953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59C80FB6-E624-5A00-10E4-21DF648510C9}"/>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22/4/2026</a:t>
            </a:fld>
            <a:endParaRPr lang="es-419"/>
          </a:p>
        </p:txBody>
      </p:sp>
      <p:sp>
        <p:nvSpPr>
          <p:cNvPr id="6" name="Footer Placeholder 5">
            <a:extLst>
              <a:ext uri="{FF2B5EF4-FFF2-40B4-BE49-F238E27FC236}">
                <a16:creationId xmlns:a16="http://schemas.microsoft.com/office/drawing/2014/main" id="{51E36A73-8454-9F0E-FCF3-3793CD965AE0}"/>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EF6F912D-8952-56AC-07E6-884AE4E79C61}"/>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324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0C6E-DA74-6362-83D7-3E82110DEFA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10D54C7B-34D2-0BD4-6309-BAF9E5EDE35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42FF1F-AD98-8725-B129-9C62898341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5469F8EE-FB9F-A152-F739-A731943D40D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9BB070-6857-4E37-95F8-28E68892ED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1E8FDF6A-1B21-CDAF-6EF4-0353640BEFC8}"/>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22/4/2026</a:t>
            </a:fld>
            <a:endParaRPr lang="es-419"/>
          </a:p>
        </p:txBody>
      </p:sp>
      <p:sp>
        <p:nvSpPr>
          <p:cNvPr id="8" name="Footer Placeholder 7">
            <a:extLst>
              <a:ext uri="{FF2B5EF4-FFF2-40B4-BE49-F238E27FC236}">
                <a16:creationId xmlns:a16="http://schemas.microsoft.com/office/drawing/2014/main" id="{D2BC7CAC-3C3C-9316-CB6A-149AB6FD7A01}"/>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9" name="Slide Number Placeholder 8">
            <a:extLst>
              <a:ext uri="{FF2B5EF4-FFF2-40B4-BE49-F238E27FC236}">
                <a16:creationId xmlns:a16="http://schemas.microsoft.com/office/drawing/2014/main" id="{AAC6AF34-E6A0-8EBC-B614-A44EB52C992C}"/>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376251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7C59-4454-9EBF-1549-9E9283FF5F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s-419"/>
          </a:p>
        </p:txBody>
      </p:sp>
      <p:pic>
        <p:nvPicPr>
          <p:cNvPr id="7" name="Picture 6" descr="A group of children holding hands around a heart&#10;&#10;Description automatically generated with low confidence">
            <a:extLst>
              <a:ext uri="{FF2B5EF4-FFF2-40B4-BE49-F238E27FC236}">
                <a16:creationId xmlns:a16="http://schemas.microsoft.com/office/drawing/2014/main" id="{7F16B7FB-4371-8715-9C21-5660C1EDB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1018" y="5532436"/>
            <a:ext cx="1325563" cy="1325563"/>
          </a:xfrm>
          <a:prstGeom prst="ellipse">
            <a:avLst/>
          </a:prstGeom>
          <a:ln>
            <a:noFill/>
          </a:ln>
          <a:effectLst>
            <a:softEdge rad="112500"/>
          </a:effectLst>
        </p:spPr>
      </p:pic>
    </p:spTree>
    <p:extLst>
      <p:ext uri="{BB962C8B-B14F-4D97-AF65-F5344CB8AC3E}">
        <p14:creationId xmlns:p14="http://schemas.microsoft.com/office/powerpoint/2010/main" val="348162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6" name="Picture 5" descr="A group of children holding hands around a heart&#10;&#10;Description automatically generated with low confidence">
            <a:extLst>
              <a:ext uri="{FF2B5EF4-FFF2-40B4-BE49-F238E27FC236}">
                <a16:creationId xmlns:a16="http://schemas.microsoft.com/office/drawing/2014/main" id="{3D6C5FB4-E9D8-AD12-945C-FADCA9920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0198" cy="1230198"/>
          </a:xfrm>
          <a:prstGeom prst="rect">
            <a:avLst/>
          </a:prstGeom>
        </p:spPr>
      </p:pic>
    </p:spTree>
    <p:extLst>
      <p:ext uri="{BB962C8B-B14F-4D97-AF65-F5344CB8AC3E}">
        <p14:creationId xmlns:p14="http://schemas.microsoft.com/office/powerpoint/2010/main" val="53370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C235-6153-D2A7-7FFD-D2B0595843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7E1520EE-6A71-A10D-447F-BF32737D63A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53054692-D2C3-EE0B-613E-B573687247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40756-2DFA-8EAE-D4C4-F7513C49D2EF}"/>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22/4/2026</a:t>
            </a:fld>
            <a:endParaRPr lang="es-419"/>
          </a:p>
        </p:txBody>
      </p:sp>
      <p:sp>
        <p:nvSpPr>
          <p:cNvPr id="6" name="Footer Placeholder 5">
            <a:extLst>
              <a:ext uri="{FF2B5EF4-FFF2-40B4-BE49-F238E27FC236}">
                <a16:creationId xmlns:a16="http://schemas.microsoft.com/office/drawing/2014/main" id="{F6795BB9-D37D-791B-648D-642A1B9D4C16}"/>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EE57845D-241B-C9DF-6DFF-FD874934DC61}"/>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210766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0047-BC29-28C4-6DB6-41CFD23C17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61EE0F74-01B3-B9D0-7FED-514E3F66B69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B16B79DE-4B95-28A3-033D-AA6FF40B82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34C003-D788-D7EA-DC4F-C96EF7F17EB1}"/>
              </a:ext>
            </a:extLst>
          </p:cNvPr>
          <p:cNvSpPr>
            <a:spLocks noGrp="1"/>
          </p:cNvSpPr>
          <p:nvPr>
            <p:ph type="dt" sz="half" idx="10"/>
          </p:nvPr>
        </p:nvSpPr>
        <p:spPr>
          <a:xfrm>
            <a:off x="838200" y="6356350"/>
            <a:ext cx="2743200" cy="365125"/>
          </a:xfrm>
          <a:prstGeom prst="rect">
            <a:avLst/>
          </a:prstGeom>
        </p:spPr>
        <p:txBody>
          <a:bodyPr/>
          <a:lstStyle/>
          <a:p>
            <a:fld id="{20442D68-1839-437C-AF94-6543EC80835A}" type="datetimeFigureOut">
              <a:rPr lang="es-419" smtClean="0"/>
              <a:t>22/4/2026</a:t>
            </a:fld>
            <a:endParaRPr lang="es-419"/>
          </a:p>
        </p:txBody>
      </p:sp>
      <p:sp>
        <p:nvSpPr>
          <p:cNvPr id="6" name="Footer Placeholder 5">
            <a:extLst>
              <a:ext uri="{FF2B5EF4-FFF2-40B4-BE49-F238E27FC236}">
                <a16:creationId xmlns:a16="http://schemas.microsoft.com/office/drawing/2014/main" id="{ED67F54C-2304-CBF4-0649-FBA0ED8909CA}"/>
              </a:ext>
            </a:extLst>
          </p:cNvPr>
          <p:cNvSpPr>
            <a:spLocks noGrp="1"/>
          </p:cNvSpPr>
          <p:nvPr>
            <p:ph type="ftr" sz="quarter" idx="11"/>
          </p:nvPr>
        </p:nvSpPr>
        <p:spPr>
          <a:xfrm>
            <a:off x="4038600" y="6356350"/>
            <a:ext cx="4114800" cy="365125"/>
          </a:xfrm>
          <a:prstGeom prst="rect">
            <a:avLst/>
          </a:prstGeom>
        </p:spPr>
        <p:txBody>
          <a:bodyPr/>
          <a:lstStyle/>
          <a:p>
            <a:endParaRPr lang="es-419"/>
          </a:p>
        </p:txBody>
      </p:sp>
      <p:sp>
        <p:nvSpPr>
          <p:cNvPr id="7" name="Slide Number Placeholder 6">
            <a:extLst>
              <a:ext uri="{FF2B5EF4-FFF2-40B4-BE49-F238E27FC236}">
                <a16:creationId xmlns:a16="http://schemas.microsoft.com/office/drawing/2014/main" id="{870FECCA-0436-7C16-3BF5-B2C4207EA9F4}"/>
              </a:ext>
            </a:extLst>
          </p:cNvPr>
          <p:cNvSpPr>
            <a:spLocks noGrp="1"/>
          </p:cNvSpPr>
          <p:nvPr>
            <p:ph type="sldNum" sz="quarter" idx="12"/>
          </p:nvPr>
        </p:nvSpPr>
        <p:spPr/>
        <p:txBody>
          <a:bodyPr/>
          <a:lstStyle/>
          <a:p>
            <a:fld id="{E9849F68-530C-4164-BA6E-B7DBFD0BC267}" type="slidenum">
              <a:rPr lang="es-419" smtClean="0"/>
              <a:t>‹#›</a:t>
            </a:fld>
            <a:endParaRPr lang="es-419"/>
          </a:p>
        </p:txBody>
      </p:sp>
    </p:spTree>
    <p:extLst>
      <p:ext uri="{BB962C8B-B14F-4D97-AF65-F5344CB8AC3E}">
        <p14:creationId xmlns:p14="http://schemas.microsoft.com/office/powerpoint/2010/main" val="293532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48D0FC-5F1A-DE5A-9AA5-CB83C278F0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49F68-530C-4164-BA6E-B7DBFD0BC267}" type="slidenum">
              <a:rPr lang="es-419" smtClean="0"/>
              <a:t>‹#›</a:t>
            </a:fld>
            <a:endParaRPr lang="es-419"/>
          </a:p>
        </p:txBody>
      </p:sp>
    </p:spTree>
    <p:extLst>
      <p:ext uri="{BB962C8B-B14F-4D97-AF65-F5344CB8AC3E}">
        <p14:creationId xmlns:p14="http://schemas.microsoft.com/office/powerpoint/2010/main" val="2819427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cpeace.or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7zh_MtzCUEU?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WGaH-wMzATI?si=IB0GBOUDQyE--2ko" TargetMode="External"/><Relationship Id="rId2" Type="http://schemas.openxmlformats.org/officeDocument/2006/relationships/slideLayout" Target="../slideLayouts/slideLayout6.xml"/><Relationship Id="rId1" Type="http://schemas.openxmlformats.org/officeDocument/2006/relationships/video" Target="https://www.youtube.com/embed/WGaH-wMzATI?feature=oembed"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7E5B-F563-7BC0-78E0-622667361826}"/>
              </a:ext>
            </a:extLst>
          </p:cNvPr>
          <p:cNvSpPr>
            <a:spLocks noGrp="1"/>
          </p:cNvSpPr>
          <p:nvPr>
            <p:ph type="ctrTitle"/>
          </p:nvPr>
        </p:nvSpPr>
        <p:spPr>
          <a:xfrm>
            <a:off x="1627695" y="1273174"/>
            <a:ext cx="9144000" cy="2387600"/>
          </a:xfrm>
        </p:spPr>
        <p:txBody>
          <a:bodyPr/>
          <a:lstStyle/>
          <a:p>
            <a:r>
              <a:rPr lang="es-ES" dirty="0"/>
              <a:t>Amigos de Jesús y María</a:t>
            </a:r>
            <a:endParaRPr lang="es-419" dirty="0"/>
          </a:p>
        </p:txBody>
      </p:sp>
      <p:sp>
        <p:nvSpPr>
          <p:cNvPr id="3" name="Subtitle 2">
            <a:extLst>
              <a:ext uri="{FF2B5EF4-FFF2-40B4-BE49-F238E27FC236}">
                <a16:creationId xmlns:a16="http://schemas.microsoft.com/office/drawing/2014/main" id="{1C18AA32-B897-1E7E-906F-09DA35F5126B}"/>
              </a:ext>
            </a:extLst>
          </p:cNvPr>
          <p:cNvSpPr>
            <a:spLocks noGrp="1"/>
          </p:cNvSpPr>
          <p:nvPr>
            <p:ph type="subTitle" idx="1"/>
          </p:nvPr>
        </p:nvSpPr>
        <p:spPr/>
        <p:txBody>
          <a:bodyPr/>
          <a:lstStyle/>
          <a:p>
            <a:r>
              <a:rPr lang="es-ES" dirty="0"/>
              <a:t>Ciclo A - VI Domingo de Pascua</a:t>
            </a:r>
          </a:p>
          <a:p>
            <a:r>
              <a:rPr lang="es-ES" dirty="0"/>
              <a:t>Juan 14, 15-21 </a:t>
            </a:r>
          </a:p>
          <a:p>
            <a:r>
              <a:rPr lang="es-ES" dirty="0"/>
              <a:t>Él les dará…el Espíritu de la Verdad</a:t>
            </a:r>
            <a:endParaRPr lang="es-419" dirty="0"/>
          </a:p>
        </p:txBody>
      </p:sp>
      <p:pic>
        <p:nvPicPr>
          <p:cNvPr id="4" name="Picture 3" descr="A group of children holding hands around a heart&#10;&#10;Description automatically generated with low confidence">
            <a:extLst>
              <a:ext uri="{FF2B5EF4-FFF2-40B4-BE49-F238E27FC236}">
                <a16:creationId xmlns:a16="http://schemas.microsoft.com/office/drawing/2014/main" id="{6E2E267E-10C4-EB9F-1F28-21BE9C509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60" y="366712"/>
            <a:ext cx="2466975" cy="246697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0694AE04-C384-E7AA-D121-6B8C4419D639}"/>
              </a:ext>
            </a:extLst>
          </p:cNvPr>
          <p:cNvSpPr txBox="1"/>
          <p:nvPr/>
        </p:nvSpPr>
        <p:spPr>
          <a:xfrm>
            <a:off x="7645138" y="5618375"/>
            <a:ext cx="3629320" cy="646331"/>
          </a:xfrm>
          <a:prstGeom prst="rect">
            <a:avLst/>
          </a:prstGeom>
          <a:noFill/>
        </p:spPr>
        <p:txBody>
          <a:bodyPr wrap="square" rtlCol="0">
            <a:spAutoFit/>
          </a:bodyPr>
          <a:lstStyle/>
          <a:p>
            <a:r>
              <a:rPr lang="es-419" dirty="0">
                <a:hlinkClick r:id="rId3"/>
              </a:rPr>
              <a:t>www.fcpeace.org</a:t>
            </a:r>
            <a:endParaRPr lang="es-419" dirty="0"/>
          </a:p>
          <a:p>
            <a:endParaRPr lang="es-419" dirty="0"/>
          </a:p>
        </p:txBody>
      </p:sp>
    </p:spTree>
    <p:extLst>
      <p:ext uri="{BB962C8B-B14F-4D97-AF65-F5344CB8AC3E}">
        <p14:creationId xmlns:p14="http://schemas.microsoft.com/office/powerpoint/2010/main" val="315338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196" name="Picture 4" descr="Arguments on Twitter: &quot;Hoy, la Santísima Trinidad: A ti Dios Padre no  engendrado, a ti Hijo unigénito, a ti Espíritu Santo Paráclito, santa e  indivisa Trinidad, con todas las fuerzas de nuestro">
            <a:extLst>
              <a:ext uri="{FF2B5EF4-FFF2-40B4-BE49-F238E27FC236}">
                <a16:creationId xmlns:a16="http://schemas.microsoft.com/office/drawing/2014/main" id="{E0A145B3-C916-2575-2C48-8E4AABB33F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13" r="20466"/>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3" name="Freeform: Shape 820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8205" name="Freeform: Shape 820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8207" name="Freeform: Shape 820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extBox 4">
            <a:extLst>
              <a:ext uri="{FF2B5EF4-FFF2-40B4-BE49-F238E27FC236}">
                <a16:creationId xmlns:a16="http://schemas.microsoft.com/office/drawing/2014/main" id="{BB81D47A-2439-4E2C-6081-4AEF1662195E}"/>
              </a:ext>
            </a:extLst>
          </p:cNvPr>
          <p:cNvSpPr txBox="1"/>
          <p:nvPr/>
        </p:nvSpPr>
        <p:spPr>
          <a:xfrm>
            <a:off x="7552964" y="2251044"/>
            <a:ext cx="4500027" cy="10910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s-CR" sz="3600" b="1" noProof="0" dirty="0">
                <a:latin typeface="+mj-lt"/>
                <a:ea typeface="+mj-ea"/>
                <a:cs typeface="+mj-cs"/>
              </a:rPr>
              <a:t>¿Cómo se llama este misterio de nuestra fe?</a:t>
            </a:r>
          </a:p>
        </p:txBody>
      </p:sp>
      <p:sp>
        <p:nvSpPr>
          <p:cNvPr id="3" name="TextBox 2">
            <a:extLst>
              <a:ext uri="{FF2B5EF4-FFF2-40B4-BE49-F238E27FC236}">
                <a16:creationId xmlns:a16="http://schemas.microsoft.com/office/drawing/2014/main" id="{52088457-2469-DD58-47FF-3B83AB936245}"/>
              </a:ext>
            </a:extLst>
          </p:cNvPr>
          <p:cNvSpPr txBox="1"/>
          <p:nvPr/>
        </p:nvSpPr>
        <p:spPr>
          <a:xfrm>
            <a:off x="8419244" y="448732"/>
            <a:ext cx="3633747" cy="2700062"/>
          </a:xfrm>
          <a:prstGeom prst="rect">
            <a:avLst/>
          </a:prstGeom>
        </p:spPr>
        <p:txBody>
          <a:bodyPr vert="horz" lIns="91440" tIns="45720" rIns="91440" bIns="45720" rtlCol="0">
            <a:normAutofit/>
          </a:bodyPr>
          <a:lstStyle/>
          <a:p>
            <a:pPr>
              <a:lnSpc>
                <a:spcPct val="90000"/>
              </a:lnSpc>
              <a:spcAft>
                <a:spcPts val="600"/>
              </a:spcAft>
            </a:pPr>
            <a:r>
              <a:rPr lang="es-CL" sz="2400" noProof="0" dirty="0"/>
              <a:t>También dijo que Él y su Padre son uno. Dios Padre, Hijo, e Espíritu Santo: un Dios en tres personas.</a:t>
            </a:r>
          </a:p>
        </p:txBody>
      </p:sp>
      <p:sp>
        <p:nvSpPr>
          <p:cNvPr id="7" name="TextBox 6">
            <a:extLst>
              <a:ext uri="{FF2B5EF4-FFF2-40B4-BE49-F238E27FC236}">
                <a16:creationId xmlns:a16="http://schemas.microsoft.com/office/drawing/2014/main" id="{6A8A1B05-97A5-65D1-3D8F-B67038C4BDD5}"/>
              </a:ext>
            </a:extLst>
          </p:cNvPr>
          <p:cNvSpPr txBox="1"/>
          <p:nvPr/>
        </p:nvSpPr>
        <p:spPr>
          <a:xfrm>
            <a:off x="7743290" y="3887652"/>
            <a:ext cx="4396782" cy="646331"/>
          </a:xfrm>
          <a:prstGeom prst="rect">
            <a:avLst/>
          </a:prstGeom>
          <a:noFill/>
        </p:spPr>
        <p:txBody>
          <a:bodyPr wrap="square">
            <a:spAutoFit/>
          </a:bodyPr>
          <a:lstStyle/>
          <a:p>
            <a:r>
              <a:rPr lang="en-US" sz="3600" dirty="0"/>
              <a:t>La </a:t>
            </a:r>
            <a:r>
              <a:rPr lang="en-US" sz="3600" dirty="0" err="1"/>
              <a:t>Santísima</a:t>
            </a:r>
            <a:r>
              <a:rPr lang="en-US" sz="3600" dirty="0"/>
              <a:t> Trinidad</a:t>
            </a:r>
            <a:endParaRPr lang="es-419" sz="3600" dirty="0"/>
          </a:p>
        </p:txBody>
      </p:sp>
      <p:pic>
        <p:nvPicPr>
          <p:cNvPr id="8" name="Picture 7" descr="A group of children holding hands around a heart&#10;&#10;Description automatically generated with low confidence">
            <a:extLst>
              <a:ext uri="{FF2B5EF4-FFF2-40B4-BE49-F238E27FC236}">
                <a16:creationId xmlns:a16="http://schemas.microsoft.com/office/drawing/2014/main" id="{7FCC5703-2955-16BB-0724-38047496D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526" y="5854831"/>
            <a:ext cx="1003169" cy="1003169"/>
          </a:xfrm>
          <a:prstGeom prst="rect">
            <a:avLst/>
          </a:prstGeom>
        </p:spPr>
      </p:pic>
    </p:spTree>
    <p:extLst>
      <p:ext uri="{BB962C8B-B14F-4D97-AF65-F5344CB8AC3E}">
        <p14:creationId xmlns:p14="http://schemas.microsoft.com/office/powerpoint/2010/main" val="40869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A94DC4-AC9D-4D16-80B4-D22B74C81993}"/>
              </a:ext>
            </a:extLst>
          </p:cNvPr>
          <p:cNvSpPr txBox="1"/>
          <p:nvPr/>
        </p:nvSpPr>
        <p:spPr>
          <a:xfrm>
            <a:off x="1312683" y="449832"/>
            <a:ext cx="6094428" cy="1754326"/>
          </a:xfrm>
          <a:prstGeom prst="rect">
            <a:avLst/>
          </a:prstGeom>
          <a:noFill/>
        </p:spPr>
        <p:txBody>
          <a:bodyPr wrap="square">
            <a:spAutoFit/>
          </a:bodyPr>
          <a:lstStyle/>
          <a:p>
            <a:r>
              <a:rPr lang="es-ES" sz="3600" dirty="0"/>
              <a:t>Jesús dice que el mundo no puede recibir el Consolador porque no lo conoce.</a:t>
            </a:r>
            <a:endParaRPr lang="es-419" sz="3600" dirty="0"/>
          </a:p>
        </p:txBody>
      </p:sp>
      <p:sp>
        <p:nvSpPr>
          <p:cNvPr id="5" name="TextBox 4">
            <a:extLst>
              <a:ext uri="{FF2B5EF4-FFF2-40B4-BE49-F238E27FC236}">
                <a16:creationId xmlns:a16="http://schemas.microsoft.com/office/drawing/2014/main" id="{CFDB5B73-25BC-ED15-8D5B-12F1044BFF7E}"/>
              </a:ext>
            </a:extLst>
          </p:cNvPr>
          <p:cNvSpPr txBox="1"/>
          <p:nvPr/>
        </p:nvSpPr>
        <p:spPr>
          <a:xfrm>
            <a:off x="1312683" y="2204158"/>
            <a:ext cx="6094428" cy="1015663"/>
          </a:xfrm>
          <a:prstGeom prst="rect">
            <a:avLst/>
          </a:prstGeom>
          <a:noFill/>
        </p:spPr>
        <p:txBody>
          <a:bodyPr wrap="square">
            <a:spAutoFit/>
          </a:bodyPr>
          <a:lstStyle/>
          <a:p>
            <a:r>
              <a:rPr lang="en-US" sz="6000" dirty="0">
                <a:solidFill>
                  <a:schemeClr val="bg1"/>
                </a:solidFill>
              </a:rPr>
              <a:t>¿Por </a:t>
            </a:r>
            <a:r>
              <a:rPr lang="en-US" sz="6000" dirty="0" err="1">
                <a:solidFill>
                  <a:schemeClr val="bg1"/>
                </a:solidFill>
              </a:rPr>
              <a:t>qué</a:t>
            </a:r>
            <a:r>
              <a:rPr lang="en-US" sz="6000" dirty="0">
                <a:solidFill>
                  <a:schemeClr val="bg1"/>
                </a:solidFill>
              </a:rPr>
              <a:t>?</a:t>
            </a:r>
            <a:endParaRPr lang="es-419" sz="6000" dirty="0">
              <a:solidFill>
                <a:schemeClr val="bg1"/>
              </a:solidFill>
            </a:endParaRPr>
          </a:p>
        </p:txBody>
      </p:sp>
      <p:sp>
        <p:nvSpPr>
          <p:cNvPr id="7" name="TextBox 6">
            <a:extLst>
              <a:ext uri="{FF2B5EF4-FFF2-40B4-BE49-F238E27FC236}">
                <a16:creationId xmlns:a16="http://schemas.microsoft.com/office/drawing/2014/main" id="{F6D6E93A-933F-A914-5A25-D3C42FDAC872}"/>
              </a:ext>
            </a:extLst>
          </p:cNvPr>
          <p:cNvSpPr txBox="1"/>
          <p:nvPr/>
        </p:nvSpPr>
        <p:spPr>
          <a:xfrm>
            <a:off x="466627" y="3507019"/>
            <a:ext cx="6174556" cy="2554545"/>
          </a:xfrm>
          <a:prstGeom prst="rect">
            <a:avLst/>
          </a:prstGeom>
          <a:noFill/>
        </p:spPr>
        <p:txBody>
          <a:bodyPr wrap="square">
            <a:spAutoFit/>
          </a:bodyPr>
          <a:lstStyle/>
          <a:p>
            <a:r>
              <a:rPr lang="es-ES" sz="3200" dirty="0"/>
              <a:t>El mundo no reconoce a Jesús porque tiene el corazón lleno de pecado y no quiere arrepentirse. Por la misma razón, no reconoce al Espíritu de la Verdad.</a:t>
            </a:r>
            <a:endParaRPr lang="es-419" sz="3200" dirty="0"/>
          </a:p>
        </p:txBody>
      </p:sp>
      <p:pic>
        <p:nvPicPr>
          <p:cNvPr id="9218" name="Picture 2" descr="Kamiano » Sin Jesús todo se derrumbaría">
            <a:extLst>
              <a:ext uri="{FF2B5EF4-FFF2-40B4-BE49-F238E27FC236}">
                <a16:creationId xmlns:a16="http://schemas.microsoft.com/office/drawing/2014/main" id="{FA9C7716-4780-1F06-DAF1-9D2517DC3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71" r="23332"/>
          <a:stretch/>
        </p:blipFill>
        <p:spPr bwMode="auto">
          <a:xfrm>
            <a:off x="7334054" y="0"/>
            <a:ext cx="4769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4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wipe(down)">
                                      <p:cBhvr>
                                        <p:cTn id="21" dur="500"/>
                                        <p:tgtEl>
                                          <p:spTgt spid="92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052093-929F-5E96-60C5-FF3C1E7789EE}"/>
              </a:ext>
            </a:extLst>
          </p:cNvPr>
          <p:cNvSpPr txBox="1"/>
          <p:nvPr/>
        </p:nvSpPr>
        <p:spPr>
          <a:xfrm>
            <a:off x="1576634" y="412125"/>
            <a:ext cx="8802278" cy="1200329"/>
          </a:xfrm>
          <a:prstGeom prst="rect">
            <a:avLst/>
          </a:prstGeom>
          <a:noFill/>
        </p:spPr>
        <p:txBody>
          <a:bodyPr wrap="square">
            <a:spAutoFit/>
          </a:bodyPr>
          <a:lstStyle/>
          <a:p>
            <a:r>
              <a:rPr lang="es-ES" sz="3600" dirty="0"/>
              <a:t>Jesús dijo que Él permanecería vivo entre ellos y ellos también vivirían, </a:t>
            </a:r>
            <a:r>
              <a:rPr lang="es-ES" sz="3600" dirty="0">
                <a:solidFill>
                  <a:schemeClr val="bg1"/>
                </a:solidFill>
              </a:rPr>
              <a:t>¿Cómo? </a:t>
            </a:r>
            <a:endParaRPr lang="es-419" sz="3600" dirty="0">
              <a:solidFill>
                <a:schemeClr val="bg1"/>
              </a:solidFill>
            </a:endParaRPr>
          </a:p>
        </p:txBody>
      </p:sp>
      <p:sp>
        <p:nvSpPr>
          <p:cNvPr id="5" name="TextBox 4">
            <a:extLst>
              <a:ext uri="{FF2B5EF4-FFF2-40B4-BE49-F238E27FC236}">
                <a16:creationId xmlns:a16="http://schemas.microsoft.com/office/drawing/2014/main" id="{B71CA721-4F77-9C1A-DD9E-BAD3825F2976}"/>
              </a:ext>
            </a:extLst>
          </p:cNvPr>
          <p:cNvSpPr txBox="1"/>
          <p:nvPr/>
        </p:nvSpPr>
        <p:spPr>
          <a:xfrm>
            <a:off x="5153026" y="2857367"/>
            <a:ext cx="6057900" cy="2893100"/>
          </a:xfrm>
          <a:prstGeom prst="rect">
            <a:avLst/>
          </a:prstGeom>
          <a:noFill/>
        </p:spPr>
        <p:txBody>
          <a:bodyPr wrap="square">
            <a:spAutoFit/>
          </a:bodyPr>
          <a:lstStyle/>
          <a:p>
            <a:pPr algn="just"/>
            <a:r>
              <a:rPr lang="es-ES" sz="2600" dirty="0"/>
              <a:t>El Espíritu Santo en el corazón de las personas que aman y obedecen a Dios es la presencia de Jesús, porque son uno. El misterio de la Santísima Trinidad, tres personas, un Dios, no lo podemos entender, pero lo aceptamos con fe porque sabemos que Dios no dice mentiras.</a:t>
            </a:r>
            <a:endParaRPr lang="es-419" sz="2600" dirty="0"/>
          </a:p>
        </p:txBody>
      </p:sp>
      <p:pic>
        <p:nvPicPr>
          <p:cNvPr id="10242" name="Picture 2" descr="Corazones en red » Domingo de la Santísima Trinidad">
            <a:extLst>
              <a:ext uri="{FF2B5EF4-FFF2-40B4-BE49-F238E27FC236}">
                <a16:creationId xmlns:a16="http://schemas.microsoft.com/office/drawing/2014/main" id="{3481D1DD-979E-DDE5-DCC7-2E0CE7213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2096635"/>
            <a:ext cx="3192463" cy="434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8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1C2BD9-A131-11AA-0F00-408B45E77267}"/>
              </a:ext>
            </a:extLst>
          </p:cNvPr>
          <p:cNvSpPr txBox="1"/>
          <p:nvPr/>
        </p:nvSpPr>
        <p:spPr>
          <a:xfrm>
            <a:off x="1736888" y="355564"/>
            <a:ext cx="8905973" cy="1200329"/>
          </a:xfrm>
          <a:prstGeom prst="rect">
            <a:avLst/>
          </a:prstGeom>
          <a:noFill/>
        </p:spPr>
        <p:txBody>
          <a:bodyPr wrap="square">
            <a:spAutoFit/>
          </a:bodyPr>
          <a:lstStyle/>
          <a:p>
            <a:r>
              <a:rPr lang="es-ES" sz="3600" dirty="0"/>
              <a:t>Jesús prometió manifestarse a los que lo aman, </a:t>
            </a:r>
            <a:r>
              <a:rPr lang="es-ES" sz="3600" dirty="0">
                <a:solidFill>
                  <a:schemeClr val="bg1"/>
                </a:solidFill>
              </a:rPr>
              <a:t>¿Cómo se manifiesta Jesús a nosotros? </a:t>
            </a:r>
            <a:endParaRPr lang="es-419" sz="3600" dirty="0">
              <a:solidFill>
                <a:schemeClr val="bg1"/>
              </a:solidFill>
            </a:endParaRPr>
          </a:p>
        </p:txBody>
      </p:sp>
      <p:sp>
        <p:nvSpPr>
          <p:cNvPr id="5" name="TextBox 4">
            <a:extLst>
              <a:ext uri="{FF2B5EF4-FFF2-40B4-BE49-F238E27FC236}">
                <a16:creationId xmlns:a16="http://schemas.microsoft.com/office/drawing/2014/main" id="{5F44D35B-76A2-8FAA-DCE0-3BDD93BBC657}"/>
              </a:ext>
            </a:extLst>
          </p:cNvPr>
          <p:cNvSpPr txBox="1"/>
          <p:nvPr/>
        </p:nvSpPr>
        <p:spPr>
          <a:xfrm>
            <a:off x="235975" y="1807315"/>
            <a:ext cx="4176700" cy="2308324"/>
          </a:xfrm>
          <a:prstGeom prst="rect">
            <a:avLst/>
          </a:prstGeom>
          <a:noFill/>
        </p:spPr>
        <p:txBody>
          <a:bodyPr wrap="square">
            <a:spAutoFit/>
          </a:bodyPr>
          <a:lstStyle/>
          <a:p>
            <a:r>
              <a:rPr lang="es-ES" sz="2400" dirty="0"/>
              <a:t>Dios se revela en nuestro corazón con buenas ideas, con la conciencia, con sentimientos de gozo, amor y compasión para otros; también se revela a través de otras personas</a:t>
            </a:r>
            <a:r>
              <a:rPr lang="es-ES" dirty="0"/>
              <a:t>.</a:t>
            </a:r>
            <a:endParaRPr lang="es-419" dirty="0"/>
          </a:p>
        </p:txBody>
      </p:sp>
      <p:pic>
        <p:nvPicPr>
          <p:cNvPr id="11266" name="Picture 2" descr="Orar en familia. DOMINGO DE LA SANTÍSIMA TRINIDAD - PARROQUIA SAN LESMES  ABAD">
            <a:extLst>
              <a:ext uri="{FF2B5EF4-FFF2-40B4-BE49-F238E27FC236}">
                <a16:creationId xmlns:a16="http://schemas.microsoft.com/office/drawing/2014/main" id="{EBB33192-FB84-2719-0DD8-B702B815D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883" y="1635161"/>
            <a:ext cx="7244578"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DAD067-23D8-4657-5699-7B109D99C152}"/>
              </a:ext>
            </a:extLst>
          </p:cNvPr>
          <p:cNvSpPr txBox="1"/>
          <p:nvPr/>
        </p:nvSpPr>
        <p:spPr>
          <a:xfrm>
            <a:off x="235975" y="4563444"/>
            <a:ext cx="4176701" cy="1938992"/>
          </a:xfrm>
          <a:prstGeom prst="rect">
            <a:avLst/>
          </a:prstGeom>
          <a:noFill/>
        </p:spPr>
        <p:txBody>
          <a:bodyPr wrap="square" rtlCol="0">
            <a:spAutoFit/>
          </a:bodyPr>
          <a:lstStyle/>
          <a:p>
            <a:r>
              <a:rPr lang="es-PA" sz="2400" dirty="0"/>
              <a:t>…Nos consuela cuando estamos triste, nos da fuerza cuando estamos débil, nos inspira cuando no sabemos que hacer...)</a:t>
            </a:r>
            <a:endParaRPr lang="en-US" sz="2400" dirty="0"/>
          </a:p>
        </p:txBody>
      </p:sp>
    </p:spTree>
    <p:extLst>
      <p:ext uri="{BB962C8B-B14F-4D97-AF65-F5344CB8AC3E}">
        <p14:creationId xmlns:p14="http://schemas.microsoft.com/office/powerpoint/2010/main" val="194864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wheel(1)">
                                      <p:cBhvr>
                                        <p:cTn id="14" dur="20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06630" y="436657"/>
            <a:ext cx="7550244" cy="6086658"/>
          </a:xfrm>
          <a:prstGeom prst="rect">
            <a:avLst/>
          </a:prstGeom>
        </p:spPr>
      </p:pic>
      <p:sp>
        <p:nvSpPr>
          <p:cNvPr id="3" name="Subtítulo 2"/>
          <p:cNvSpPr>
            <a:spLocks noGrp="1"/>
          </p:cNvSpPr>
          <p:nvPr>
            <p:ph type="subTitle" idx="1"/>
          </p:nvPr>
        </p:nvSpPr>
        <p:spPr>
          <a:xfrm>
            <a:off x="2835231" y="2538360"/>
            <a:ext cx="4306234" cy="1280160"/>
          </a:xfrm>
          <a:effectLst>
            <a:outerShdw blurRad="50800" dist="38100" dir="18900000" algn="bl" rotWithShape="0">
              <a:prstClr val="black">
                <a:alpha val="40000"/>
              </a:prstClr>
            </a:outerShdw>
          </a:effectLst>
        </p:spPr>
        <p:txBody>
          <a:bodyPr>
            <a:noAutofit/>
          </a:bodyPr>
          <a:lstStyle/>
          <a:p>
            <a:pPr lvl="0" algn="just">
              <a:spcBef>
                <a:spcPts val="0"/>
              </a:spcBef>
              <a:buSzPts val="2200"/>
            </a:pPr>
            <a:r>
              <a:rPr lang="en-US" sz="7000" dirty="0" err="1">
                <a:solidFill>
                  <a:srgbClr val="C00000"/>
                </a:solidFill>
                <a:latin typeface="Arial Rounded MT Bold" panose="020F0704030504030204" pitchFamily="34" charset="0"/>
              </a:rPr>
              <a:t>Actividad</a:t>
            </a:r>
            <a:endParaRPr lang="en-US" sz="7000" dirty="0">
              <a:solidFill>
                <a:srgbClr val="C00000"/>
              </a:solidFill>
              <a:latin typeface="Arial Rounded MT Bold" panose="020F0704030504030204" pitchFamily="34" charset="0"/>
              <a:cs typeface="Arial" panose="020B0604020202020204" pitchFamily="34" charset="0"/>
            </a:endParaRPr>
          </a:p>
        </p:txBody>
      </p:sp>
      <p:pic>
        <p:nvPicPr>
          <p:cNvPr id="7" name="Picture 3"/>
          <p:cNvPicPr>
            <a:picLocks noChangeAspect="1"/>
          </p:cNvPicPr>
          <p:nvPr/>
        </p:nvPicPr>
        <p:blipFill>
          <a:blip r:embed="rId3"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72184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05381-61C1-7CDC-9BC5-F8A837952034}"/>
              </a:ext>
            </a:extLst>
          </p:cNvPr>
          <p:cNvSpPr>
            <a:spLocks noGrp="1"/>
          </p:cNvSpPr>
          <p:nvPr>
            <p:ph type="title"/>
          </p:nvPr>
        </p:nvSpPr>
        <p:spPr>
          <a:xfrm>
            <a:off x="385715" y="1863987"/>
            <a:ext cx="4403102" cy="1325563"/>
          </a:xfrm>
        </p:spPr>
        <p:txBody>
          <a:bodyPr/>
          <a:lstStyle/>
          <a:p>
            <a:r>
              <a:rPr lang="es-ES" dirty="0"/>
              <a:t>Colorear y llenar los espacios en blanco con las palabras del Evangelio.</a:t>
            </a:r>
            <a:endParaRPr lang="es-419" dirty="0"/>
          </a:p>
        </p:txBody>
      </p:sp>
      <p:pic>
        <p:nvPicPr>
          <p:cNvPr id="5" name="Picture 4">
            <a:extLst>
              <a:ext uri="{FF2B5EF4-FFF2-40B4-BE49-F238E27FC236}">
                <a16:creationId xmlns:a16="http://schemas.microsoft.com/office/drawing/2014/main" id="{A6109D65-4052-7AA0-502D-ADBC69044C15}"/>
              </a:ext>
            </a:extLst>
          </p:cNvPr>
          <p:cNvPicPr>
            <a:picLocks noChangeAspect="1"/>
          </p:cNvPicPr>
          <p:nvPr/>
        </p:nvPicPr>
        <p:blipFill rotWithShape="1">
          <a:blip r:embed="rId2"/>
          <a:srcRect l="64453" t="15001" r="14687" b="6666"/>
          <a:stretch/>
        </p:blipFill>
        <p:spPr>
          <a:xfrm>
            <a:off x="5235182" y="1"/>
            <a:ext cx="6493216" cy="6858000"/>
          </a:xfrm>
          <a:prstGeom prst="rect">
            <a:avLst/>
          </a:prstGeom>
        </p:spPr>
      </p:pic>
      <p:sp>
        <p:nvSpPr>
          <p:cNvPr id="8" name="TextBox 7">
            <a:extLst>
              <a:ext uri="{FF2B5EF4-FFF2-40B4-BE49-F238E27FC236}">
                <a16:creationId xmlns:a16="http://schemas.microsoft.com/office/drawing/2014/main" id="{8B6C7DBD-2F73-A097-6440-5A8E8789E6BE}"/>
              </a:ext>
            </a:extLst>
          </p:cNvPr>
          <p:cNvSpPr txBox="1"/>
          <p:nvPr/>
        </p:nvSpPr>
        <p:spPr>
          <a:xfrm>
            <a:off x="8343900" y="1304925"/>
            <a:ext cx="609600" cy="369332"/>
          </a:xfrm>
          <a:prstGeom prst="rect">
            <a:avLst/>
          </a:prstGeom>
          <a:noFill/>
        </p:spPr>
        <p:txBody>
          <a:bodyPr wrap="square" rtlCol="0">
            <a:spAutoFit/>
          </a:bodyPr>
          <a:lstStyle/>
          <a:p>
            <a:r>
              <a:rPr lang="es-419" dirty="0">
                <a:solidFill>
                  <a:srgbClr val="FF0000"/>
                </a:solidFill>
              </a:rPr>
              <a:t>ama</a:t>
            </a:r>
          </a:p>
        </p:txBody>
      </p:sp>
      <p:sp>
        <p:nvSpPr>
          <p:cNvPr id="9" name="TextBox 8">
            <a:extLst>
              <a:ext uri="{FF2B5EF4-FFF2-40B4-BE49-F238E27FC236}">
                <a16:creationId xmlns:a16="http://schemas.microsoft.com/office/drawing/2014/main" id="{3CE9506D-4B7C-9B1A-3475-6AFEAA3B79A5}"/>
              </a:ext>
            </a:extLst>
          </p:cNvPr>
          <p:cNvSpPr txBox="1"/>
          <p:nvPr/>
        </p:nvSpPr>
        <p:spPr>
          <a:xfrm>
            <a:off x="9806626" y="1304925"/>
            <a:ext cx="1637514" cy="369332"/>
          </a:xfrm>
          <a:prstGeom prst="rect">
            <a:avLst/>
          </a:prstGeom>
          <a:noFill/>
        </p:spPr>
        <p:txBody>
          <a:bodyPr wrap="square" rtlCol="0">
            <a:spAutoFit/>
          </a:bodyPr>
          <a:lstStyle/>
          <a:p>
            <a:r>
              <a:rPr lang="es-419" dirty="0">
                <a:solidFill>
                  <a:srgbClr val="FF0000"/>
                </a:solidFill>
              </a:rPr>
              <a:t>mandamientos</a:t>
            </a:r>
          </a:p>
        </p:txBody>
      </p:sp>
      <p:sp>
        <p:nvSpPr>
          <p:cNvPr id="10" name="TextBox 9">
            <a:extLst>
              <a:ext uri="{FF2B5EF4-FFF2-40B4-BE49-F238E27FC236}">
                <a16:creationId xmlns:a16="http://schemas.microsoft.com/office/drawing/2014/main" id="{D7F47924-8B0D-5E40-9729-BE65C951F45E}"/>
              </a:ext>
            </a:extLst>
          </p:cNvPr>
          <p:cNvSpPr txBox="1"/>
          <p:nvPr/>
        </p:nvSpPr>
        <p:spPr>
          <a:xfrm>
            <a:off x="9087439" y="1489591"/>
            <a:ext cx="719187" cy="369332"/>
          </a:xfrm>
          <a:prstGeom prst="rect">
            <a:avLst/>
          </a:prstGeom>
          <a:noFill/>
        </p:spPr>
        <p:txBody>
          <a:bodyPr wrap="square" rtlCol="0">
            <a:spAutoFit/>
          </a:bodyPr>
          <a:lstStyle/>
          <a:p>
            <a:r>
              <a:rPr lang="es-419" dirty="0">
                <a:solidFill>
                  <a:srgbClr val="FF0000"/>
                </a:solidFill>
              </a:rPr>
              <a:t>Padre</a:t>
            </a:r>
          </a:p>
        </p:txBody>
      </p:sp>
      <p:sp>
        <p:nvSpPr>
          <p:cNvPr id="11" name="TextBox 10">
            <a:extLst>
              <a:ext uri="{FF2B5EF4-FFF2-40B4-BE49-F238E27FC236}">
                <a16:creationId xmlns:a16="http://schemas.microsoft.com/office/drawing/2014/main" id="{B327A869-DEE5-B753-3080-E7D48D33D9C7}"/>
              </a:ext>
            </a:extLst>
          </p:cNvPr>
          <p:cNvSpPr txBox="1"/>
          <p:nvPr/>
        </p:nvSpPr>
        <p:spPr>
          <a:xfrm>
            <a:off x="8026161" y="1674257"/>
            <a:ext cx="1061278" cy="369332"/>
          </a:xfrm>
          <a:prstGeom prst="rect">
            <a:avLst/>
          </a:prstGeom>
          <a:noFill/>
        </p:spPr>
        <p:txBody>
          <a:bodyPr wrap="square" rtlCol="0">
            <a:spAutoFit/>
          </a:bodyPr>
          <a:lstStyle/>
          <a:p>
            <a:r>
              <a:rPr lang="es-419" dirty="0">
                <a:solidFill>
                  <a:srgbClr val="FF0000"/>
                </a:solidFill>
              </a:rPr>
              <a:t>Paráclito</a:t>
            </a:r>
          </a:p>
        </p:txBody>
      </p:sp>
      <p:sp>
        <p:nvSpPr>
          <p:cNvPr id="12" name="TextBox 11">
            <a:extLst>
              <a:ext uri="{FF2B5EF4-FFF2-40B4-BE49-F238E27FC236}">
                <a16:creationId xmlns:a16="http://schemas.microsoft.com/office/drawing/2014/main" id="{36FD3B07-528F-BBB1-ACA7-9AF6E884F708}"/>
              </a:ext>
            </a:extLst>
          </p:cNvPr>
          <p:cNvSpPr txBox="1"/>
          <p:nvPr/>
        </p:nvSpPr>
        <p:spPr>
          <a:xfrm>
            <a:off x="9940565" y="1785599"/>
            <a:ext cx="931152" cy="369332"/>
          </a:xfrm>
          <a:prstGeom prst="rect">
            <a:avLst/>
          </a:prstGeom>
          <a:noFill/>
        </p:spPr>
        <p:txBody>
          <a:bodyPr wrap="square" rtlCol="0">
            <a:spAutoFit/>
          </a:bodyPr>
          <a:lstStyle/>
          <a:p>
            <a:r>
              <a:rPr lang="es-419" dirty="0">
                <a:solidFill>
                  <a:srgbClr val="FF0000"/>
                </a:solidFill>
              </a:rPr>
              <a:t>verdad</a:t>
            </a:r>
          </a:p>
        </p:txBody>
      </p:sp>
      <p:sp>
        <p:nvSpPr>
          <p:cNvPr id="13" name="TextBox 12">
            <a:extLst>
              <a:ext uri="{FF2B5EF4-FFF2-40B4-BE49-F238E27FC236}">
                <a16:creationId xmlns:a16="http://schemas.microsoft.com/office/drawing/2014/main" id="{D03181C6-026E-E4B8-1C4E-FC001FA6E98C}"/>
              </a:ext>
            </a:extLst>
          </p:cNvPr>
          <p:cNvSpPr txBox="1"/>
          <p:nvPr/>
        </p:nvSpPr>
        <p:spPr>
          <a:xfrm>
            <a:off x="6638041" y="4660523"/>
            <a:ext cx="1637514" cy="307777"/>
          </a:xfrm>
          <a:prstGeom prst="rect">
            <a:avLst/>
          </a:prstGeom>
          <a:noFill/>
        </p:spPr>
        <p:txBody>
          <a:bodyPr wrap="square" rtlCol="0">
            <a:spAutoFit/>
          </a:bodyPr>
          <a:lstStyle/>
          <a:p>
            <a:r>
              <a:rPr lang="es-419" sz="1400" dirty="0">
                <a:solidFill>
                  <a:srgbClr val="FF0000"/>
                </a:solidFill>
              </a:rPr>
              <a:t>mandamientos</a:t>
            </a:r>
          </a:p>
        </p:txBody>
      </p:sp>
      <p:sp>
        <p:nvSpPr>
          <p:cNvPr id="14" name="TextBox 13">
            <a:extLst>
              <a:ext uri="{FF2B5EF4-FFF2-40B4-BE49-F238E27FC236}">
                <a16:creationId xmlns:a16="http://schemas.microsoft.com/office/drawing/2014/main" id="{4A0D159A-E321-0C12-BB6A-EFA3C12A3577}"/>
              </a:ext>
            </a:extLst>
          </p:cNvPr>
          <p:cNvSpPr txBox="1"/>
          <p:nvPr/>
        </p:nvSpPr>
        <p:spPr>
          <a:xfrm>
            <a:off x="5638800" y="4909053"/>
            <a:ext cx="609600" cy="307777"/>
          </a:xfrm>
          <a:prstGeom prst="rect">
            <a:avLst/>
          </a:prstGeom>
          <a:noFill/>
        </p:spPr>
        <p:txBody>
          <a:bodyPr wrap="square" rtlCol="0">
            <a:spAutoFit/>
          </a:bodyPr>
          <a:lstStyle/>
          <a:p>
            <a:r>
              <a:rPr lang="es-419" sz="1400" dirty="0">
                <a:solidFill>
                  <a:srgbClr val="FF0000"/>
                </a:solidFill>
              </a:rPr>
              <a:t>ama</a:t>
            </a:r>
          </a:p>
        </p:txBody>
      </p:sp>
      <p:sp>
        <p:nvSpPr>
          <p:cNvPr id="15" name="TextBox 14">
            <a:extLst>
              <a:ext uri="{FF2B5EF4-FFF2-40B4-BE49-F238E27FC236}">
                <a16:creationId xmlns:a16="http://schemas.microsoft.com/office/drawing/2014/main" id="{12D925C2-4575-3391-DF35-43C0F6462FCF}"/>
              </a:ext>
            </a:extLst>
          </p:cNvPr>
          <p:cNvSpPr txBox="1"/>
          <p:nvPr/>
        </p:nvSpPr>
        <p:spPr>
          <a:xfrm>
            <a:off x="8362326" y="4909053"/>
            <a:ext cx="719187" cy="307777"/>
          </a:xfrm>
          <a:prstGeom prst="rect">
            <a:avLst/>
          </a:prstGeom>
          <a:noFill/>
        </p:spPr>
        <p:txBody>
          <a:bodyPr wrap="square" rtlCol="0">
            <a:spAutoFit/>
          </a:bodyPr>
          <a:lstStyle/>
          <a:p>
            <a:r>
              <a:rPr lang="es-419" sz="1400" dirty="0">
                <a:solidFill>
                  <a:srgbClr val="FF0000"/>
                </a:solidFill>
              </a:rPr>
              <a:t>Padre</a:t>
            </a:r>
          </a:p>
        </p:txBody>
      </p:sp>
    </p:spTree>
    <p:extLst>
      <p:ext uri="{BB962C8B-B14F-4D97-AF65-F5344CB8AC3E}">
        <p14:creationId xmlns:p14="http://schemas.microsoft.com/office/powerpoint/2010/main" val="299826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D4A029-5F3F-C6E0-90BA-A6F3B4449DCA}"/>
              </a:ext>
            </a:extLst>
          </p:cNvPr>
          <p:cNvPicPr>
            <a:picLocks noChangeAspect="1"/>
          </p:cNvPicPr>
          <p:nvPr/>
        </p:nvPicPr>
        <p:blipFill>
          <a:blip r:embed="rId2"/>
          <a:stretch>
            <a:fillRect/>
          </a:stretch>
        </p:blipFill>
        <p:spPr>
          <a:xfrm>
            <a:off x="2640067" y="102146"/>
            <a:ext cx="6419850" cy="6494499"/>
          </a:xfrm>
          <a:prstGeom prst="rect">
            <a:avLst/>
          </a:prstGeom>
        </p:spPr>
      </p:pic>
    </p:spTree>
    <p:extLst>
      <p:ext uri="{BB962C8B-B14F-4D97-AF65-F5344CB8AC3E}">
        <p14:creationId xmlns:p14="http://schemas.microsoft.com/office/powerpoint/2010/main" val="307834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73970" y="1957356"/>
            <a:ext cx="4186237" cy="4156534"/>
          </a:xfrm>
        </p:spPr>
        <p:txBody>
          <a:bodyPr>
            <a:noAutofit/>
          </a:bodyPr>
          <a:lstStyle/>
          <a:p>
            <a:pPr lvl="0" algn="just">
              <a:spcBef>
                <a:spcPts val="0"/>
              </a:spcBef>
              <a:buSzPts val="2200"/>
            </a:pPr>
            <a:r>
              <a:rPr lang="es-ES" sz="2800" dirty="0"/>
              <a:t>Jesús, gracias por mandar el Espíritu de la Verdad para cuidarnos, guiarnos y amarnos. Ayúdame a amarte y obedecerte más todos los días para oír tu voz en mi corazón y para glorificarte siempre. </a:t>
            </a:r>
          </a:p>
          <a:p>
            <a:pPr lvl="0" algn="just">
              <a:spcBef>
                <a:spcPts val="0"/>
              </a:spcBef>
              <a:buSzPts val="2200"/>
            </a:pPr>
            <a:r>
              <a:rPr lang="es-ES" sz="2800" dirty="0"/>
              <a:t>Amén.</a:t>
            </a:r>
            <a:endParaRPr lang="en-US" sz="3600" dirty="0"/>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ubtítulo 2"/>
          <p:cNvSpPr txBox="1">
            <a:spLocks/>
          </p:cNvSpPr>
          <p:nvPr/>
        </p:nvSpPr>
        <p:spPr>
          <a:xfrm>
            <a:off x="2204269" y="744110"/>
            <a:ext cx="3319646" cy="8967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ES" sz="6600" dirty="0">
                <a:solidFill>
                  <a:srgbClr val="FFC000"/>
                </a:solidFill>
                <a:latin typeface="Arial" panose="020B0604020202020204" pitchFamily="34" charset="0"/>
                <a:cs typeface="Arial" panose="020B0604020202020204" pitchFamily="34" charset="0"/>
              </a:rPr>
              <a:t>Oración</a:t>
            </a:r>
            <a:endParaRPr lang="en-US" sz="6600" dirty="0">
              <a:solidFill>
                <a:srgbClr val="FFC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6668086" y="1192509"/>
            <a:ext cx="5327444" cy="4511426"/>
          </a:xfrm>
          <a:prstGeom prst="rect">
            <a:avLst/>
          </a:prstGeom>
          <a:ln>
            <a:noFill/>
          </a:ln>
          <a:effectLst>
            <a:softEdge rad="112500"/>
          </a:effectLst>
        </p:spPr>
      </p:pic>
    </p:spTree>
    <p:extLst>
      <p:ext uri="{BB962C8B-B14F-4D97-AF65-F5344CB8AC3E}">
        <p14:creationId xmlns:p14="http://schemas.microsoft.com/office/powerpoint/2010/main" val="3744490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Jesús vive en mi corazón | Canción cristiana para niños | Música infantil cristiana">
            <a:hlinkClick r:id="" action="ppaction://media"/>
            <a:extLst>
              <a:ext uri="{FF2B5EF4-FFF2-40B4-BE49-F238E27FC236}">
                <a16:creationId xmlns:a16="http://schemas.microsoft.com/office/drawing/2014/main" id="{C68B45E0-11C9-9661-577E-078CC15C3DB0}"/>
              </a:ext>
            </a:extLst>
          </p:cNvPr>
          <p:cNvPicPr>
            <a:picLocks noGrp="1" noRot="1" noChangeAspect="1"/>
          </p:cNvPicPr>
          <p:nvPr>
            <p:ph idx="1"/>
            <a:videoFile r:link="rId1"/>
          </p:nvPr>
        </p:nvPicPr>
        <p:blipFill>
          <a:blip r:embed="rId3"/>
          <a:stretch>
            <a:fillRect/>
          </a:stretch>
        </p:blipFill>
        <p:spPr>
          <a:xfrm>
            <a:off x="536028" y="0"/>
            <a:ext cx="10962289" cy="6853997"/>
          </a:xfrm>
          <a:prstGeom prst="rect">
            <a:avLst/>
          </a:prstGeom>
        </p:spPr>
      </p:pic>
    </p:spTree>
    <p:extLst>
      <p:ext uri="{BB962C8B-B14F-4D97-AF65-F5344CB8AC3E}">
        <p14:creationId xmlns:p14="http://schemas.microsoft.com/office/powerpoint/2010/main" val="336459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D820-10F5-7DDA-1E10-604E8A521708}"/>
              </a:ext>
            </a:extLst>
          </p:cNvPr>
          <p:cNvSpPr>
            <a:spLocks noGrp="1"/>
          </p:cNvSpPr>
          <p:nvPr>
            <p:ph type="title"/>
          </p:nvPr>
        </p:nvSpPr>
        <p:spPr>
          <a:xfrm>
            <a:off x="838200" y="0"/>
            <a:ext cx="10515600" cy="460785"/>
          </a:xfrm>
        </p:spPr>
        <p:txBody>
          <a:bodyPr/>
          <a:lstStyle/>
          <a:p>
            <a:r>
              <a:rPr lang="es-ES" sz="2000" dirty="0"/>
              <a:t>Ya no vivo yo, Cristo vive en mí,</a:t>
            </a:r>
            <a:r>
              <a:rPr lang="es-ES" sz="2000" b="1" dirty="0"/>
              <a:t> </a:t>
            </a:r>
            <a:r>
              <a:rPr lang="es-ES" sz="2000" u="sng" dirty="0">
                <a:hlinkClick r:id="rId3"/>
              </a:rPr>
              <a:t>https://youtu.be/WGaH-wMzATI?si=IB0GBOUDQyE--2ko</a:t>
            </a:r>
            <a:r>
              <a:rPr lang="es-ES" sz="2000" dirty="0"/>
              <a:t> (jóvenes)</a:t>
            </a:r>
            <a:br>
              <a:rPr lang="en-US" sz="2000" dirty="0"/>
            </a:br>
            <a:endParaRPr lang="en-US" sz="2000" dirty="0"/>
          </a:p>
        </p:txBody>
      </p:sp>
      <p:pic>
        <p:nvPicPr>
          <p:cNvPr id="3" name="Online Media 2" title="Ya no vivo yo, Cristo Vive en Mí – Versión Oficial | Roca Viva Music">
            <a:hlinkClick r:id="" action="ppaction://media"/>
            <a:extLst>
              <a:ext uri="{FF2B5EF4-FFF2-40B4-BE49-F238E27FC236}">
                <a16:creationId xmlns:a16="http://schemas.microsoft.com/office/drawing/2014/main" id="{5D2C527C-FC86-95F4-B0AF-6929460CF046}"/>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92410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BD9DF2-CE72-591D-7FFF-BB3DF6D63936}"/>
              </a:ext>
            </a:extLst>
          </p:cNvPr>
          <p:cNvSpPr txBox="1"/>
          <p:nvPr/>
        </p:nvSpPr>
        <p:spPr>
          <a:xfrm>
            <a:off x="2129279" y="294136"/>
            <a:ext cx="8085841" cy="769441"/>
          </a:xfrm>
          <a:prstGeom prst="rect">
            <a:avLst/>
          </a:prstGeom>
          <a:noFill/>
        </p:spPr>
        <p:txBody>
          <a:bodyPr wrap="square">
            <a:spAutoFit/>
          </a:bodyPr>
          <a:lstStyle/>
          <a:p>
            <a:r>
              <a:rPr lang="es-ES" sz="4400" dirty="0"/>
              <a:t>Él les dará…el Espíritu de la Verdad</a:t>
            </a:r>
            <a:endParaRPr lang="es-419" sz="4400" dirty="0"/>
          </a:p>
        </p:txBody>
      </p:sp>
      <p:pic>
        <p:nvPicPr>
          <p:cNvPr id="1026" name="Picture 2" descr="Lectura del Santo Evangelio según San Juan (14, 23-29) - El Diario">
            <a:extLst>
              <a:ext uri="{FF2B5EF4-FFF2-40B4-BE49-F238E27FC236}">
                <a16:creationId xmlns:a16="http://schemas.microsoft.com/office/drawing/2014/main" id="{98A375CF-FB7B-52CB-A0F2-EC7C805722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3"/>
          <a:stretch/>
        </p:blipFill>
        <p:spPr bwMode="auto">
          <a:xfrm>
            <a:off x="1859076" y="1258439"/>
            <a:ext cx="8356044" cy="530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5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Jesús y los discípulos - Dibujos y Cosas para Catequesis - Arguments">
            <a:extLst>
              <a:ext uri="{FF2B5EF4-FFF2-40B4-BE49-F238E27FC236}">
                <a16:creationId xmlns:a16="http://schemas.microsoft.com/office/drawing/2014/main" id="{F92E98B4-CC64-734E-5B49-DB655E515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578" y="1366885"/>
            <a:ext cx="4608838" cy="43787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FA453A-70D2-B681-8BC8-D907C08DDCA2}"/>
              </a:ext>
            </a:extLst>
          </p:cNvPr>
          <p:cNvSpPr txBox="1"/>
          <p:nvPr/>
        </p:nvSpPr>
        <p:spPr>
          <a:xfrm>
            <a:off x="5764559" y="2461075"/>
            <a:ext cx="6094428" cy="1754326"/>
          </a:xfrm>
          <a:prstGeom prst="rect">
            <a:avLst/>
          </a:prstGeom>
          <a:noFill/>
        </p:spPr>
        <p:txBody>
          <a:bodyPr wrap="square">
            <a:spAutoFit/>
          </a:bodyPr>
          <a:lstStyle/>
          <a:p>
            <a:r>
              <a:rPr lang="es-ES" dirty="0"/>
              <a:t>En aquel tiempo, Jesús dijo a sus discípulos: “Si me aman, cumplirán mis mandamientos; y yo le rogaré al Padre y él les dará otro Consolador para que esté siempre con ustedes, el Espíritu de la verdad. El mundo no puede recibirlo, porque no lo ve ni lo conoce; ustedes, en cambio, sí lo conocen, porque habita entre ustedes y estará en ustedes. </a:t>
            </a:r>
            <a:endParaRPr lang="es-419" dirty="0"/>
          </a:p>
        </p:txBody>
      </p:sp>
      <p:pic>
        <p:nvPicPr>
          <p:cNvPr id="2062" name="Picture 14" descr="Premium Vector | Holy spirit with flames of fire representing the seven  gifts">
            <a:extLst>
              <a:ext uri="{FF2B5EF4-FFF2-40B4-BE49-F238E27FC236}">
                <a16:creationId xmlns:a16="http://schemas.microsoft.com/office/drawing/2014/main" id="{87AB944D-855D-E7F8-0F49-66555470E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634" y="441943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10 Mandamientos de la Ley de Dios (qué son, cuáles son y significados) -  Significados">
            <a:extLst>
              <a:ext uri="{FF2B5EF4-FFF2-40B4-BE49-F238E27FC236}">
                <a16:creationId xmlns:a16="http://schemas.microsoft.com/office/drawing/2014/main" id="{EA8E2A37-F545-D696-DB68-DED970C2E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415" y="437189"/>
            <a:ext cx="3185474" cy="167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14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circle(in)">
                                      <p:cBhvr>
                                        <p:cTn id="7" dur="20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64"/>
                                        </p:tgtEl>
                                        <p:attrNameLst>
                                          <p:attrName>style.visibility</p:attrName>
                                        </p:attrNameLst>
                                      </p:cBhvr>
                                      <p:to>
                                        <p:strVal val="visible"/>
                                      </p:to>
                                    </p:set>
                                    <p:animEffect transition="in" filter="fade">
                                      <p:cBhvr>
                                        <p:cTn id="18" dur="1000"/>
                                        <p:tgtEl>
                                          <p:spTgt spid="2064"/>
                                        </p:tgtEl>
                                      </p:cBhvr>
                                    </p:animEffect>
                                    <p:anim calcmode="lin" valueType="num">
                                      <p:cBhvr>
                                        <p:cTn id="19" dur="1000" fill="hold"/>
                                        <p:tgtEl>
                                          <p:spTgt spid="2064"/>
                                        </p:tgtEl>
                                        <p:attrNameLst>
                                          <p:attrName>ppt_x</p:attrName>
                                        </p:attrNameLst>
                                      </p:cBhvr>
                                      <p:tavLst>
                                        <p:tav tm="0">
                                          <p:val>
                                            <p:strVal val="#ppt_x"/>
                                          </p:val>
                                        </p:tav>
                                        <p:tav tm="100000">
                                          <p:val>
                                            <p:strVal val="#ppt_x"/>
                                          </p:val>
                                        </p:tav>
                                      </p:tavLst>
                                    </p:anim>
                                    <p:anim calcmode="lin" valueType="num">
                                      <p:cBhvr>
                                        <p:cTn id="20" dur="1000" fill="hold"/>
                                        <p:tgtEl>
                                          <p:spTgt spid="206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062"/>
                                        </p:tgtEl>
                                        <p:attrNameLst>
                                          <p:attrName>style.visibility</p:attrName>
                                        </p:attrNameLst>
                                      </p:cBhvr>
                                      <p:to>
                                        <p:strVal val="visible"/>
                                      </p:to>
                                    </p:set>
                                    <p:animEffect transition="in" filter="circle(in)">
                                      <p:cBhvr>
                                        <p:cTn id="25"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540F37F-C5C1-66CA-955B-E6E14CB77250}"/>
              </a:ext>
            </a:extLst>
          </p:cNvPr>
          <p:cNvSpPr txBox="1"/>
          <p:nvPr/>
        </p:nvSpPr>
        <p:spPr>
          <a:xfrm>
            <a:off x="804797" y="1507167"/>
            <a:ext cx="4619621" cy="2087680"/>
          </a:xfrm>
          <a:prstGeom prst="rect">
            <a:avLst/>
          </a:prstGeom>
        </p:spPr>
        <p:txBody>
          <a:bodyPr vert="horz" lIns="91440" tIns="45720" rIns="91440" bIns="45720" rtlCol="0">
            <a:normAutofit lnSpcReduction="10000"/>
          </a:bodyPr>
          <a:lstStyle/>
          <a:p>
            <a:pPr>
              <a:lnSpc>
                <a:spcPct val="90000"/>
              </a:lnSpc>
              <a:spcAft>
                <a:spcPts val="600"/>
              </a:spcAft>
            </a:pPr>
            <a:r>
              <a:rPr lang="en-US" sz="2000" dirty="0"/>
              <a:t>No </a:t>
            </a:r>
            <a:r>
              <a:rPr lang="en-US" sz="2000" dirty="0" err="1"/>
              <a:t>los</a:t>
            </a:r>
            <a:r>
              <a:rPr lang="en-US" sz="2000" dirty="0"/>
              <a:t> </a:t>
            </a:r>
            <a:r>
              <a:rPr lang="en-US" sz="2000" dirty="0" err="1"/>
              <a:t>dejaré</a:t>
            </a:r>
            <a:r>
              <a:rPr lang="en-US" sz="2000" dirty="0"/>
              <a:t> </a:t>
            </a:r>
            <a:r>
              <a:rPr lang="en-US" sz="2000" dirty="0" err="1"/>
              <a:t>desamparados</a:t>
            </a:r>
            <a:r>
              <a:rPr lang="en-US" sz="2000" dirty="0"/>
              <a:t>, </a:t>
            </a:r>
            <a:r>
              <a:rPr lang="en-US" sz="2000" dirty="0" err="1"/>
              <a:t>sino</a:t>
            </a:r>
            <a:r>
              <a:rPr lang="en-US" sz="2000" dirty="0"/>
              <a:t> que </a:t>
            </a:r>
            <a:r>
              <a:rPr lang="en-US" sz="2000" dirty="0" err="1"/>
              <a:t>volveré</a:t>
            </a:r>
            <a:r>
              <a:rPr lang="en-US" sz="2000" dirty="0"/>
              <a:t> a </a:t>
            </a:r>
            <a:r>
              <a:rPr lang="en-US" sz="2000" dirty="0" err="1"/>
              <a:t>ustedes</a:t>
            </a:r>
            <a:r>
              <a:rPr lang="en-US" sz="2000" dirty="0"/>
              <a:t>. </a:t>
            </a:r>
            <a:r>
              <a:rPr lang="en-US" sz="2000" dirty="0" err="1"/>
              <a:t>Dentro</a:t>
            </a:r>
            <a:r>
              <a:rPr lang="en-US" sz="2000" dirty="0"/>
              <a:t> de poco, </a:t>
            </a:r>
            <a:r>
              <a:rPr lang="en-US" sz="2000" dirty="0" err="1"/>
              <a:t>el</a:t>
            </a:r>
            <a:r>
              <a:rPr lang="en-US" sz="2000" dirty="0"/>
              <a:t> </a:t>
            </a:r>
            <a:r>
              <a:rPr lang="en-US" sz="2000" dirty="0" err="1"/>
              <a:t>mundo</a:t>
            </a:r>
            <a:r>
              <a:rPr lang="en-US" sz="2000" dirty="0"/>
              <a:t> no me </a:t>
            </a:r>
            <a:r>
              <a:rPr lang="en-US" sz="2000" dirty="0" err="1"/>
              <a:t>verá</a:t>
            </a:r>
            <a:r>
              <a:rPr lang="en-US" sz="2000" dirty="0"/>
              <a:t> </a:t>
            </a:r>
            <a:r>
              <a:rPr lang="en-US" sz="2000" dirty="0" err="1"/>
              <a:t>más</a:t>
            </a:r>
            <a:r>
              <a:rPr lang="en-US" sz="2000" dirty="0"/>
              <a:t>, </a:t>
            </a:r>
            <a:r>
              <a:rPr lang="en-US" sz="2000" dirty="0" err="1"/>
              <a:t>pero</a:t>
            </a:r>
            <a:r>
              <a:rPr lang="en-US" sz="2000" dirty="0"/>
              <a:t> </a:t>
            </a:r>
            <a:r>
              <a:rPr lang="en-US" sz="2000" dirty="0" err="1"/>
              <a:t>ustedes</a:t>
            </a:r>
            <a:r>
              <a:rPr lang="en-US" sz="2000" dirty="0"/>
              <a:t> </a:t>
            </a:r>
            <a:r>
              <a:rPr lang="en-US" sz="2000" dirty="0" err="1"/>
              <a:t>sí</a:t>
            </a:r>
            <a:r>
              <a:rPr lang="en-US" sz="2000" dirty="0"/>
              <a:t> me </a:t>
            </a:r>
            <a:r>
              <a:rPr lang="en-US" sz="2000" dirty="0" err="1"/>
              <a:t>verán</a:t>
            </a:r>
            <a:r>
              <a:rPr lang="en-US" sz="2000" dirty="0"/>
              <a:t>, </a:t>
            </a:r>
            <a:r>
              <a:rPr lang="en-US" sz="2000" dirty="0" err="1"/>
              <a:t>porque</a:t>
            </a:r>
            <a:r>
              <a:rPr lang="en-US" sz="2000" dirty="0"/>
              <a:t> </a:t>
            </a:r>
            <a:r>
              <a:rPr lang="en-US" sz="2000" dirty="0" err="1"/>
              <a:t>yo</a:t>
            </a:r>
            <a:r>
              <a:rPr lang="en-US" sz="2000" dirty="0"/>
              <a:t> </a:t>
            </a:r>
            <a:r>
              <a:rPr lang="en-US" sz="2000" dirty="0" err="1"/>
              <a:t>permanezco</a:t>
            </a:r>
            <a:r>
              <a:rPr lang="en-US" sz="2000" dirty="0"/>
              <a:t> vivo y </a:t>
            </a:r>
            <a:r>
              <a:rPr lang="en-US" sz="2000" dirty="0" err="1"/>
              <a:t>ustedes</a:t>
            </a:r>
            <a:r>
              <a:rPr lang="en-US" sz="2000" dirty="0"/>
              <a:t> </a:t>
            </a:r>
            <a:r>
              <a:rPr lang="en-US" sz="2000" dirty="0" err="1"/>
              <a:t>también</a:t>
            </a:r>
            <a:r>
              <a:rPr lang="en-US" sz="2000" dirty="0"/>
              <a:t> </a:t>
            </a:r>
            <a:r>
              <a:rPr lang="en-US" sz="2000" dirty="0" err="1"/>
              <a:t>vivirán</a:t>
            </a:r>
            <a:r>
              <a:rPr lang="en-US" sz="2000" dirty="0"/>
              <a:t>. En </a:t>
            </a:r>
            <a:r>
              <a:rPr lang="en-US" sz="2000" dirty="0" err="1"/>
              <a:t>aquel</a:t>
            </a:r>
            <a:r>
              <a:rPr lang="en-US" sz="2000" dirty="0"/>
              <a:t> día </a:t>
            </a:r>
            <a:r>
              <a:rPr lang="en-US" sz="2000" dirty="0" err="1"/>
              <a:t>entenderán</a:t>
            </a:r>
            <a:r>
              <a:rPr lang="en-US" sz="2000" dirty="0"/>
              <a:t> que </a:t>
            </a:r>
            <a:r>
              <a:rPr lang="en-US" sz="2000" dirty="0" err="1"/>
              <a:t>yo</a:t>
            </a:r>
            <a:r>
              <a:rPr lang="en-US" sz="2000" dirty="0"/>
              <a:t> </a:t>
            </a:r>
            <a:r>
              <a:rPr lang="en-US" sz="2000" dirty="0" err="1"/>
              <a:t>estoy</a:t>
            </a:r>
            <a:r>
              <a:rPr lang="en-US" sz="2000" dirty="0"/>
              <a:t> </a:t>
            </a:r>
            <a:r>
              <a:rPr lang="en-US" sz="2000" dirty="0" err="1"/>
              <a:t>en</a:t>
            </a:r>
            <a:r>
              <a:rPr lang="en-US" sz="2000" dirty="0"/>
              <a:t> mi Padre, </a:t>
            </a:r>
            <a:r>
              <a:rPr lang="en-US" sz="2000" dirty="0" err="1"/>
              <a:t>ustedes</a:t>
            </a:r>
            <a:r>
              <a:rPr lang="en-US" sz="2000" dirty="0"/>
              <a:t> </a:t>
            </a:r>
            <a:r>
              <a:rPr lang="en-US" sz="2000" dirty="0" err="1"/>
              <a:t>en</a:t>
            </a:r>
            <a:r>
              <a:rPr lang="en-US" sz="2000" dirty="0"/>
              <a:t> </a:t>
            </a:r>
            <a:r>
              <a:rPr lang="en-US" sz="2000" dirty="0" err="1"/>
              <a:t>mí</a:t>
            </a:r>
            <a:r>
              <a:rPr lang="en-US" sz="2000" dirty="0"/>
              <a:t> y </a:t>
            </a:r>
            <a:r>
              <a:rPr lang="en-US" sz="2000" dirty="0" err="1"/>
              <a:t>yo</a:t>
            </a:r>
            <a:r>
              <a:rPr lang="en-US" sz="2000" dirty="0"/>
              <a:t> </a:t>
            </a:r>
            <a:r>
              <a:rPr lang="en-US" sz="2000" dirty="0" err="1"/>
              <a:t>en</a:t>
            </a:r>
            <a:r>
              <a:rPr lang="en-US" sz="2000" dirty="0"/>
              <a:t> </a:t>
            </a:r>
            <a:r>
              <a:rPr lang="en-US" sz="2000" dirty="0" err="1"/>
              <a:t>ustedes</a:t>
            </a:r>
            <a:r>
              <a:rPr lang="en-US" sz="2000" dirty="0"/>
              <a:t>. </a:t>
            </a:r>
          </a:p>
          <a:p>
            <a:pPr>
              <a:lnSpc>
                <a:spcPct val="90000"/>
              </a:lnSpc>
              <a:spcAft>
                <a:spcPts val="600"/>
              </a:spcAft>
            </a:pPr>
            <a:endParaRPr lang="en-US" sz="2000" dirty="0"/>
          </a:p>
        </p:txBody>
      </p:sp>
      <p:pic>
        <p:nvPicPr>
          <p:cNvPr id="3074" name="Picture 2" descr="Free Jesus Power Cliparts, Download Free Jesus Power Cliparts png images,  Free ClipArts on Clipart Library">
            <a:extLst>
              <a:ext uri="{FF2B5EF4-FFF2-40B4-BE49-F238E27FC236}">
                <a16:creationId xmlns:a16="http://schemas.microsoft.com/office/drawing/2014/main" id="{679D1524-22D4-EE45-1E93-11C8BC106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38" r="1" b="353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985E85-1488-867F-8307-BAB17E429AA8}"/>
              </a:ext>
            </a:extLst>
          </p:cNvPr>
          <p:cNvSpPr txBox="1"/>
          <p:nvPr/>
        </p:nvSpPr>
        <p:spPr>
          <a:xfrm>
            <a:off x="708212" y="3663308"/>
            <a:ext cx="4527176" cy="1089529"/>
          </a:xfrm>
          <a:prstGeom prst="rect">
            <a:avLst/>
          </a:prstGeom>
          <a:noFill/>
        </p:spPr>
        <p:txBody>
          <a:bodyPr wrap="square">
            <a:spAutoFit/>
          </a:bodyPr>
          <a:lstStyle/>
          <a:p>
            <a:pPr>
              <a:lnSpc>
                <a:spcPct val="90000"/>
              </a:lnSpc>
              <a:spcAft>
                <a:spcPts val="600"/>
              </a:spcAft>
            </a:pPr>
            <a:r>
              <a:rPr lang="en-US" sz="1800" dirty="0"/>
              <a:t>El que </a:t>
            </a:r>
            <a:r>
              <a:rPr lang="en-US" sz="1800" dirty="0" err="1"/>
              <a:t>acepta</a:t>
            </a:r>
            <a:r>
              <a:rPr lang="en-US" sz="1800" dirty="0"/>
              <a:t> mis </a:t>
            </a:r>
            <a:r>
              <a:rPr lang="en-US" sz="1800" dirty="0" err="1"/>
              <a:t>mandamientos</a:t>
            </a:r>
            <a:r>
              <a:rPr lang="en-US" sz="1800" dirty="0"/>
              <a:t> y </a:t>
            </a:r>
            <a:r>
              <a:rPr lang="en-US" sz="1800" dirty="0" err="1"/>
              <a:t>los</a:t>
            </a:r>
            <a:r>
              <a:rPr lang="en-US" sz="1800" dirty="0"/>
              <a:t> </a:t>
            </a:r>
            <a:r>
              <a:rPr lang="en-US" sz="1800" dirty="0" err="1"/>
              <a:t>cumple</a:t>
            </a:r>
            <a:r>
              <a:rPr lang="en-US" sz="1800" dirty="0"/>
              <a:t>, </a:t>
            </a:r>
            <a:r>
              <a:rPr lang="en-US" sz="1800" dirty="0" err="1"/>
              <a:t>ése</a:t>
            </a:r>
            <a:r>
              <a:rPr lang="en-US" sz="1800" dirty="0"/>
              <a:t> me ama. Al que me ama a </a:t>
            </a:r>
            <a:r>
              <a:rPr lang="en-US" sz="1800" dirty="0" err="1"/>
              <a:t>mí</a:t>
            </a:r>
            <a:r>
              <a:rPr lang="en-US" sz="1800" dirty="0"/>
              <a:t>, lo </a:t>
            </a:r>
            <a:r>
              <a:rPr lang="en-US" sz="1800" dirty="0" err="1"/>
              <a:t>amará</a:t>
            </a:r>
            <a:r>
              <a:rPr lang="en-US" sz="1800" dirty="0"/>
              <a:t> mi Padre, </a:t>
            </a:r>
            <a:r>
              <a:rPr lang="en-US" sz="1800" dirty="0" err="1"/>
              <a:t>yo</a:t>
            </a:r>
            <a:r>
              <a:rPr lang="en-US" sz="1800" dirty="0"/>
              <a:t> </a:t>
            </a:r>
            <a:r>
              <a:rPr lang="en-US" sz="1800" dirty="0" err="1"/>
              <a:t>también</a:t>
            </a:r>
            <a:r>
              <a:rPr lang="en-US" sz="1800" dirty="0"/>
              <a:t> lo </a:t>
            </a:r>
            <a:r>
              <a:rPr lang="en-US" sz="1800" dirty="0" err="1"/>
              <a:t>amaré</a:t>
            </a:r>
            <a:r>
              <a:rPr lang="en-US" sz="1800" dirty="0"/>
              <a:t> y me </a:t>
            </a:r>
            <a:r>
              <a:rPr lang="en-US" sz="1800" dirty="0" err="1"/>
              <a:t>manifestaré</a:t>
            </a:r>
            <a:r>
              <a:rPr lang="en-US" sz="1800" dirty="0"/>
              <a:t> a </a:t>
            </a:r>
            <a:r>
              <a:rPr lang="en-US" sz="1800" dirty="0" err="1"/>
              <a:t>él</a:t>
            </a:r>
            <a:r>
              <a:rPr lang="en-US" sz="1800" dirty="0"/>
              <a:t>”.</a:t>
            </a:r>
          </a:p>
        </p:txBody>
      </p:sp>
      <p:pic>
        <p:nvPicPr>
          <p:cNvPr id="7" name="Picture 6" descr="A group of children holding hands around a heart&#10;&#10;Description automatically generated with low confidence">
            <a:extLst>
              <a:ext uri="{FF2B5EF4-FFF2-40B4-BE49-F238E27FC236}">
                <a16:creationId xmlns:a16="http://schemas.microsoft.com/office/drawing/2014/main" id="{1E37971E-95F6-C6CA-94A1-B6549D114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831"/>
            <a:ext cx="1003169" cy="1003169"/>
          </a:xfrm>
          <a:prstGeom prst="rect">
            <a:avLst/>
          </a:prstGeom>
        </p:spPr>
      </p:pic>
    </p:spTree>
    <p:extLst>
      <p:ext uri="{BB962C8B-B14F-4D97-AF65-F5344CB8AC3E}">
        <p14:creationId xmlns:p14="http://schemas.microsoft.com/office/powerpoint/2010/main" val="389480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291268" y="3983649"/>
            <a:ext cx="8076034" cy="1223889"/>
          </a:xfrm>
        </p:spPr>
        <p:txBody>
          <a:bodyPr>
            <a:noAutofit/>
          </a:bodyPr>
          <a:lstStyle/>
          <a:p>
            <a:pPr lvl="0" algn="just">
              <a:spcBef>
                <a:spcPts val="0"/>
              </a:spcBef>
              <a:buSzPts val="2200"/>
            </a:pPr>
            <a:r>
              <a:rPr lang="es-CL" sz="6700" dirty="0">
                <a:solidFill>
                  <a:schemeClr val="accent4">
                    <a:lumMod val="50000"/>
                  </a:schemeClr>
                </a:solidFill>
              </a:rPr>
              <a:t>La Palabra del Señor,</a:t>
            </a:r>
            <a:endParaRPr lang="es-CL" sz="6700" dirty="0">
              <a:solidFill>
                <a:schemeClr val="accent4">
                  <a:lumMod val="50000"/>
                </a:schemeClr>
              </a:solidFill>
              <a:latin typeface="Arial" panose="020B0604020202020204" pitchFamily="34" charset="0"/>
              <a:cs typeface="Arial" panose="020B0604020202020204" pitchFamily="34" charset="0"/>
            </a:endParaRPr>
          </a:p>
          <a:p>
            <a:pPr lvl="0" algn="just">
              <a:spcBef>
                <a:spcPts val="0"/>
              </a:spcBef>
              <a:buSzPts val="2200"/>
            </a:pPr>
            <a:endParaRPr lang="en-US" sz="9600" dirty="0">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ubtítulo 2"/>
          <p:cNvSpPr txBox="1">
            <a:spLocks/>
          </p:cNvSpPr>
          <p:nvPr/>
        </p:nvSpPr>
        <p:spPr>
          <a:xfrm>
            <a:off x="1941340" y="5440419"/>
            <a:ext cx="8309319" cy="12238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buSzPts val="2200"/>
            </a:pPr>
            <a:r>
              <a:rPr lang="es-GT" sz="6700" dirty="0">
                <a:solidFill>
                  <a:schemeClr val="bg1"/>
                </a:solidFill>
              </a:rPr>
              <a:t>Gloria a Ti, Señor Jesús.</a:t>
            </a:r>
            <a:endParaRPr lang="es-GT" sz="9600" dirty="0">
              <a:solidFill>
                <a:schemeClr val="bg1"/>
              </a:solidFill>
              <a:latin typeface="Arial" panose="020B0604020202020204" pitchFamily="34" charset="0"/>
              <a:cs typeface="Arial" panose="020B0604020202020204" pitchFamily="34" charset="0"/>
            </a:endParaRPr>
          </a:p>
          <a:p>
            <a:pPr algn="just">
              <a:spcBef>
                <a:spcPts val="0"/>
              </a:spcBef>
              <a:buSzPts val="2200"/>
            </a:pPr>
            <a:endParaRPr lang="en-US" sz="9600" dirty="0">
              <a:latin typeface="Arial" panose="020B0604020202020204" pitchFamily="34" charset="0"/>
              <a:cs typeface="Arial" panose="020B0604020202020204" pitchFamily="34" charset="0"/>
            </a:endParaRPr>
          </a:p>
        </p:txBody>
      </p:sp>
      <p:pic>
        <p:nvPicPr>
          <p:cNvPr id="1026" name="Picture 2" descr="15 - La Biblia | Los peques del Reino">
            <a:extLst>
              <a:ext uri="{FF2B5EF4-FFF2-40B4-BE49-F238E27FC236}">
                <a16:creationId xmlns:a16="http://schemas.microsoft.com/office/drawing/2014/main" id="{AA9DB4F7-5FD8-7606-706D-151F9897D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301" y="298958"/>
            <a:ext cx="4149969" cy="32291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18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cstate="print"/>
          <a:stretch>
            <a:fillRect/>
          </a:stretch>
        </p:blipFill>
        <p:spPr>
          <a:xfrm>
            <a:off x="387600" y="298958"/>
            <a:ext cx="893551" cy="8935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98" name="Picture 2" descr="Imágenes de Nino Pensando - Descarga gratuita en Freepik">
            <a:extLst>
              <a:ext uri="{FF2B5EF4-FFF2-40B4-BE49-F238E27FC236}">
                <a16:creationId xmlns:a16="http://schemas.microsoft.com/office/drawing/2014/main" id="{E27F66C6-F7EF-E068-864F-A11B13907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3" y="523090"/>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rot="20125455">
            <a:off x="6478445" y="2944911"/>
            <a:ext cx="5384845" cy="1262576"/>
          </a:xfrm>
          <a:effectLst>
            <a:outerShdw blurRad="50800" dist="38100" dir="18900000" algn="bl" rotWithShape="0">
              <a:prstClr val="black">
                <a:alpha val="40000"/>
              </a:prstClr>
            </a:outerShdw>
          </a:effectLst>
        </p:spPr>
        <p:txBody>
          <a:bodyPr>
            <a:noAutofit/>
          </a:bodyPr>
          <a:lstStyle/>
          <a:p>
            <a:pPr lvl="0" algn="just">
              <a:spcBef>
                <a:spcPts val="0"/>
              </a:spcBef>
              <a:buSzPts val="2200"/>
            </a:pPr>
            <a:r>
              <a:rPr lang="es-ES" sz="9000" dirty="0">
                <a:solidFill>
                  <a:srgbClr val="FFC000"/>
                </a:solidFill>
                <a:latin typeface="Arial Rounded MT Bold" panose="020F0704030504030204" pitchFamily="34" charset="0"/>
              </a:rPr>
              <a:t>Reflexión</a:t>
            </a:r>
            <a:endParaRPr lang="es-ES" sz="9000" dirty="0">
              <a:solidFill>
                <a:srgbClr val="FFC000"/>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2382701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F0B4-C361-01F2-3421-99109A68ED4C}"/>
              </a:ext>
            </a:extLst>
          </p:cNvPr>
          <p:cNvSpPr>
            <a:spLocks noGrp="1"/>
          </p:cNvSpPr>
          <p:nvPr>
            <p:ph type="title"/>
          </p:nvPr>
        </p:nvSpPr>
        <p:spPr/>
        <p:txBody>
          <a:bodyPr/>
          <a:lstStyle/>
          <a:p>
            <a:r>
              <a:rPr lang="es-ES" dirty="0"/>
              <a:t>Jesús dijo que, si lo amamos, cumpliremos sus mandamientos, ¿Por qué? </a:t>
            </a:r>
            <a:endParaRPr lang="es-419" dirty="0"/>
          </a:p>
        </p:txBody>
      </p:sp>
      <p:pic>
        <p:nvPicPr>
          <p:cNvPr id="5122" name="Picture 2" descr="Jesus Love Images - Free Download on Freepik">
            <a:extLst>
              <a:ext uri="{FF2B5EF4-FFF2-40B4-BE49-F238E27FC236}">
                <a16:creationId xmlns:a16="http://schemas.microsoft.com/office/drawing/2014/main" id="{EC2C2D09-585C-BCB7-120D-A4EBBA0A54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376" y="2004734"/>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children holding hands around a heart&#10;&#10;Description automatically generated with low confidence">
            <a:extLst>
              <a:ext uri="{FF2B5EF4-FFF2-40B4-BE49-F238E27FC236}">
                <a16:creationId xmlns:a16="http://schemas.microsoft.com/office/drawing/2014/main" id="{604964EA-DA91-C6EA-DDAF-16B732BD4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831" y="5854487"/>
            <a:ext cx="1003169" cy="1003169"/>
          </a:xfrm>
          <a:prstGeom prst="rect">
            <a:avLst/>
          </a:prstGeom>
        </p:spPr>
      </p:pic>
      <p:sp>
        <p:nvSpPr>
          <p:cNvPr id="6" name="TextBox 5">
            <a:extLst>
              <a:ext uri="{FF2B5EF4-FFF2-40B4-BE49-F238E27FC236}">
                <a16:creationId xmlns:a16="http://schemas.microsoft.com/office/drawing/2014/main" id="{F47D2E45-F386-F7B9-B689-5CB775E5DD4B}"/>
              </a:ext>
            </a:extLst>
          </p:cNvPr>
          <p:cNvSpPr txBox="1"/>
          <p:nvPr/>
        </p:nvSpPr>
        <p:spPr>
          <a:xfrm>
            <a:off x="5323761" y="3320733"/>
            <a:ext cx="6094428" cy="1200329"/>
          </a:xfrm>
          <a:prstGeom prst="rect">
            <a:avLst/>
          </a:prstGeom>
          <a:noFill/>
        </p:spPr>
        <p:txBody>
          <a:bodyPr wrap="square">
            <a:spAutoFit/>
          </a:bodyPr>
          <a:lstStyle/>
          <a:p>
            <a:r>
              <a:rPr lang="es-ES" dirty="0"/>
              <a:t>Cuando amamos a alguien, queremos agradarle y hacerle feliz. Y como Jesús es Dios, también confiamos que, lo que nos pide, es por nuestro bien; Él lo sabe todo, nos ama más que nadie, y quiere que seamos felices.</a:t>
            </a:r>
            <a:endParaRPr lang="es-419" dirty="0"/>
          </a:p>
        </p:txBody>
      </p:sp>
    </p:spTree>
    <p:extLst>
      <p:ext uri="{BB962C8B-B14F-4D97-AF65-F5344CB8AC3E}">
        <p14:creationId xmlns:p14="http://schemas.microsoft.com/office/powerpoint/2010/main" val="161588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CDC520-B846-4B25-BE9B-65A73FE1F8EB}"/>
              </a:ext>
            </a:extLst>
          </p:cNvPr>
          <p:cNvSpPr txBox="1"/>
          <p:nvPr/>
        </p:nvSpPr>
        <p:spPr>
          <a:xfrm>
            <a:off x="1613648" y="312875"/>
            <a:ext cx="9009528" cy="707886"/>
          </a:xfrm>
          <a:prstGeom prst="rect">
            <a:avLst/>
          </a:prstGeom>
          <a:noFill/>
        </p:spPr>
        <p:txBody>
          <a:bodyPr wrap="square">
            <a:spAutoFit/>
          </a:bodyPr>
          <a:lstStyle/>
          <a:p>
            <a:r>
              <a:rPr lang="en-US" sz="4000" dirty="0"/>
              <a:t>Jesús </a:t>
            </a:r>
            <a:r>
              <a:rPr lang="en-US" sz="4000" dirty="0" err="1"/>
              <a:t>promete</a:t>
            </a:r>
            <a:r>
              <a:rPr lang="en-US" sz="4000" dirty="0"/>
              <a:t> mandar </a:t>
            </a:r>
            <a:r>
              <a:rPr lang="en-US" sz="4000" dirty="0" err="1"/>
              <a:t>el</a:t>
            </a:r>
            <a:r>
              <a:rPr lang="en-US" sz="4000" dirty="0"/>
              <a:t> </a:t>
            </a:r>
            <a:r>
              <a:rPr lang="en-US" sz="4000" dirty="0" err="1"/>
              <a:t>Consolador</a:t>
            </a:r>
            <a:r>
              <a:rPr lang="en-US" sz="4000" dirty="0"/>
              <a:t>, </a:t>
            </a:r>
            <a:endParaRPr lang="es-419" sz="4000" dirty="0"/>
          </a:p>
        </p:txBody>
      </p:sp>
      <p:sp>
        <p:nvSpPr>
          <p:cNvPr id="5" name="TextBox 4">
            <a:extLst>
              <a:ext uri="{FF2B5EF4-FFF2-40B4-BE49-F238E27FC236}">
                <a16:creationId xmlns:a16="http://schemas.microsoft.com/office/drawing/2014/main" id="{48E18F63-AD40-FF52-DF6F-3079CA5EE9BC}"/>
              </a:ext>
            </a:extLst>
          </p:cNvPr>
          <p:cNvSpPr txBox="1"/>
          <p:nvPr/>
        </p:nvSpPr>
        <p:spPr>
          <a:xfrm>
            <a:off x="5190564" y="949370"/>
            <a:ext cx="8507506" cy="1938992"/>
          </a:xfrm>
          <a:prstGeom prst="rect">
            <a:avLst/>
          </a:prstGeom>
          <a:noFill/>
        </p:spPr>
        <p:txBody>
          <a:bodyPr wrap="square">
            <a:spAutoFit/>
          </a:bodyPr>
          <a:lstStyle/>
          <a:p>
            <a:r>
              <a:rPr lang="en-US" sz="6000" dirty="0">
                <a:solidFill>
                  <a:schemeClr val="bg1"/>
                </a:solidFill>
              </a:rPr>
              <a:t>¿</a:t>
            </a:r>
            <a:r>
              <a:rPr lang="en-US" sz="6000" dirty="0" err="1">
                <a:solidFill>
                  <a:schemeClr val="bg1"/>
                </a:solidFill>
              </a:rPr>
              <a:t>Que</a:t>
            </a:r>
            <a:r>
              <a:rPr lang="en-US" sz="6000" dirty="0">
                <a:solidFill>
                  <a:schemeClr val="bg1"/>
                </a:solidFill>
              </a:rPr>
              <a:t> </a:t>
            </a:r>
            <a:r>
              <a:rPr lang="en-US" sz="6000" dirty="0" err="1">
                <a:solidFill>
                  <a:schemeClr val="bg1"/>
                </a:solidFill>
              </a:rPr>
              <a:t>hace</a:t>
            </a:r>
            <a:r>
              <a:rPr lang="en-US" sz="6000" dirty="0">
                <a:solidFill>
                  <a:schemeClr val="bg1"/>
                </a:solidFill>
              </a:rPr>
              <a:t> </a:t>
            </a:r>
            <a:r>
              <a:rPr lang="en-US" sz="6000" dirty="0" err="1">
                <a:solidFill>
                  <a:schemeClr val="bg1"/>
                </a:solidFill>
              </a:rPr>
              <a:t>el</a:t>
            </a:r>
            <a:r>
              <a:rPr lang="en-US" sz="6000" dirty="0">
                <a:solidFill>
                  <a:schemeClr val="bg1"/>
                </a:solidFill>
              </a:rPr>
              <a:t> </a:t>
            </a:r>
          </a:p>
          <a:p>
            <a:r>
              <a:rPr lang="en-US" sz="6000" dirty="0" err="1">
                <a:solidFill>
                  <a:schemeClr val="bg1"/>
                </a:solidFill>
              </a:rPr>
              <a:t>Consolador</a:t>
            </a:r>
            <a:r>
              <a:rPr lang="en-US" sz="6000" dirty="0">
                <a:solidFill>
                  <a:schemeClr val="bg1"/>
                </a:solidFill>
              </a:rPr>
              <a:t>? </a:t>
            </a:r>
            <a:endParaRPr lang="es-419" sz="6000" dirty="0">
              <a:solidFill>
                <a:schemeClr val="bg1"/>
              </a:solidFill>
            </a:endParaRPr>
          </a:p>
        </p:txBody>
      </p:sp>
      <p:pic>
        <p:nvPicPr>
          <p:cNvPr id="6146" name="Picture 2" descr="El Paráclito que enviará el Padre, será quien os lo enseñe todo - ReL">
            <a:extLst>
              <a:ext uri="{FF2B5EF4-FFF2-40B4-BE49-F238E27FC236}">
                <a16:creationId xmlns:a16="http://schemas.microsoft.com/office/drawing/2014/main" id="{B87559CF-ADF7-57A1-7BDA-A1C082D4C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07" y="1965033"/>
            <a:ext cx="3801596" cy="45619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70EB00-2B3F-9A77-589D-4EFD9022FE69}"/>
              </a:ext>
            </a:extLst>
          </p:cNvPr>
          <p:cNvSpPr txBox="1"/>
          <p:nvPr/>
        </p:nvSpPr>
        <p:spPr>
          <a:xfrm>
            <a:off x="4996888" y="3338049"/>
            <a:ext cx="6849034" cy="1815882"/>
          </a:xfrm>
          <a:prstGeom prst="rect">
            <a:avLst/>
          </a:prstGeom>
          <a:noFill/>
        </p:spPr>
        <p:txBody>
          <a:bodyPr wrap="square">
            <a:spAutoFit/>
          </a:bodyPr>
          <a:lstStyle/>
          <a:p>
            <a:r>
              <a:rPr lang="es-PA" sz="2800" dirty="0"/>
              <a:t>Nos conforta cuando estamos triste, nos alivia cuando estamos heridos, nos anima cuando estamos cansados, nos guía, nos instruye, nos ama..</a:t>
            </a:r>
            <a:r>
              <a:rPr lang="es-ES" sz="2800" dirty="0"/>
              <a:t>.todo lo que hace Jesús.</a:t>
            </a:r>
            <a:endParaRPr lang="es-419" sz="2800" dirty="0"/>
          </a:p>
        </p:txBody>
      </p:sp>
    </p:spTree>
    <p:extLst>
      <p:ext uri="{BB962C8B-B14F-4D97-AF65-F5344CB8AC3E}">
        <p14:creationId xmlns:p14="http://schemas.microsoft.com/office/powerpoint/2010/main" val="310595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circle(in)">
                                      <p:cBhvr>
                                        <p:cTn id="19" dur="20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53EBC9-9091-324A-7C40-5B4D11EECF71}"/>
              </a:ext>
            </a:extLst>
          </p:cNvPr>
          <p:cNvSpPr txBox="1"/>
          <p:nvPr/>
        </p:nvSpPr>
        <p:spPr>
          <a:xfrm>
            <a:off x="1595718" y="326777"/>
            <a:ext cx="9825318" cy="1754326"/>
          </a:xfrm>
          <a:prstGeom prst="rect">
            <a:avLst/>
          </a:prstGeom>
          <a:noFill/>
        </p:spPr>
        <p:txBody>
          <a:bodyPr wrap="square">
            <a:spAutoFit/>
          </a:bodyPr>
          <a:lstStyle/>
          <a:p>
            <a:r>
              <a:rPr lang="es-ES" sz="3600" dirty="0"/>
              <a:t>Jesús llama a este Consolador, el Espíritu de la Verdad. Jesús había dicho que Él es el Camino, la Verdad, y la Vida.</a:t>
            </a:r>
            <a:endParaRPr lang="es-419" sz="3600" dirty="0"/>
          </a:p>
        </p:txBody>
      </p:sp>
      <p:sp>
        <p:nvSpPr>
          <p:cNvPr id="5" name="TextBox 4">
            <a:extLst>
              <a:ext uri="{FF2B5EF4-FFF2-40B4-BE49-F238E27FC236}">
                <a16:creationId xmlns:a16="http://schemas.microsoft.com/office/drawing/2014/main" id="{65F613FA-9E51-DE13-1D95-3E47AB058A28}"/>
              </a:ext>
            </a:extLst>
          </p:cNvPr>
          <p:cNvSpPr txBox="1"/>
          <p:nvPr/>
        </p:nvSpPr>
        <p:spPr>
          <a:xfrm>
            <a:off x="188258" y="2287292"/>
            <a:ext cx="8381999" cy="769441"/>
          </a:xfrm>
          <a:prstGeom prst="rect">
            <a:avLst/>
          </a:prstGeom>
          <a:noFill/>
        </p:spPr>
        <p:txBody>
          <a:bodyPr wrap="square">
            <a:spAutoFit/>
          </a:bodyPr>
          <a:lstStyle/>
          <a:p>
            <a:r>
              <a:rPr lang="es-ES" sz="4400" dirty="0">
                <a:solidFill>
                  <a:schemeClr val="bg1"/>
                </a:solidFill>
              </a:rPr>
              <a:t>¿Qué nos está diciendo Jesús?</a:t>
            </a:r>
            <a:endParaRPr lang="es-419" sz="4400" dirty="0">
              <a:solidFill>
                <a:schemeClr val="bg1"/>
              </a:solidFill>
            </a:endParaRPr>
          </a:p>
        </p:txBody>
      </p:sp>
      <p:pic>
        <p:nvPicPr>
          <p:cNvPr id="7170" name="Picture 2" descr="Dice Dios: &quot;Cuando venga el Paráclito que yo les enviaré desde el Padre, el  Espíritu de la Verdad que proviene del Padre, él dará testimonio de mí&quot;">
            <a:extLst>
              <a:ext uri="{FF2B5EF4-FFF2-40B4-BE49-F238E27FC236}">
                <a16:creationId xmlns:a16="http://schemas.microsoft.com/office/drawing/2014/main" id="{5A4E572B-D55B-57FC-BF21-C2ADDCC2D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387" y="1804855"/>
            <a:ext cx="4046143" cy="48493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5F032C4-64BA-4DF8-0C64-788B14603CD8}"/>
              </a:ext>
            </a:extLst>
          </p:cNvPr>
          <p:cNvSpPr txBox="1"/>
          <p:nvPr/>
        </p:nvSpPr>
        <p:spPr>
          <a:xfrm>
            <a:off x="643796" y="3552025"/>
            <a:ext cx="6136848" cy="1200329"/>
          </a:xfrm>
          <a:prstGeom prst="rect">
            <a:avLst/>
          </a:prstGeom>
          <a:noFill/>
        </p:spPr>
        <p:txBody>
          <a:bodyPr wrap="square">
            <a:spAutoFit/>
          </a:bodyPr>
          <a:lstStyle/>
          <a:p>
            <a:r>
              <a:rPr lang="es-ES" sz="3600" dirty="0"/>
              <a:t>Él y el Espíritu de la verdad son uno.</a:t>
            </a:r>
            <a:endParaRPr lang="es-419" sz="3600" dirty="0"/>
          </a:p>
        </p:txBody>
      </p:sp>
    </p:spTree>
    <p:extLst>
      <p:ext uri="{BB962C8B-B14F-4D97-AF65-F5344CB8AC3E}">
        <p14:creationId xmlns:p14="http://schemas.microsoft.com/office/powerpoint/2010/main" val="42107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heel(1)">
                                      <p:cBhvr>
                                        <p:cTn id="19" dur="2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697</Words>
  <Application>Microsoft Office PowerPoint</Application>
  <PresentationFormat>Widescreen</PresentationFormat>
  <Paragraphs>46</Paragraphs>
  <Slides>19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Meiryo</vt:lpstr>
      <vt:lpstr>Arial</vt:lpstr>
      <vt:lpstr>Arial Rounded MT Bold</vt:lpstr>
      <vt:lpstr>Calibri</vt:lpstr>
      <vt:lpstr>Office Theme</vt:lpstr>
      <vt:lpstr>Amigos de Jesús y María</vt:lpstr>
      <vt:lpstr>PowerPoint Presentation</vt:lpstr>
      <vt:lpstr>PowerPoint Presentation</vt:lpstr>
      <vt:lpstr>PowerPoint Presentation</vt:lpstr>
      <vt:lpstr>PowerPoint Presentation</vt:lpstr>
      <vt:lpstr>PowerPoint Presentation</vt:lpstr>
      <vt:lpstr>Jesús dijo que, si lo amamos, cumpliremos sus mandamientos, ¿Por qué?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Colorear y llenar los espacios en blanco con las palabras del Evangelio.</vt:lpstr>
      <vt:lpstr>PowerPoint Presentation</vt:lpstr>
      <vt:lpstr>PowerPoint Presentation</vt:lpstr>
      <vt:lpstr>PowerPoint Presentation</vt:lpstr>
      <vt:lpstr>Ya no vivo yo, Cristo vive en mí, https://youtu.be/WGaH-wMzATI?si=IB0GBOUDQyE--2ko (jóvenes)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2</cp:revision>
  <dcterms:modified xsi:type="dcterms:W3CDTF">2026-04-23T01:58:31Z</dcterms:modified>
</cp:coreProperties>
</file>