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1" r:id="rId6"/>
    <p:sldId id="260" r:id="rId7"/>
    <p:sldId id="274" r:id="rId8"/>
    <p:sldId id="263" r:id="rId9"/>
    <p:sldId id="268" r:id="rId10"/>
    <p:sldId id="267" r:id="rId11"/>
    <p:sldId id="269" r:id="rId12"/>
    <p:sldId id="266" r:id="rId13"/>
    <p:sldId id="270" r:id="rId14"/>
    <p:sldId id="276" r:id="rId15"/>
    <p:sldId id="271" r:id="rId16"/>
    <p:sldId id="272" r:id="rId17"/>
    <p:sldId id="273" r:id="rId18"/>
    <p:sldId id="27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C7B7A0-D6CE-4873-BDD1-BD484384AFED}" v="2" dt="2026-06-27T00:19:49.8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Varona" userId="e66636f13166b981" providerId="LiveId" clId="{CC74F64B-C8E6-471D-863D-1EDE95D8A156}"/>
    <pc:docChg chg="custSel addSld modSld">
      <pc:chgData name="Maria Varona" userId="e66636f13166b981" providerId="LiveId" clId="{CC74F64B-C8E6-471D-863D-1EDE95D8A156}" dt="2026-06-27T00:20:00.708" v="5" actId="1076"/>
      <pc:docMkLst>
        <pc:docMk/>
      </pc:docMkLst>
      <pc:sldChg chg="addSp delSp modSp add mod">
        <pc:chgData name="Maria Varona" userId="e66636f13166b981" providerId="LiveId" clId="{CC74F64B-C8E6-471D-863D-1EDE95D8A156}" dt="2026-06-27T00:20:00.708" v="5" actId="1076"/>
        <pc:sldMkLst>
          <pc:docMk/>
          <pc:sldMk cId="2268149998" sldId="276"/>
        </pc:sldMkLst>
        <pc:spChg chg="del">
          <ac:chgData name="Maria Varona" userId="e66636f13166b981" providerId="LiveId" clId="{CC74F64B-C8E6-471D-863D-1EDE95D8A156}" dt="2026-06-27T00:19:24.676" v="1" actId="478"/>
          <ac:spMkLst>
            <pc:docMk/>
            <pc:sldMk cId="2268149998" sldId="276"/>
            <ac:spMk id="11" creationId="{2D5A39FB-9010-904B-0CC3-F53B2347238C}"/>
          </ac:spMkLst>
        </pc:spChg>
        <pc:picChg chg="add mod">
          <ac:chgData name="Maria Varona" userId="e66636f13166b981" providerId="LiveId" clId="{CC74F64B-C8E6-471D-863D-1EDE95D8A156}" dt="2026-06-27T00:20:00.708" v="5" actId="1076"/>
          <ac:picMkLst>
            <pc:docMk/>
            <pc:sldMk cId="2268149998" sldId="276"/>
            <ac:picMk id="2" creationId="{82A4A745-81AC-CF04-1ECE-9D7ED28952E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8F81F-1849-4576-B50A-CFBBC45B87D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CC2FE7-7688-49DC-AB76-2061BAA8E24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6708E-7DEB-416F-9C62-CCC63A3C083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EAF6A-2707-44F6-ADA3-4F9B27108C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6708E-7DEB-416F-9C62-CCC63A3C083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EAF6A-2707-44F6-ADA3-4F9B27108C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6708E-7DEB-416F-9C62-CCC63A3C083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EAF6A-2707-44F6-ADA3-4F9B27108C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6708E-7DEB-416F-9C62-CCC63A3C083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EAF6A-2707-44F6-ADA3-4F9B27108C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6708E-7DEB-416F-9C62-CCC63A3C083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EAF6A-2707-44F6-ADA3-4F9B27108C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6708E-7DEB-416F-9C62-CCC63A3C083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EAF6A-2707-44F6-ADA3-4F9B27108C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6708E-7DEB-416F-9C62-CCC63A3C083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EAF6A-2707-44F6-ADA3-4F9B27108C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6708E-7DEB-416F-9C62-CCC63A3C083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EAF6A-2707-44F6-ADA3-4F9B27108C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6708E-7DEB-416F-9C62-CCC63A3C083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EAF6A-2707-44F6-ADA3-4F9B27108C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6708E-7DEB-416F-9C62-CCC63A3C083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EAF6A-2707-44F6-ADA3-4F9B27108C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6708E-7DEB-416F-9C62-CCC63A3C083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EAF6A-2707-44F6-ADA3-4F9B27108C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36708E-7DEB-416F-9C62-CCC63A3C083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EAF6A-2707-44F6-ADA3-4F9B27108CE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fPyXwADnzYY?feature=oembed" TargetMode="External"/><Relationship Id="rId6" Type="http://schemas.openxmlformats.org/officeDocument/2006/relationships/image" Target="../media/image31.jpeg"/><Relationship Id="rId5" Type="http://schemas.openxmlformats.org/officeDocument/2006/relationships/hyperlink" Target="https://youtu.be/fPyXwADnzYY" TargetMode="Externa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5.jpe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Green Powerpoint Background HD Images 069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257800"/>
            <a:ext cx="7772400" cy="1470025"/>
          </a:xfrm>
        </p:spPr>
        <p:txBody>
          <a:bodyPr>
            <a:normAutofit/>
          </a:bodyPr>
          <a:lstStyle/>
          <a:p>
            <a:r>
              <a:rPr lang="en-US" sz="2800" dirty="0" err="1"/>
              <a:t>Ministerio</a:t>
            </a:r>
            <a:r>
              <a:rPr lang="en-US" sz="2800" dirty="0"/>
              <a:t> Amigos de Jesús y María</a:t>
            </a:r>
            <a:br>
              <a:rPr lang="en-US" sz="2800" dirty="0"/>
            </a:br>
            <a:r>
              <a:rPr lang="en-US" sz="2800" dirty="0" err="1"/>
              <a:t>Ciclo</a:t>
            </a:r>
            <a:r>
              <a:rPr lang="en-US" sz="2800" dirty="0"/>
              <a:t> A – XIV Domingo del </a:t>
            </a:r>
            <a:r>
              <a:rPr lang="en-US" sz="2800" dirty="0" err="1"/>
              <a:t>Tiempo</a:t>
            </a:r>
            <a:r>
              <a:rPr lang="en-US" sz="2800" dirty="0"/>
              <a:t> </a:t>
            </a:r>
            <a:r>
              <a:rPr lang="en-US" sz="2800" dirty="0" err="1"/>
              <a:t>Ordinario</a:t>
            </a:r>
            <a:br>
              <a:rPr lang="en-US" sz="2800" dirty="0"/>
            </a:br>
            <a:r>
              <a:rPr lang="en-US" sz="2800" dirty="0"/>
              <a:t>www.fcpeace.org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0" y="-2362200"/>
            <a:ext cx="1507454" cy="150745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228600"/>
            <a:ext cx="1507454" cy="150745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6400800" y="2133600"/>
            <a:ext cx="2590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“ </a:t>
            </a:r>
            <a:r>
              <a:rPr lang="en-US" sz="2800" dirty="0" err="1"/>
              <a:t>Vengan</a:t>
            </a:r>
            <a:r>
              <a:rPr lang="en-US" sz="2800" dirty="0"/>
              <a:t> a </a:t>
            </a:r>
            <a:r>
              <a:rPr lang="en-US" sz="2800" dirty="0" err="1"/>
              <a:t>mí</a:t>
            </a:r>
            <a:r>
              <a:rPr lang="en-US" sz="2800" dirty="0"/>
              <a:t> </a:t>
            </a:r>
            <a:r>
              <a:rPr lang="en-US" sz="2800" dirty="0" err="1"/>
              <a:t>todos</a:t>
            </a:r>
            <a:r>
              <a:rPr lang="en-US" sz="2800" dirty="0"/>
              <a:t> los </a:t>
            </a:r>
            <a:r>
              <a:rPr lang="en-US" sz="2800" dirty="0" err="1"/>
              <a:t>que</a:t>
            </a:r>
            <a:r>
              <a:rPr lang="en-US" sz="2800" dirty="0"/>
              <a:t> </a:t>
            </a:r>
            <a:r>
              <a:rPr lang="en-US" sz="2800" dirty="0" err="1"/>
              <a:t>están</a:t>
            </a:r>
            <a:r>
              <a:rPr lang="en-US" sz="2800" dirty="0"/>
              <a:t> </a:t>
            </a:r>
            <a:r>
              <a:rPr lang="en-US" sz="2800" dirty="0" err="1"/>
              <a:t>cansados</a:t>
            </a:r>
            <a:r>
              <a:rPr lang="en-US" sz="2800" dirty="0"/>
              <a:t> y </a:t>
            </a:r>
            <a:r>
              <a:rPr lang="en-US" sz="2800" dirty="0" err="1"/>
              <a:t>agobiados</a:t>
            </a:r>
            <a:r>
              <a:rPr lang="en-US" sz="2800" dirty="0"/>
              <a:t> y </a:t>
            </a:r>
            <a:r>
              <a:rPr lang="en-US" sz="2800" dirty="0" err="1"/>
              <a:t>yo</a:t>
            </a:r>
            <a:r>
              <a:rPr lang="en-US" sz="2800" dirty="0"/>
              <a:t> los </a:t>
            </a:r>
            <a:r>
              <a:rPr lang="en-US" sz="2800" dirty="0" err="1"/>
              <a:t>aliviaré</a:t>
            </a:r>
            <a:r>
              <a:rPr lang="en-US" sz="2800" dirty="0"/>
              <a:t>”     Mt. 11, 25-30. </a:t>
            </a:r>
          </a:p>
        </p:txBody>
      </p:sp>
      <p:pic>
        <p:nvPicPr>
          <p:cNvPr id="11270" name="Picture 6" descr="DOMINGO XIV TIEMPO ORDINARIO – Parroquia Santo Domingo de Guzmá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62200" y="400795"/>
            <a:ext cx="3657600" cy="4826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Green Powerpoint Background HD Images 069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76200"/>
            <a:ext cx="974054" cy="97405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9464" name="AutoShape 8" descr="Casa de dibujos animados de bienes raíces aislados | Vector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6" name="AutoShape 10" descr="Casa de dibujos animados de bienes raíces aislados | Vector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8" name="AutoShape 12" descr="Casa de dibujos animados de bienes raíces aislados | Vector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76" name="AutoShape 20" descr="Corazón cerrado ilustración del vector. Ilustración de hierro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78" name="AutoShape 22" descr="Corazón cerrado ilustración del vector. Ilustración de hierro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609600" y="304800"/>
            <a:ext cx="6477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Qué</a:t>
            </a:r>
            <a:r>
              <a:rPr lang="en-US" sz="2000" b="1" dirty="0"/>
              <a:t> </a:t>
            </a:r>
            <a:r>
              <a:rPr lang="en-US" sz="2000" b="1" dirty="0" err="1"/>
              <a:t>es</a:t>
            </a:r>
            <a:r>
              <a:rPr lang="en-US" sz="2000" b="1" dirty="0"/>
              <a:t> un </a:t>
            </a:r>
            <a:r>
              <a:rPr lang="en-US" sz="2000" b="1" dirty="0" err="1"/>
              <a:t>yugo</a:t>
            </a:r>
            <a:r>
              <a:rPr lang="en-US" sz="2000" b="1" dirty="0"/>
              <a:t>?</a:t>
            </a:r>
          </a:p>
          <a:p>
            <a:endParaRPr lang="en-US" dirty="0"/>
          </a:p>
        </p:txBody>
      </p:sp>
      <p:sp>
        <p:nvSpPr>
          <p:cNvPr id="24586" name="AutoShape 10" descr="COLOREAR DIBUJOS DE YUGOS"/>
          <p:cNvSpPr>
            <a:spLocks noChangeAspect="1" noChangeArrowheads="1"/>
          </p:cNvSpPr>
          <p:nvPr/>
        </p:nvSpPr>
        <p:spPr bwMode="auto">
          <a:xfrm>
            <a:off x="155575" y="-738188"/>
            <a:ext cx="2971800" cy="15430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4588" name="Picture 12" descr="COLOREAR DIBUJOS DE YUGO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0" y="304800"/>
            <a:ext cx="2667000" cy="1379339"/>
          </a:xfrm>
          <a:prstGeom prst="rect">
            <a:avLst/>
          </a:prstGeom>
          <a:noFill/>
        </p:spPr>
      </p:pic>
      <p:sp>
        <p:nvSpPr>
          <p:cNvPr id="25" name="TextBox 24"/>
          <p:cNvSpPr txBox="1"/>
          <p:nvPr/>
        </p:nvSpPr>
        <p:spPr>
          <a:xfrm>
            <a:off x="228600" y="990600"/>
            <a:ext cx="259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Es un </a:t>
            </a:r>
            <a:r>
              <a:rPr lang="en-US" dirty="0" err="1"/>
              <a:t>instrumento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unir</a:t>
            </a:r>
            <a:r>
              <a:rPr lang="en-US" dirty="0"/>
              <a:t> a dos </a:t>
            </a:r>
            <a:r>
              <a:rPr lang="en-US" dirty="0" err="1"/>
              <a:t>animales</a:t>
            </a:r>
            <a:r>
              <a:rPr lang="en-US" dirty="0"/>
              <a:t> 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sus</a:t>
            </a:r>
            <a:r>
              <a:rPr lang="en-US" dirty="0"/>
              <a:t> </a:t>
            </a:r>
            <a:r>
              <a:rPr lang="en-US" dirty="0" err="1"/>
              <a:t>cuellos</a:t>
            </a:r>
            <a:r>
              <a:rPr lang="en-US" dirty="0"/>
              <a:t> y </a:t>
            </a:r>
            <a:r>
              <a:rPr lang="en-US" dirty="0" err="1"/>
              <a:t>juntos</a:t>
            </a:r>
            <a:r>
              <a:rPr lang="en-US" dirty="0"/>
              <a:t> </a:t>
            </a:r>
            <a:r>
              <a:rPr lang="en-US" dirty="0" err="1"/>
              <a:t>hacer</a:t>
            </a:r>
            <a:r>
              <a:rPr lang="en-US" dirty="0"/>
              <a:t> el </a:t>
            </a:r>
            <a:r>
              <a:rPr lang="en-US" dirty="0" err="1"/>
              <a:t>trabajo</a:t>
            </a:r>
            <a:r>
              <a:rPr lang="en-US" dirty="0"/>
              <a:t> de </a:t>
            </a:r>
            <a:r>
              <a:rPr lang="en-US" dirty="0" err="1"/>
              <a:t>arar</a:t>
            </a:r>
            <a:r>
              <a:rPr lang="en-US" dirty="0"/>
              <a:t> la </a:t>
            </a:r>
            <a:r>
              <a:rPr lang="en-US" dirty="0" err="1"/>
              <a:t>tierra</a:t>
            </a:r>
            <a:endParaRPr lang="en-US" dirty="0"/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2667000" y="1066800"/>
            <a:ext cx="762000" cy="30480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743200" y="1371600"/>
            <a:ext cx="1828800" cy="22860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590" name="Picture 14" descr="Resultado de imagen para dibujos de bueyes con carreta | Dibujos ..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0" y="228600"/>
            <a:ext cx="2286000" cy="3318388"/>
          </a:xfrm>
          <a:prstGeom prst="rect">
            <a:avLst/>
          </a:prstGeom>
          <a:noFill/>
        </p:spPr>
      </p:pic>
      <p:sp>
        <p:nvSpPr>
          <p:cNvPr id="31" name="TextBox 30"/>
          <p:cNvSpPr txBox="1"/>
          <p:nvPr/>
        </p:nvSpPr>
        <p:spPr>
          <a:xfrm>
            <a:off x="152400" y="2286000"/>
            <a:ext cx="5257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</a:t>
            </a:r>
            <a:r>
              <a:rPr lang="en-US" dirty="0" err="1"/>
              <a:t>vida</a:t>
            </a:r>
            <a:r>
              <a:rPr lang="en-US" dirty="0"/>
              <a:t> </a:t>
            </a:r>
            <a:r>
              <a:rPr lang="en-US" dirty="0" err="1"/>
              <a:t>tiene</a:t>
            </a:r>
            <a:r>
              <a:rPr lang="en-US" dirty="0"/>
              <a:t> </a:t>
            </a:r>
            <a:r>
              <a:rPr lang="en-US" dirty="0" err="1"/>
              <a:t>dificultades</a:t>
            </a:r>
            <a:r>
              <a:rPr lang="en-US" dirty="0"/>
              <a:t>, </a:t>
            </a:r>
            <a:r>
              <a:rPr lang="en-US" dirty="0" err="1"/>
              <a:t>como</a:t>
            </a:r>
            <a:r>
              <a:rPr lang="en-US" dirty="0"/>
              <a:t>: los </a:t>
            </a:r>
            <a:r>
              <a:rPr lang="en-US" dirty="0" err="1"/>
              <a:t>estudios</a:t>
            </a:r>
            <a:r>
              <a:rPr lang="en-US" dirty="0"/>
              <a:t>, </a:t>
            </a:r>
            <a:r>
              <a:rPr lang="en-US" dirty="0" err="1"/>
              <a:t>algún</a:t>
            </a:r>
            <a:r>
              <a:rPr lang="en-US" dirty="0"/>
              <a:t> </a:t>
            </a:r>
            <a:r>
              <a:rPr lang="en-US" dirty="0" err="1"/>
              <a:t>compañero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no me </a:t>
            </a:r>
            <a:r>
              <a:rPr lang="en-US" dirty="0" err="1"/>
              <a:t>habla</a:t>
            </a:r>
            <a:r>
              <a:rPr lang="en-US" dirty="0"/>
              <a:t>, o me </a:t>
            </a:r>
            <a:r>
              <a:rPr lang="en-US" dirty="0" err="1"/>
              <a:t>trata</a:t>
            </a:r>
            <a:r>
              <a:rPr lang="en-US" dirty="0"/>
              <a:t> mal, un familiar </a:t>
            </a:r>
            <a:r>
              <a:rPr lang="en-US" dirty="0" err="1"/>
              <a:t>enfermo</a:t>
            </a:r>
            <a:r>
              <a:rPr lang="en-US" dirty="0"/>
              <a:t>…….</a:t>
            </a:r>
          </a:p>
          <a:p>
            <a:r>
              <a:rPr lang="en-US" dirty="0"/>
              <a:t>Si </a:t>
            </a:r>
            <a:r>
              <a:rPr lang="en-US" dirty="0" err="1"/>
              <a:t>llevamos</a:t>
            </a:r>
            <a:r>
              <a:rPr lang="en-US" dirty="0"/>
              <a:t> </a:t>
            </a:r>
            <a:r>
              <a:rPr lang="en-US" dirty="0" err="1"/>
              <a:t>nuestro</a:t>
            </a:r>
            <a:r>
              <a:rPr lang="en-US" dirty="0"/>
              <a:t> </a:t>
            </a:r>
            <a:r>
              <a:rPr lang="en-US" dirty="0" err="1"/>
              <a:t>dia</a:t>
            </a:r>
            <a:r>
              <a:rPr lang="en-US" dirty="0"/>
              <a:t> a </a:t>
            </a:r>
            <a:r>
              <a:rPr lang="en-US" dirty="0" err="1"/>
              <a:t>dia</a:t>
            </a:r>
            <a:r>
              <a:rPr lang="en-US" dirty="0"/>
              <a:t> con </a:t>
            </a:r>
            <a:r>
              <a:rPr lang="en-US" dirty="0" err="1"/>
              <a:t>Jesús</a:t>
            </a:r>
            <a:r>
              <a:rPr lang="en-US" dirty="0"/>
              <a:t>, </a:t>
            </a:r>
            <a:r>
              <a:rPr lang="en-US" dirty="0" err="1"/>
              <a:t>nuestra</a:t>
            </a:r>
            <a:r>
              <a:rPr lang="en-US" dirty="0"/>
              <a:t> </a:t>
            </a:r>
            <a:r>
              <a:rPr lang="en-US" dirty="0" err="1"/>
              <a:t>carga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</a:t>
            </a:r>
            <a:r>
              <a:rPr lang="en-US" dirty="0" err="1"/>
              <a:t>más</a:t>
            </a:r>
            <a:r>
              <a:rPr lang="en-US" dirty="0"/>
              <a:t> </a:t>
            </a:r>
            <a:r>
              <a:rPr lang="en-US" dirty="0" err="1"/>
              <a:t>ligera</a:t>
            </a:r>
            <a:r>
              <a:rPr lang="en-US" dirty="0"/>
              <a:t>!!! </a:t>
            </a:r>
          </a:p>
        </p:txBody>
      </p:sp>
      <p:pic>
        <p:nvPicPr>
          <p:cNvPr id="24594" name="Picture 18" descr="https://reportecatolicolaico.com/wp-content/uploads/2014/12/Carga-ligera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71600" y="3733800"/>
            <a:ext cx="4648200" cy="30154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4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allAtOnce"/>
      <p:bldP spid="25" grpId="0" build="allAtOnce"/>
      <p:bldP spid="31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Green Powerpoint Background HD Images 069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76200"/>
            <a:ext cx="974054" cy="97405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9464" name="AutoShape 8" descr="Casa de dibujos animados de bienes raíces aislados | Vector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6" name="AutoShape 10" descr="Casa de dibujos animados de bienes raíces aislados | Vector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8" name="AutoShape 12" descr="Casa de dibujos animados de bienes raíces aislados | Vector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76" name="AutoShape 20" descr="Corazón cerrado ilustración del vector. Ilustración de hierro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78" name="AutoShape 22" descr="Corazón cerrado ilustración del vector. Ilustración de hierro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6" name="AutoShape 10" descr="COLOREAR DIBUJOS DE YUGOS"/>
          <p:cNvSpPr>
            <a:spLocks noChangeAspect="1" noChangeArrowheads="1"/>
          </p:cNvSpPr>
          <p:nvPr/>
        </p:nvSpPr>
        <p:spPr bwMode="auto">
          <a:xfrm>
            <a:off x="155575" y="-738188"/>
            <a:ext cx="2971800" cy="15430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6626" name="Picture 2" descr="Dadlo gratis: CON EL YUGO DE JESÚ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228600"/>
            <a:ext cx="5410200" cy="3875576"/>
          </a:xfrm>
          <a:prstGeom prst="rect">
            <a:avLst/>
          </a:prstGeom>
          <a:noFill/>
        </p:spPr>
      </p:pic>
      <p:pic>
        <p:nvPicPr>
          <p:cNvPr id="26628" name="Picture 4" descr="http://4.bp.blogspot.com/-fNyuvEFsPwE/ThDVX1UTcrI/AAAAAAAAAZ4/JPRwCV6fNwo/s320/Venid+a+mi+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91200" y="1752600"/>
            <a:ext cx="3048000" cy="2628900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304800" y="4495800"/>
            <a:ext cx="8686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Jesús</a:t>
            </a:r>
            <a:r>
              <a:rPr lang="en-US" sz="2800" dirty="0"/>
              <a:t> </a:t>
            </a:r>
            <a:r>
              <a:rPr lang="en-US" sz="2800" dirty="0" err="1"/>
              <a:t>invita</a:t>
            </a:r>
            <a:r>
              <a:rPr lang="en-US" sz="2800" dirty="0"/>
              <a:t> a </a:t>
            </a:r>
            <a:r>
              <a:rPr lang="en-US" sz="2800" dirty="0" err="1"/>
              <a:t>que</a:t>
            </a:r>
            <a:r>
              <a:rPr lang="en-US" sz="2800" dirty="0"/>
              <a:t> </a:t>
            </a:r>
            <a:r>
              <a:rPr lang="en-US" sz="2800" dirty="0" err="1"/>
              <a:t>nos</a:t>
            </a:r>
            <a:r>
              <a:rPr lang="en-US" sz="2800" dirty="0"/>
              <a:t> </a:t>
            </a:r>
            <a:r>
              <a:rPr lang="en-US" sz="2800" dirty="0" err="1"/>
              <a:t>acerquemos</a:t>
            </a:r>
            <a:r>
              <a:rPr lang="en-US" sz="2800" dirty="0"/>
              <a:t> a El, </a:t>
            </a:r>
            <a:r>
              <a:rPr lang="en-US" sz="2800" dirty="0" err="1"/>
              <a:t>cuando</a:t>
            </a:r>
            <a:r>
              <a:rPr lang="en-US" sz="2800" dirty="0"/>
              <a:t> </a:t>
            </a:r>
            <a:r>
              <a:rPr lang="en-US" sz="2800" dirty="0" err="1"/>
              <a:t>estemos</a:t>
            </a:r>
            <a:r>
              <a:rPr lang="en-US" sz="2800" dirty="0"/>
              <a:t> </a:t>
            </a:r>
            <a:r>
              <a:rPr lang="en-US" sz="2800" dirty="0" err="1"/>
              <a:t>cansados</a:t>
            </a:r>
            <a:r>
              <a:rPr lang="en-US" sz="2800" dirty="0"/>
              <a:t> y </a:t>
            </a:r>
            <a:r>
              <a:rPr lang="en-US" sz="2800" dirty="0" err="1"/>
              <a:t>agobiados</a:t>
            </a:r>
            <a:r>
              <a:rPr lang="en-US" sz="2800" dirty="0"/>
              <a:t>, </a:t>
            </a:r>
            <a:r>
              <a:rPr lang="en-US" sz="2800" dirty="0" err="1"/>
              <a:t>cuando</a:t>
            </a:r>
            <a:r>
              <a:rPr lang="en-US" sz="2800" dirty="0"/>
              <a:t> </a:t>
            </a:r>
            <a:r>
              <a:rPr lang="en-US" sz="2800" dirty="0" err="1"/>
              <a:t>estemos</a:t>
            </a:r>
            <a:r>
              <a:rPr lang="en-US" sz="2800" dirty="0"/>
              <a:t> </a:t>
            </a:r>
            <a:r>
              <a:rPr lang="en-US" sz="2800" dirty="0" err="1"/>
              <a:t>tristes</a:t>
            </a:r>
            <a:r>
              <a:rPr lang="en-US" sz="2800" dirty="0"/>
              <a:t>, o </a:t>
            </a:r>
            <a:r>
              <a:rPr lang="en-US" sz="2800" dirty="0" err="1"/>
              <a:t>preocupados</a:t>
            </a:r>
            <a:r>
              <a:rPr lang="en-US" sz="2800" dirty="0"/>
              <a:t>, </a:t>
            </a:r>
            <a:r>
              <a:rPr lang="en-US" sz="2800" dirty="0" err="1"/>
              <a:t>porque</a:t>
            </a:r>
            <a:r>
              <a:rPr lang="en-US" sz="2800" dirty="0"/>
              <a:t>  </a:t>
            </a:r>
            <a:r>
              <a:rPr lang="en-US" sz="2800" dirty="0" err="1"/>
              <a:t>nos</a:t>
            </a:r>
            <a:r>
              <a:rPr lang="en-US" sz="2800" dirty="0"/>
              <a:t> </a:t>
            </a:r>
            <a:r>
              <a:rPr lang="en-US" sz="2800" dirty="0" err="1"/>
              <a:t>dará</a:t>
            </a:r>
            <a:r>
              <a:rPr lang="en-US" sz="2800" dirty="0"/>
              <a:t> </a:t>
            </a:r>
            <a:r>
              <a:rPr lang="en-US" sz="2800" dirty="0" err="1"/>
              <a:t>consuelo</a:t>
            </a:r>
            <a:r>
              <a:rPr lang="en-US" sz="2800" dirty="0"/>
              <a:t> y </a:t>
            </a:r>
            <a:r>
              <a:rPr lang="en-US" sz="2800" dirty="0" err="1"/>
              <a:t>nos</a:t>
            </a:r>
            <a:r>
              <a:rPr lang="en-US" sz="2800" dirty="0"/>
              <a:t> </a:t>
            </a:r>
            <a:r>
              <a:rPr lang="en-US" sz="2800" dirty="0" err="1"/>
              <a:t>ofrecerá</a:t>
            </a:r>
            <a:r>
              <a:rPr lang="en-US" sz="2800" dirty="0"/>
              <a:t> </a:t>
            </a:r>
            <a:r>
              <a:rPr lang="en-US" sz="2800" dirty="0" err="1"/>
              <a:t>descanso</a:t>
            </a:r>
            <a:r>
              <a:rPr lang="en-US" sz="2800" dirty="0"/>
              <a:t>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Green Powerpoint Background HD Images 069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76200"/>
            <a:ext cx="974054" cy="97405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1295400" y="609600"/>
            <a:ext cx="5715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ACTIVIDAD</a:t>
            </a:r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9200" y="2286000"/>
            <a:ext cx="5924814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Green Powerpoint Background HD Images 069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76200"/>
            <a:ext cx="974054" cy="97405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228600"/>
            <a:ext cx="7772400" cy="682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1447800"/>
            <a:ext cx="8522104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1600200" y="44958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SUS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47800" y="48768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ALMAS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90600" y="5257800"/>
            <a:ext cx="1752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ENCONTRARAN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71600" y="565046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ALIVIO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allAtOnce"/>
      <p:bldP spid="14" grpId="0" build="p"/>
      <p:bldP spid="15" grpId="0" build="allAtOnce"/>
      <p:bldP spid="16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3AC75-BC85-4354-7DD5-8116CAE0E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Green Powerpoint Background HD Images 06943">
            <a:extLst>
              <a:ext uri="{FF2B5EF4-FFF2-40B4-BE49-F238E27FC236}">
                <a16:creationId xmlns:a16="http://schemas.microsoft.com/office/drawing/2014/main" id="{21BEEC00-98EC-7CB7-D5B2-798F128A3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A54635-8F5C-8990-6F62-793D755A98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76200"/>
            <a:ext cx="974054" cy="97405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2A4A745-81AC-CF04-1ECE-9D7ED28952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34260"/>
            <a:ext cx="5575300" cy="63894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8149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Green Powerpoint Background HD Images 069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76200"/>
            <a:ext cx="974054" cy="97405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1828800" y="2362200"/>
            <a:ext cx="5715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ORACION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Green Powerpoint Background HD Images 069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76200"/>
            <a:ext cx="974054" cy="97405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8674" name="Picture 2" descr="Bild könnte enthalten: 1 Pers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6800" y="228600"/>
            <a:ext cx="6477000" cy="6477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Green Powerpoint Background HD Images 069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76200"/>
            <a:ext cx="974054" cy="97405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52400" y="1371600"/>
            <a:ext cx="5181600" cy="47089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/>
              <a:t>GRACIAS JESUS  </a:t>
            </a:r>
            <a:r>
              <a:rPr lang="en-US" sz="2000" dirty="0" err="1"/>
              <a:t>porque</a:t>
            </a:r>
            <a:r>
              <a:rPr lang="en-US" sz="2000" dirty="0"/>
              <a:t>  </a:t>
            </a:r>
            <a:r>
              <a:rPr lang="en-US" sz="2000" dirty="0" err="1"/>
              <a:t>como</a:t>
            </a:r>
            <a:r>
              <a:rPr lang="en-US" sz="2000" dirty="0"/>
              <a:t> </a:t>
            </a:r>
            <a:r>
              <a:rPr lang="en-US" sz="2000" dirty="0" err="1"/>
              <a:t>niños</a:t>
            </a:r>
            <a:r>
              <a:rPr lang="en-US" sz="2000" dirty="0"/>
              <a:t>, </a:t>
            </a:r>
            <a:r>
              <a:rPr lang="en-US" sz="2000" dirty="0" err="1"/>
              <a:t>tenemos</a:t>
            </a:r>
            <a:r>
              <a:rPr lang="en-US" sz="2000" dirty="0"/>
              <a:t> un </a:t>
            </a:r>
            <a:r>
              <a:rPr lang="en-US" sz="2000" dirty="0" err="1"/>
              <a:t>lugar</a:t>
            </a:r>
            <a:r>
              <a:rPr lang="en-US" sz="2000" dirty="0"/>
              <a:t> </a:t>
            </a:r>
            <a:r>
              <a:rPr lang="en-US" sz="2000" dirty="0" err="1"/>
              <a:t>muy</a:t>
            </a:r>
            <a:r>
              <a:rPr lang="en-US" sz="2000" dirty="0"/>
              <a:t> especial en </a:t>
            </a:r>
            <a:r>
              <a:rPr lang="en-US" sz="2000" dirty="0" err="1"/>
              <a:t>tu</a:t>
            </a:r>
            <a:r>
              <a:rPr lang="en-US" sz="2000" dirty="0"/>
              <a:t> </a:t>
            </a:r>
            <a:r>
              <a:rPr lang="en-US" sz="2000" dirty="0" err="1"/>
              <a:t>corazón</a:t>
            </a:r>
            <a:r>
              <a:rPr lang="en-US" sz="20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b="1" dirty="0"/>
              <a:t>GRACIAS JESUS </a:t>
            </a:r>
            <a:r>
              <a:rPr lang="en-US" sz="2000" dirty="0" err="1"/>
              <a:t>porque</a:t>
            </a:r>
            <a:r>
              <a:rPr lang="en-US" sz="2000" dirty="0"/>
              <a:t> </a:t>
            </a:r>
            <a:r>
              <a:rPr lang="en-US" sz="2000" dirty="0" err="1"/>
              <a:t>siempre</a:t>
            </a:r>
            <a:r>
              <a:rPr lang="en-US" sz="2000" dirty="0"/>
              <a:t>  </a:t>
            </a:r>
            <a:r>
              <a:rPr lang="en-US" sz="2000" dirty="0" err="1"/>
              <a:t>cuidas</a:t>
            </a:r>
            <a:r>
              <a:rPr lang="en-US" sz="2000" dirty="0"/>
              <a:t> de mi</a:t>
            </a:r>
          </a:p>
          <a:p>
            <a:pPr algn="just">
              <a:lnSpc>
                <a:spcPct val="150000"/>
              </a:lnSpc>
            </a:pPr>
            <a:r>
              <a:rPr lang="en-US" sz="2000" b="1" dirty="0"/>
              <a:t>GRACIAS JESUS </a:t>
            </a:r>
            <a:r>
              <a:rPr lang="en-US" sz="2000" dirty="0" err="1"/>
              <a:t>porque</a:t>
            </a:r>
            <a:r>
              <a:rPr lang="en-US" sz="2000" dirty="0"/>
              <a:t> </a:t>
            </a:r>
            <a:r>
              <a:rPr lang="en-US" sz="2000" dirty="0" err="1"/>
              <a:t>puedo</a:t>
            </a:r>
            <a:r>
              <a:rPr lang="en-US" sz="2000" dirty="0"/>
              <a:t> </a:t>
            </a:r>
            <a:r>
              <a:rPr lang="en-US" sz="2000" dirty="0" err="1"/>
              <a:t>descansar</a:t>
            </a:r>
            <a:r>
              <a:rPr lang="en-US" sz="2000" dirty="0"/>
              <a:t> en </a:t>
            </a:r>
            <a:r>
              <a:rPr lang="en-US" sz="2000" dirty="0" err="1"/>
              <a:t>ti</a:t>
            </a:r>
            <a:endParaRPr lang="en-US" sz="2000" dirty="0"/>
          </a:p>
          <a:p>
            <a:pPr algn="just">
              <a:lnSpc>
                <a:spcPct val="150000"/>
              </a:lnSpc>
            </a:pPr>
            <a:r>
              <a:rPr lang="en-US" sz="2000" b="1" dirty="0"/>
              <a:t>GRACIAS JESUS </a:t>
            </a:r>
            <a:r>
              <a:rPr lang="en-US" sz="2000" dirty="0" err="1"/>
              <a:t>porque</a:t>
            </a:r>
            <a:r>
              <a:rPr lang="en-US" sz="2000" dirty="0"/>
              <a:t> me </a:t>
            </a:r>
            <a:r>
              <a:rPr lang="en-US" sz="2000" dirty="0" err="1"/>
              <a:t>enseñas</a:t>
            </a:r>
            <a:r>
              <a:rPr lang="en-US" sz="2000" dirty="0"/>
              <a:t> a ser </a:t>
            </a:r>
            <a:r>
              <a:rPr lang="en-US" sz="2000" dirty="0" err="1"/>
              <a:t>manso</a:t>
            </a:r>
            <a:r>
              <a:rPr lang="en-US" sz="2000" dirty="0"/>
              <a:t> y </a:t>
            </a:r>
            <a:r>
              <a:rPr lang="en-US" sz="2000" dirty="0" err="1"/>
              <a:t>humilde</a:t>
            </a:r>
            <a:r>
              <a:rPr lang="en-US" sz="20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b="1" dirty="0"/>
              <a:t>GRACIAS JESUS </a:t>
            </a:r>
            <a:r>
              <a:rPr lang="en-US" sz="2000" dirty="0" err="1"/>
              <a:t>porque</a:t>
            </a:r>
            <a:r>
              <a:rPr lang="en-US" sz="2000" dirty="0"/>
              <a:t>  me </a:t>
            </a:r>
            <a:r>
              <a:rPr lang="en-US" sz="2000" dirty="0" err="1"/>
              <a:t>recuerdas</a:t>
            </a:r>
            <a:r>
              <a:rPr lang="en-US" sz="2000" dirty="0"/>
              <a:t> </a:t>
            </a:r>
            <a:r>
              <a:rPr lang="en-US" sz="2000" dirty="0" err="1"/>
              <a:t>cada</a:t>
            </a:r>
            <a:r>
              <a:rPr lang="en-US" sz="2000" dirty="0"/>
              <a:t> </a:t>
            </a:r>
            <a:r>
              <a:rPr lang="en-US" sz="2000" dirty="0" err="1"/>
              <a:t>dia</a:t>
            </a:r>
            <a:r>
              <a:rPr lang="en-US" sz="2000" dirty="0"/>
              <a:t> </a:t>
            </a:r>
            <a:r>
              <a:rPr lang="en-US" sz="2000" dirty="0" err="1"/>
              <a:t>que</a:t>
            </a:r>
            <a:r>
              <a:rPr lang="en-US" sz="2000" dirty="0"/>
              <a:t> NO </a:t>
            </a:r>
            <a:r>
              <a:rPr lang="en-US" sz="2000" dirty="0" err="1"/>
              <a:t>estoy</a:t>
            </a:r>
            <a:r>
              <a:rPr lang="en-US" sz="2000" dirty="0"/>
              <a:t> </a:t>
            </a:r>
            <a:r>
              <a:rPr lang="en-US" sz="2000" dirty="0" err="1"/>
              <a:t>solito</a:t>
            </a:r>
            <a:endParaRPr lang="en-US" sz="2000" dirty="0"/>
          </a:p>
          <a:p>
            <a:pPr algn="just">
              <a:lnSpc>
                <a:spcPct val="150000"/>
              </a:lnSpc>
            </a:pPr>
            <a:r>
              <a:rPr lang="en-US" sz="2000" b="1" dirty="0"/>
              <a:t>GRACIAS JESUS </a:t>
            </a:r>
            <a:r>
              <a:rPr lang="en-US" sz="2000" dirty="0" err="1"/>
              <a:t>por</a:t>
            </a:r>
            <a:r>
              <a:rPr lang="en-US" sz="2000" dirty="0"/>
              <a:t> </a:t>
            </a:r>
            <a:r>
              <a:rPr lang="en-US" sz="2000" dirty="0" err="1"/>
              <a:t>que</a:t>
            </a:r>
            <a:r>
              <a:rPr lang="en-US" sz="2000" dirty="0"/>
              <a:t> </a:t>
            </a:r>
            <a:r>
              <a:rPr lang="en-US" sz="2000" dirty="0" err="1"/>
              <a:t>siempre</a:t>
            </a:r>
            <a:r>
              <a:rPr lang="en-US" sz="2000" dirty="0"/>
              <a:t> me </a:t>
            </a:r>
            <a:r>
              <a:rPr lang="en-US" sz="2000" dirty="0" err="1"/>
              <a:t>cuidas</a:t>
            </a:r>
            <a:r>
              <a:rPr lang="en-US" sz="2000" dirty="0"/>
              <a:t> y me </a:t>
            </a:r>
            <a:r>
              <a:rPr lang="en-US" sz="2000" dirty="0" err="1"/>
              <a:t>acompañas</a:t>
            </a:r>
            <a:r>
              <a:rPr lang="en-US" sz="2000" dirty="0"/>
              <a:t>.</a:t>
            </a:r>
          </a:p>
        </p:txBody>
      </p:sp>
      <p:pic>
        <p:nvPicPr>
          <p:cNvPr id="31746" name="Picture 2" descr="Evangelio de hoy Lectura del santo... - Parroquia Ntra. Señora Del ..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86400" y="1600200"/>
            <a:ext cx="3484670" cy="4351503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2438400" y="381000"/>
            <a:ext cx="410997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/>
              <a:t>GRACIAS JESUS POR AMARNOS TANTO!!!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Green Powerpoint Background HD Images 0694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76200"/>
            <a:ext cx="974054" cy="97405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E631331-E2E3-B9A0-9B13-ED4367A720B2}"/>
              </a:ext>
            </a:extLst>
          </p:cNvPr>
          <p:cNvSpPr txBox="1"/>
          <p:nvPr/>
        </p:nvSpPr>
        <p:spPr>
          <a:xfrm>
            <a:off x="304800" y="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s-E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 Jesús, Mi Señor, </a:t>
            </a:r>
            <a:r>
              <a:rPr lang="es-ES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5"/>
              </a:rPr>
              <a:t>https://youtu.be/fPyXwADnzYY</a:t>
            </a:r>
            <a:r>
              <a:rPr lang="es-E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(10+ años)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Online Media 2" title="Mi Jesús, mi Señor - PBRO. Henry Infante y Paco Cueva - Música Católica">
            <a:hlinkClick r:id="" action="ppaction://media"/>
            <a:extLst>
              <a:ext uri="{FF2B5EF4-FFF2-40B4-BE49-F238E27FC236}">
                <a16:creationId xmlns:a16="http://schemas.microsoft.com/office/drawing/2014/main" id="{D8502877-8A7A-9923-2A22-9DD2C6D15B3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-13487" y="369332"/>
            <a:ext cx="9170974" cy="648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459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Green Powerpoint Background HD Images 069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940586"/>
            <a:ext cx="7924800" cy="57408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946" y="92746"/>
            <a:ext cx="974054" cy="97405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381000" y="152400"/>
            <a:ext cx="7315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COMENCEMOS PONIENDONOS EN LA PRESENCIA DE DIOS CON UNA ORACION AL ESPIRITU SANTO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Green Powerpoint Background HD Images 069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168946"/>
            <a:ext cx="974054" cy="97405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990600" y="533400"/>
            <a:ext cx="662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Evangelio</a:t>
            </a:r>
            <a:r>
              <a:rPr lang="en-US" sz="2400" b="1" dirty="0"/>
              <a:t> de Mateo 11, 25-30  (5 de Julio 2020) </a:t>
            </a:r>
          </a:p>
        </p:txBody>
      </p:sp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1371600"/>
            <a:ext cx="7878119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Green Powerpoint Background HD Images 069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76200"/>
            <a:ext cx="974054" cy="97405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392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4999" y="533400"/>
            <a:ext cx="5173211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62200" y="3450419"/>
            <a:ext cx="5286375" cy="3331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152400" y="71735"/>
            <a:ext cx="662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Evangelio</a:t>
            </a:r>
            <a:r>
              <a:rPr lang="en-US" sz="2400" b="1" dirty="0"/>
              <a:t> de Mateo 11, 25-30  (5 de Julio 2020)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Green Powerpoint Background HD Images 069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76200"/>
            <a:ext cx="974054" cy="97405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228600"/>
            <a:ext cx="5029201" cy="3209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0" y="3505200"/>
            <a:ext cx="5553075" cy="327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Green Powerpoint Background HD Images 069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76200"/>
            <a:ext cx="974054" cy="97405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420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0600" y="457200"/>
            <a:ext cx="6781800" cy="4138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TextBox 25"/>
          <p:cNvSpPr txBox="1"/>
          <p:nvPr/>
        </p:nvSpPr>
        <p:spPr>
          <a:xfrm>
            <a:off x="762000" y="0"/>
            <a:ext cx="662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Evangelio</a:t>
            </a:r>
            <a:r>
              <a:rPr lang="en-US" sz="2400" b="1" dirty="0"/>
              <a:t> de Mateo 11, 25-30  (5 de Julio 2020) 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2667000" y="4648200"/>
            <a:ext cx="3276600" cy="2156181"/>
            <a:chOff x="2667000" y="4648200"/>
            <a:chExt cx="3276600" cy="2156181"/>
          </a:xfrm>
        </p:grpSpPr>
        <p:pic>
          <p:nvPicPr>
            <p:cNvPr id="27" name="Picture 8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667000" y="4648200"/>
              <a:ext cx="3276600" cy="2156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8" name="TextBox 27"/>
            <p:cNvSpPr txBox="1"/>
            <p:nvPr/>
          </p:nvSpPr>
          <p:spPr>
            <a:xfrm>
              <a:off x="2819400" y="4648200"/>
              <a:ext cx="2971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/>
                <a:t>¿</a:t>
              </a:r>
              <a:r>
                <a:rPr lang="en-US" b="1" dirty="0" err="1"/>
                <a:t>Qué</a:t>
              </a:r>
              <a:r>
                <a:rPr lang="en-US" b="1" dirty="0"/>
                <a:t> </a:t>
              </a:r>
              <a:r>
                <a:rPr lang="en-US" b="1" dirty="0" err="1"/>
                <a:t>nos</a:t>
              </a:r>
              <a:r>
                <a:rPr lang="en-US" b="1" dirty="0"/>
                <a:t> </a:t>
              </a:r>
              <a:r>
                <a:rPr lang="en-US" b="1" dirty="0" err="1"/>
                <a:t>quiere</a:t>
              </a:r>
              <a:r>
                <a:rPr lang="en-US" b="1" dirty="0"/>
                <a:t> </a:t>
              </a:r>
              <a:r>
                <a:rPr lang="en-US" b="1" dirty="0" err="1"/>
                <a:t>decir</a:t>
              </a:r>
              <a:r>
                <a:rPr lang="en-US" b="1" dirty="0"/>
                <a:t> </a:t>
              </a:r>
              <a:r>
                <a:rPr lang="en-US" b="1" dirty="0" err="1"/>
                <a:t>Jesús</a:t>
              </a:r>
              <a:r>
                <a:rPr lang="en-US" b="1" dirty="0"/>
                <a:t> en </a:t>
              </a:r>
              <a:r>
                <a:rPr lang="en-US" b="1" dirty="0" err="1"/>
                <a:t>este</a:t>
              </a:r>
              <a:r>
                <a:rPr lang="en-US" b="1" dirty="0"/>
                <a:t> </a:t>
              </a:r>
              <a:r>
                <a:rPr lang="en-US" b="1" dirty="0" err="1"/>
                <a:t>Evangelio</a:t>
              </a:r>
              <a:r>
                <a:rPr lang="en-US" b="1" dirty="0"/>
                <a:t>?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Green Powerpoint Background HD Images 069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76200"/>
            <a:ext cx="974054" cy="97405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29" name="Group 28"/>
          <p:cNvGrpSpPr/>
          <p:nvPr/>
        </p:nvGrpSpPr>
        <p:grpSpPr>
          <a:xfrm>
            <a:off x="2590800" y="2474892"/>
            <a:ext cx="4648200" cy="3567490"/>
            <a:chOff x="3150433" y="5043091"/>
            <a:chExt cx="3276600" cy="2180451"/>
          </a:xfrm>
        </p:grpSpPr>
        <p:pic>
          <p:nvPicPr>
            <p:cNvPr id="27" name="Picture 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150433" y="5067361"/>
              <a:ext cx="3276600" cy="2156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8" name="TextBox 27"/>
            <p:cNvSpPr txBox="1"/>
            <p:nvPr/>
          </p:nvSpPr>
          <p:spPr>
            <a:xfrm>
              <a:off x="3302833" y="5043091"/>
              <a:ext cx="2971800" cy="5831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800" b="1" dirty="0"/>
                <a:t>¿</a:t>
              </a:r>
              <a:r>
                <a:rPr lang="en-US" sz="2800" b="1" dirty="0" err="1"/>
                <a:t>Qué</a:t>
              </a:r>
              <a:r>
                <a:rPr lang="en-US" sz="2800" b="1" dirty="0"/>
                <a:t> </a:t>
              </a:r>
              <a:r>
                <a:rPr lang="en-US" sz="2800" b="1" dirty="0" err="1"/>
                <a:t>nos</a:t>
              </a:r>
              <a:r>
                <a:rPr lang="en-US" sz="2800" b="1" dirty="0"/>
                <a:t> </a:t>
              </a:r>
              <a:r>
                <a:rPr lang="en-US" sz="2800" b="1" dirty="0" err="1"/>
                <a:t>quiere</a:t>
              </a:r>
              <a:r>
                <a:rPr lang="en-US" sz="2800" b="1" dirty="0"/>
                <a:t> </a:t>
              </a:r>
              <a:r>
                <a:rPr lang="en-US" sz="2800" b="1" dirty="0" err="1"/>
                <a:t>decir</a:t>
              </a:r>
              <a:r>
                <a:rPr lang="en-US" sz="2800" b="1" dirty="0"/>
                <a:t> </a:t>
              </a:r>
              <a:r>
                <a:rPr lang="en-US" sz="2800" b="1" dirty="0" err="1"/>
                <a:t>Jesús</a:t>
              </a:r>
              <a:r>
                <a:rPr lang="en-US" sz="2800" b="1" dirty="0"/>
                <a:t> en </a:t>
              </a:r>
              <a:r>
                <a:rPr lang="en-US" sz="2800" b="1" dirty="0" err="1"/>
                <a:t>este</a:t>
              </a:r>
              <a:r>
                <a:rPr lang="en-US" sz="2800" b="1" dirty="0"/>
                <a:t> </a:t>
              </a:r>
              <a:r>
                <a:rPr lang="en-US" sz="2800" b="1" dirty="0" err="1"/>
                <a:t>Evangelio</a:t>
              </a:r>
              <a:r>
                <a:rPr lang="en-US" sz="2800" b="1" dirty="0"/>
                <a:t>?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0FD13F7-CFEA-6BDB-8FF2-4FD9E1D56587}"/>
              </a:ext>
            </a:extLst>
          </p:cNvPr>
          <p:cNvSpPr txBox="1"/>
          <p:nvPr/>
        </p:nvSpPr>
        <p:spPr>
          <a:xfrm>
            <a:off x="2666999" y="800378"/>
            <a:ext cx="449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REFLEXIÓN</a:t>
            </a:r>
          </a:p>
        </p:txBody>
      </p:sp>
    </p:spTree>
    <p:extLst>
      <p:ext uri="{BB962C8B-B14F-4D97-AF65-F5344CB8AC3E}">
        <p14:creationId xmlns:p14="http://schemas.microsoft.com/office/powerpoint/2010/main" val="2943706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Green Powerpoint Background HD Images 069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76200"/>
            <a:ext cx="974054" cy="97405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9464" name="AutoShape 8" descr="Casa de dibujos animados de bienes raíces aislados | Vector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6" name="AutoShape 10" descr="Casa de dibujos animados de bienes raíces aislados | Vector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8" name="AutoShape 12" descr="Casa de dibujos animados de bienes raíces aislados | Vector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9470" name="Picture 14" descr="Casa de dibujos animados de bienes raíces aislados | Vector ..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228600"/>
            <a:ext cx="3067050" cy="3067050"/>
          </a:xfrm>
          <a:prstGeom prst="rect">
            <a:avLst/>
          </a:prstGeom>
          <a:noFill/>
        </p:spPr>
      </p:pic>
      <p:pic>
        <p:nvPicPr>
          <p:cNvPr id="19471" name="Picture 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76600" y="228600"/>
            <a:ext cx="407670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72" name="Picture 1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81400" y="1371600"/>
            <a:ext cx="2124808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" name="TextBox 29"/>
          <p:cNvSpPr txBox="1"/>
          <p:nvPr/>
        </p:nvSpPr>
        <p:spPr>
          <a:xfrm>
            <a:off x="5867400" y="1828800"/>
            <a:ext cx="2971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/>
              <a:t>Dios No se </a:t>
            </a:r>
            <a:r>
              <a:rPr lang="en-US" sz="2000" b="1" dirty="0" err="1"/>
              <a:t>revela</a:t>
            </a:r>
            <a:r>
              <a:rPr lang="en-US" sz="2000" b="1" dirty="0"/>
              <a:t> a </a:t>
            </a:r>
            <a:r>
              <a:rPr lang="en-US" sz="2000" b="1" dirty="0" err="1"/>
              <a:t>quiénes</a:t>
            </a:r>
            <a:r>
              <a:rPr lang="en-US" sz="2000" b="1" dirty="0"/>
              <a:t> son </a:t>
            </a:r>
            <a:r>
              <a:rPr lang="en-US" sz="2000" b="1" dirty="0" err="1"/>
              <a:t>como</a:t>
            </a:r>
            <a:r>
              <a:rPr lang="en-US" sz="2000" b="1" dirty="0"/>
              <a:t> </a:t>
            </a:r>
            <a:r>
              <a:rPr lang="en-US" sz="2000" b="1" dirty="0" err="1"/>
              <a:t>una</a:t>
            </a:r>
            <a:r>
              <a:rPr lang="en-US" sz="2000" b="1" dirty="0"/>
              <a:t> casa sin </a:t>
            </a:r>
            <a:r>
              <a:rPr lang="en-US" sz="2000" b="1" dirty="0" err="1"/>
              <a:t>ventanas</a:t>
            </a:r>
            <a:r>
              <a:rPr lang="en-US" sz="2000" b="1" dirty="0"/>
              <a:t>, </a:t>
            </a:r>
            <a:r>
              <a:rPr lang="en-US" sz="2000" b="1" dirty="0" err="1"/>
              <a:t>es</a:t>
            </a:r>
            <a:r>
              <a:rPr lang="en-US" sz="2000" b="1" dirty="0"/>
              <a:t> </a:t>
            </a:r>
            <a:r>
              <a:rPr lang="en-US" sz="2000" b="1" dirty="0" err="1"/>
              <a:t>decir</a:t>
            </a:r>
            <a:r>
              <a:rPr lang="en-US" sz="2000" b="1" dirty="0"/>
              <a:t> a </a:t>
            </a:r>
            <a:r>
              <a:rPr lang="en-US" sz="2000" b="1" dirty="0" err="1"/>
              <a:t>quiénes</a:t>
            </a:r>
            <a:r>
              <a:rPr lang="en-US" sz="2000" b="1" dirty="0"/>
              <a:t> No </a:t>
            </a:r>
            <a:r>
              <a:rPr lang="en-US" sz="2000" b="1" dirty="0" err="1"/>
              <a:t>quieren</a:t>
            </a:r>
            <a:r>
              <a:rPr lang="en-US" sz="2000" b="1" dirty="0"/>
              <a:t> </a:t>
            </a:r>
            <a:r>
              <a:rPr lang="en-US" sz="2000" b="1" dirty="0" err="1"/>
              <a:t>recibir</a:t>
            </a:r>
            <a:r>
              <a:rPr lang="en-US" sz="2000" b="1" dirty="0"/>
              <a:t> </a:t>
            </a:r>
            <a:r>
              <a:rPr lang="en-US" sz="2000" b="1" dirty="0" err="1"/>
              <a:t>su</a:t>
            </a:r>
            <a:r>
              <a:rPr lang="en-US" sz="2000" b="1" dirty="0"/>
              <a:t> </a:t>
            </a:r>
            <a:r>
              <a:rPr lang="en-US" sz="2000" b="1" dirty="0" err="1"/>
              <a:t>enseñanza</a:t>
            </a:r>
            <a:r>
              <a:rPr lang="en-US" sz="2000" b="1" dirty="0"/>
              <a:t>.</a:t>
            </a:r>
          </a:p>
        </p:txBody>
      </p:sp>
      <p:pic>
        <p:nvPicPr>
          <p:cNvPr id="19474" name="Picture 18" descr="https://3.bp.blogspot.com/-XxhHrK90lUw/WJpuIWUADnI/AAAAAAAAFDA/nWkXo6tNCqoYgHTg5GCj9K3x71tkH16jQCEw/s280/1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2400" y="3505200"/>
            <a:ext cx="3058924" cy="3048000"/>
          </a:xfrm>
          <a:prstGeom prst="rect">
            <a:avLst/>
          </a:prstGeom>
          <a:noFill/>
        </p:spPr>
      </p:pic>
      <p:sp>
        <p:nvSpPr>
          <p:cNvPr id="32" name="TextBox 31"/>
          <p:cNvSpPr txBox="1"/>
          <p:nvPr/>
        </p:nvSpPr>
        <p:spPr>
          <a:xfrm>
            <a:off x="3352800" y="3962400"/>
            <a:ext cx="5029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err="1"/>
              <a:t>Jesús</a:t>
            </a:r>
            <a:r>
              <a:rPr lang="en-US" sz="2000" b="1" dirty="0"/>
              <a:t> </a:t>
            </a:r>
            <a:r>
              <a:rPr lang="en-US" sz="2000" b="1" dirty="0" err="1"/>
              <a:t>había</a:t>
            </a:r>
            <a:r>
              <a:rPr lang="en-US" sz="2000" b="1" dirty="0"/>
              <a:t> </a:t>
            </a:r>
            <a:r>
              <a:rPr lang="en-US" sz="2000" b="1" dirty="0" err="1"/>
              <a:t>hecho</a:t>
            </a:r>
            <a:r>
              <a:rPr lang="en-US" sz="2000" b="1" dirty="0"/>
              <a:t> </a:t>
            </a:r>
            <a:r>
              <a:rPr lang="en-US" sz="2000" b="1" dirty="0" err="1"/>
              <a:t>muchos</a:t>
            </a:r>
            <a:r>
              <a:rPr lang="en-US" sz="2000" b="1" dirty="0"/>
              <a:t> </a:t>
            </a:r>
            <a:r>
              <a:rPr lang="en-US" sz="2000" b="1" dirty="0" err="1"/>
              <a:t>milagros</a:t>
            </a:r>
            <a:r>
              <a:rPr lang="en-US" sz="2000" b="1" dirty="0"/>
              <a:t>!</a:t>
            </a:r>
          </a:p>
          <a:p>
            <a:pPr algn="just"/>
            <a:r>
              <a:rPr lang="en-US" sz="2000" b="1" dirty="0" err="1"/>
              <a:t>Había</a:t>
            </a:r>
            <a:r>
              <a:rPr lang="en-US" sz="2000" b="1" dirty="0"/>
              <a:t> </a:t>
            </a:r>
            <a:r>
              <a:rPr lang="en-US" sz="2000" b="1" dirty="0" err="1"/>
              <a:t>predicado</a:t>
            </a:r>
            <a:r>
              <a:rPr lang="en-US" sz="2000" b="1" dirty="0"/>
              <a:t> </a:t>
            </a:r>
            <a:r>
              <a:rPr lang="en-US" sz="2000" b="1" dirty="0" err="1"/>
              <a:t>por</a:t>
            </a:r>
            <a:r>
              <a:rPr lang="en-US" sz="2000" b="1" dirty="0"/>
              <a:t> </a:t>
            </a:r>
            <a:r>
              <a:rPr lang="en-US" sz="2000" b="1" dirty="0" err="1"/>
              <a:t>muchas</a:t>
            </a:r>
            <a:r>
              <a:rPr lang="en-US" sz="2000" b="1" dirty="0"/>
              <a:t> </a:t>
            </a:r>
            <a:r>
              <a:rPr lang="en-US" sz="2000" b="1" dirty="0" err="1"/>
              <a:t>ciudades</a:t>
            </a:r>
            <a:r>
              <a:rPr lang="en-US" sz="2000" b="1" dirty="0"/>
              <a:t>!</a:t>
            </a:r>
          </a:p>
          <a:p>
            <a:pPr algn="just"/>
            <a:r>
              <a:rPr lang="en-US" sz="2000" b="1" dirty="0"/>
              <a:t>Y </a:t>
            </a:r>
            <a:r>
              <a:rPr lang="en-US" sz="2000" b="1" dirty="0" err="1"/>
              <a:t>aún</a:t>
            </a:r>
            <a:r>
              <a:rPr lang="en-US" sz="2000" b="1" dirty="0"/>
              <a:t> </a:t>
            </a:r>
            <a:r>
              <a:rPr lang="en-US" sz="2000" b="1" dirty="0" err="1"/>
              <a:t>así</a:t>
            </a:r>
            <a:r>
              <a:rPr lang="en-US" sz="2000" b="1" dirty="0"/>
              <a:t> </a:t>
            </a:r>
            <a:r>
              <a:rPr lang="en-US" sz="2000" b="1" dirty="0" err="1"/>
              <a:t>estaban</a:t>
            </a:r>
            <a:r>
              <a:rPr lang="en-US" sz="2000" b="1" dirty="0"/>
              <a:t> con los </a:t>
            </a:r>
            <a:r>
              <a:rPr lang="en-US" sz="2000" b="1" dirty="0" err="1"/>
              <a:t>oídos</a:t>
            </a:r>
            <a:r>
              <a:rPr lang="en-US" sz="2000" b="1" dirty="0"/>
              <a:t> </a:t>
            </a:r>
            <a:r>
              <a:rPr lang="en-US" sz="2000" b="1" dirty="0" err="1"/>
              <a:t>cerrados</a:t>
            </a:r>
            <a:r>
              <a:rPr lang="en-US" sz="2000" b="1" dirty="0"/>
              <a:t> y el </a:t>
            </a:r>
            <a:r>
              <a:rPr lang="en-US" sz="2000" b="1" dirty="0" err="1"/>
              <a:t>corazón</a:t>
            </a:r>
            <a:r>
              <a:rPr lang="en-US" sz="2000" b="1" dirty="0"/>
              <a:t> </a:t>
            </a:r>
            <a:r>
              <a:rPr lang="en-US" sz="2000" b="1" dirty="0" err="1"/>
              <a:t>duro</a:t>
            </a:r>
            <a:r>
              <a:rPr lang="en-US" sz="2000" b="1" dirty="0"/>
              <a:t> y </a:t>
            </a:r>
            <a:r>
              <a:rPr lang="en-US" sz="2000" b="1" dirty="0" err="1"/>
              <a:t>cerrado</a:t>
            </a:r>
            <a:r>
              <a:rPr lang="en-US" sz="2000" b="1" dirty="0"/>
              <a:t>.</a:t>
            </a:r>
          </a:p>
        </p:txBody>
      </p:sp>
      <p:sp>
        <p:nvSpPr>
          <p:cNvPr id="19476" name="AutoShape 20" descr="Corazón cerrado ilustración del vector. Ilustración de hierro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78" name="AutoShape 22" descr="Corazón cerrado ilustración del vector. Ilustración de hierro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9480" name="Picture 24" descr="Corazón cerrado ilustración del vector. Ilustración de hierro ...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24600" y="5029200"/>
            <a:ext cx="1572381" cy="16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9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allAtOnce"/>
      <p:bldP spid="32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Green Powerpoint Background HD Images 069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76200"/>
            <a:ext cx="974054" cy="97405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9464" name="AutoShape 8" descr="Casa de dibujos animados de bienes raíces aislados | Vector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6" name="AutoShape 10" descr="Casa de dibujos animados de bienes raíces aislados | Vector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8" name="AutoShape 12" descr="Casa de dibujos animados de bienes raíces aislados | Vector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76" name="AutoShape 20" descr="Corazón cerrado ilustración del vector. Ilustración de hierro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78" name="AutoShape 22" descr="Corazón cerrado ilustración del vector. Ilustración de hierro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4582" name="Picture 6" descr="Has revelado grandes cosas a los pequeños - U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4495800"/>
            <a:ext cx="2133600" cy="2133600"/>
          </a:xfrm>
          <a:prstGeom prst="rect">
            <a:avLst/>
          </a:prstGeom>
          <a:noFill/>
        </p:spPr>
      </p:pic>
      <p:pic>
        <p:nvPicPr>
          <p:cNvPr id="24584" name="Picture 8" descr="Los fariseos interrogan al hombre que nació ciego | La vida de Jesú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200" y="228600"/>
            <a:ext cx="6324600" cy="3162300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228600" y="3505200"/>
            <a:ext cx="853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Muchos</a:t>
            </a:r>
            <a:r>
              <a:rPr lang="en-US" b="1" dirty="0"/>
              <a:t> </a:t>
            </a:r>
            <a:r>
              <a:rPr lang="en-US" b="1" dirty="0" err="1"/>
              <a:t>sabios</a:t>
            </a:r>
            <a:r>
              <a:rPr lang="en-US" b="1" dirty="0"/>
              <a:t> y </a:t>
            </a:r>
            <a:r>
              <a:rPr lang="en-US" b="1" dirty="0" err="1"/>
              <a:t>conocedores</a:t>
            </a:r>
            <a:r>
              <a:rPr lang="en-US" b="1" dirty="0"/>
              <a:t> de la </a:t>
            </a:r>
            <a:r>
              <a:rPr lang="en-US" b="1" dirty="0" err="1"/>
              <a:t>Palabra</a:t>
            </a:r>
            <a:r>
              <a:rPr lang="en-US" b="1" dirty="0"/>
              <a:t> de Dios, no </a:t>
            </a:r>
            <a:r>
              <a:rPr lang="en-US" b="1" dirty="0" err="1"/>
              <a:t>podían</a:t>
            </a:r>
            <a:r>
              <a:rPr lang="en-US" b="1" dirty="0"/>
              <a:t> </a:t>
            </a:r>
            <a:r>
              <a:rPr lang="en-US" b="1" dirty="0" err="1"/>
              <a:t>entender</a:t>
            </a:r>
            <a:r>
              <a:rPr lang="en-US" b="1" dirty="0"/>
              <a:t>  el </a:t>
            </a:r>
            <a:r>
              <a:rPr lang="en-US" b="1" dirty="0" err="1"/>
              <a:t>mensaje</a:t>
            </a:r>
            <a:r>
              <a:rPr lang="en-US" b="1" dirty="0"/>
              <a:t> de </a:t>
            </a:r>
            <a:r>
              <a:rPr lang="en-US" b="1" dirty="0" err="1"/>
              <a:t>Jesús</a:t>
            </a:r>
            <a:r>
              <a:rPr lang="en-US" b="1" dirty="0"/>
              <a:t> y </a:t>
            </a:r>
            <a:r>
              <a:rPr lang="en-US" b="1" dirty="0" err="1"/>
              <a:t>perseguían</a:t>
            </a:r>
            <a:r>
              <a:rPr lang="en-US" b="1" dirty="0"/>
              <a:t> a </a:t>
            </a:r>
            <a:r>
              <a:rPr lang="en-US" b="1" dirty="0" err="1"/>
              <a:t>quienes</a:t>
            </a:r>
            <a:r>
              <a:rPr lang="en-US" b="1" dirty="0"/>
              <a:t> </a:t>
            </a:r>
            <a:r>
              <a:rPr lang="en-US" b="1" dirty="0" err="1"/>
              <a:t>Jesús</a:t>
            </a:r>
            <a:r>
              <a:rPr lang="en-US" b="1" dirty="0"/>
              <a:t> </a:t>
            </a:r>
            <a:r>
              <a:rPr lang="en-US" b="1" dirty="0" err="1"/>
              <a:t>sanaba</a:t>
            </a:r>
            <a:r>
              <a:rPr lang="en-US" b="1" dirty="0"/>
              <a:t>. En </a:t>
            </a:r>
            <a:r>
              <a:rPr lang="en-US" b="1" dirty="0" err="1"/>
              <a:t>esta</a:t>
            </a:r>
            <a:r>
              <a:rPr lang="en-US" b="1" dirty="0"/>
              <a:t> </a:t>
            </a:r>
            <a:r>
              <a:rPr lang="en-US" b="1" dirty="0" err="1"/>
              <a:t>foto</a:t>
            </a:r>
            <a:r>
              <a:rPr lang="en-US" b="1" dirty="0"/>
              <a:t> </a:t>
            </a:r>
            <a:r>
              <a:rPr lang="en-US" b="1" dirty="0" err="1"/>
              <a:t>vemos</a:t>
            </a:r>
            <a:r>
              <a:rPr lang="en-US" b="1" dirty="0"/>
              <a:t> </a:t>
            </a:r>
            <a:r>
              <a:rPr lang="en-US" b="1" dirty="0" err="1"/>
              <a:t>cómo</a:t>
            </a:r>
            <a:r>
              <a:rPr lang="en-US" b="1" dirty="0"/>
              <a:t> </a:t>
            </a:r>
            <a:r>
              <a:rPr lang="en-US" b="1" dirty="0" err="1"/>
              <a:t>Jesús</a:t>
            </a:r>
            <a:r>
              <a:rPr lang="en-US" b="1" dirty="0"/>
              <a:t> </a:t>
            </a:r>
            <a:r>
              <a:rPr lang="en-US" b="1" dirty="0" err="1"/>
              <a:t>sana</a:t>
            </a:r>
            <a:r>
              <a:rPr lang="en-US" b="1" dirty="0"/>
              <a:t> a un </a:t>
            </a:r>
            <a:r>
              <a:rPr lang="en-US" b="1" dirty="0" err="1"/>
              <a:t>ciego</a:t>
            </a:r>
            <a:r>
              <a:rPr lang="en-US" b="1" dirty="0"/>
              <a:t> y los </a:t>
            </a:r>
            <a:r>
              <a:rPr lang="en-US" b="1" dirty="0" err="1"/>
              <a:t>fariseos</a:t>
            </a:r>
            <a:r>
              <a:rPr lang="en-US" b="1" dirty="0"/>
              <a:t> lo </a:t>
            </a:r>
            <a:r>
              <a:rPr lang="en-US" b="1" dirty="0" err="1"/>
              <a:t>echan</a:t>
            </a:r>
            <a:r>
              <a:rPr lang="en-US" b="1" dirty="0"/>
              <a:t> del </a:t>
            </a:r>
            <a:r>
              <a:rPr lang="en-US" b="1" dirty="0" err="1"/>
              <a:t>Templo</a:t>
            </a:r>
            <a:r>
              <a:rPr lang="en-US" b="1" dirty="0"/>
              <a:t>.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362200" y="4572000"/>
            <a:ext cx="6629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Para </a:t>
            </a:r>
            <a:r>
              <a:rPr lang="en-US" b="1" dirty="0" err="1"/>
              <a:t>entender</a:t>
            </a:r>
            <a:r>
              <a:rPr lang="en-US" b="1" dirty="0"/>
              <a:t> lo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Jesús</a:t>
            </a:r>
            <a:r>
              <a:rPr lang="en-US" b="1" dirty="0"/>
              <a:t> </a:t>
            </a:r>
            <a:r>
              <a:rPr lang="en-US" b="1" dirty="0" err="1"/>
              <a:t>nos</a:t>
            </a:r>
            <a:r>
              <a:rPr lang="en-US" b="1" dirty="0"/>
              <a:t> </a:t>
            </a:r>
            <a:r>
              <a:rPr lang="en-US" b="1" dirty="0" err="1"/>
              <a:t>quiere</a:t>
            </a:r>
            <a:r>
              <a:rPr lang="en-US" b="1" dirty="0"/>
              <a:t> </a:t>
            </a:r>
            <a:r>
              <a:rPr lang="en-US" b="1" dirty="0" err="1"/>
              <a:t>decir</a:t>
            </a:r>
            <a:r>
              <a:rPr lang="en-US" b="1" dirty="0"/>
              <a:t> </a:t>
            </a:r>
            <a:r>
              <a:rPr lang="en-US" b="1" dirty="0" err="1"/>
              <a:t>tenemos</a:t>
            </a:r>
            <a:r>
              <a:rPr lang="en-US" b="1" dirty="0"/>
              <a:t>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tener</a:t>
            </a:r>
            <a:r>
              <a:rPr lang="en-US" b="1" dirty="0"/>
              <a:t> el </a:t>
            </a:r>
            <a:r>
              <a:rPr lang="en-US" b="1" dirty="0" err="1"/>
              <a:t>corazón</a:t>
            </a:r>
            <a:r>
              <a:rPr lang="en-US" b="1" dirty="0"/>
              <a:t> </a:t>
            </a:r>
            <a:r>
              <a:rPr lang="en-US" b="1" dirty="0" err="1"/>
              <a:t>abierto</a:t>
            </a:r>
            <a:r>
              <a:rPr lang="en-US" b="1" dirty="0"/>
              <a:t>, ser </a:t>
            </a:r>
            <a:r>
              <a:rPr lang="en-US" b="1" dirty="0" err="1"/>
              <a:t>mansos</a:t>
            </a:r>
            <a:r>
              <a:rPr lang="en-US" b="1" dirty="0"/>
              <a:t> y </a:t>
            </a:r>
            <a:r>
              <a:rPr lang="en-US" b="1" dirty="0" err="1"/>
              <a:t>humilde</a:t>
            </a:r>
            <a:r>
              <a:rPr lang="en-US" b="1" dirty="0"/>
              <a:t> a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Palabra</a:t>
            </a:r>
            <a:r>
              <a:rPr lang="en-US" b="1" dirty="0"/>
              <a:t>.  No hay </a:t>
            </a:r>
            <a:r>
              <a:rPr lang="en-US" b="1" dirty="0" err="1"/>
              <a:t>que</a:t>
            </a:r>
            <a:r>
              <a:rPr lang="en-US" b="1" dirty="0"/>
              <a:t> ser un </a:t>
            </a:r>
            <a:r>
              <a:rPr lang="en-US" b="1" dirty="0" err="1"/>
              <a:t>gran</a:t>
            </a:r>
            <a:r>
              <a:rPr lang="en-US" b="1" dirty="0"/>
              <a:t> </a:t>
            </a:r>
            <a:r>
              <a:rPr lang="en-US" b="1" dirty="0" err="1"/>
              <a:t>letrado</a:t>
            </a:r>
            <a:r>
              <a:rPr lang="en-US" b="1" dirty="0"/>
              <a:t> </a:t>
            </a:r>
            <a:r>
              <a:rPr lang="en-US" b="1" dirty="0" err="1"/>
              <a:t>para</a:t>
            </a:r>
            <a:r>
              <a:rPr lang="en-US" b="1" dirty="0"/>
              <a:t> </a:t>
            </a:r>
            <a:r>
              <a:rPr lang="en-US" b="1" dirty="0" err="1"/>
              <a:t>entender</a:t>
            </a:r>
            <a:r>
              <a:rPr lang="en-US" b="1" dirty="0"/>
              <a:t> el </a:t>
            </a:r>
            <a:r>
              <a:rPr lang="en-US" b="1" dirty="0" err="1"/>
              <a:t>Mensaje</a:t>
            </a:r>
            <a:r>
              <a:rPr lang="en-US" b="1" dirty="0"/>
              <a:t> de Amor de </a:t>
            </a:r>
            <a:r>
              <a:rPr lang="en-US" b="1" dirty="0" err="1"/>
              <a:t>Jesús</a:t>
            </a:r>
            <a:r>
              <a:rPr lang="en-US" b="1" dirty="0"/>
              <a:t>.  </a:t>
            </a:r>
            <a:r>
              <a:rPr lang="en-US" b="1" dirty="0" err="1"/>
              <a:t>Por</a:t>
            </a:r>
            <a:r>
              <a:rPr lang="en-US" b="1" dirty="0"/>
              <a:t> </a:t>
            </a:r>
            <a:r>
              <a:rPr lang="en-US" b="1" dirty="0" err="1"/>
              <a:t>eso</a:t>
            </a:r>
            <a:r>
              <a:rPr lang="en-US" b="1" dirty="0"/>
              <a:t> </a:t>
            </a:r>
            <a:r>
              <a:rPr lang="en-US" b="1" dirty="0" err="1"/>
              <a:t>siempre</a:t>
            </a:r>
            <a:r>
              <a:rPr lang="en-US" b="1" dirty="0"/>
              <a:t> </a:t>
            </a:r>
            <a:r>
              <a:rPr lang="en-US" b="1" dirty="0" err="1"/>
              <a:t>elegía</a:t>
            </a:r>
            <a:r>
              <a:rPr lang="en-US" b="1" dirty="0"/>
              <a:t> a los </a:t>
            </a:r>
            <a:r>
              <a:rPr lang="en-US" b="1" dirty="0" err="1"/>
              <a:t>más</a:t>
            </a:r>
            <a:r>
              <a:rPr lang="en-US" b="1" dirty="0"/>
              <a:t> </a:t>
            </a:r>
            <a:r>
              <a:rPr lang="en-US" b="1" dirty="0" err="1"/>
              <a:t>sencillos</a:t>
            </a:r>
            <a:r>
              <a:rPr lang="en-US" b="1" dirty="0"/>
              <a:t> , </a:t>
            </a:r>
            <a:r>
              <a:rPr lang="en-US" b="1" dirty="0" err="1"/>
              <a:t>porque</a:t>
            </a:r>
            <a:r>
              <a:rPr lang="en-US" b="1" dirty="0"/>
              <a:t> </a:t>
            </a:r>
            <a:r>
              <a:rPr lang="en-US" b="1" dirty="0" err="1"/>
              <a:t>para</a:t>
            </a:r>
            <a:r>
              <a:rPr lang="en-US" b="1" dirty="0"/>
              <a:t> </a:t>
            </a:r>
            <a:r>
              <a:rPr lang="en-US" b="1" dirty="0" err="1"/>
              <a:t>entrar</a:t>
            </a:r>
            <a:r>
              <a:rPr lang="en-US" b="1" dirty="0"/>
              <a:t> al </a:t>
            </a:r>
            <a:r>
              <a:rPr lang="en-US" b="1" dirty="0" err="1"/>
              <a:t>Reino</a:t>
            </a:r>
            <a:r>
              <a:rPr lang="en-US" b="1" dirty="0"/>
              <a:t> de Dios hay </a:t>
            </a:r>
            <a:r>
              <a:rPr lang="en-US" b="1" dirty="0" err="1"/>
              <a:t>que</a:t>
            </a:r>
            <a:r>
              <a:rPr lang="en-US" b="1" dirty="0"/>
              <a:t> ser  </a:t>
            </a:r>
            <a:r>
              <a:rPr lang="en-US" b="1" dirty="0" err="1"/>
              <a:t>como</a:t>
            </a:r>
            <a:r>
              <a:rPr lang="en-US" b="1" dirty="0"/>
              <a:t> un </a:t>
            </a:r>
            <a:r>
              <a:rPr lang="en-US" b="1" dirty="0" err="1"/>
              <a:t>niño</a:t>
            </a:r>
            <a:r>
              <a:rPr lang="en-US" b="1" dirty="0"/>
              <a:t> </a:t>
            </a:r>
            <a:r>
              <a:rPr lang="en-US" b="1" dirty="0" err="1"/>
              <a:t>pequeño</a:t>
            </a:r>
            <a:r>
              <a:rPr lang="en-US" b="1" dirty="0"/>
              <a:t>: </a:t>
            </a:r>
            <a:r>
              <a:rPr lang="en-US" b="1" dirty="0" err="1"/>
              <a:t>bondadoso</a:t>
            </a:r>
            <a:r>
              <a:rPr lang="en-US" b="1" dirty="0"/>
              <a:t>,  </a:t>
            </a:r>
            <a:r>
              <a:rPr lang="en-US" b="1" dirty="0" err="1"/>
              <a:t>limpios</a:t>
            </a:r>
            <a:r>
              <a:rPr lang="en-US" b="1" dirty="0"/>
              <a:t>,  </a:t>
            </a:r>
            <a:r>
              <a:rPr lang="en-US" b="1" dirty="0" err="1"/>
              <a:t>obediente</a:t>
            </a:r>
            <a:r>
              <a:rPr lang="en-US" b="1" dirty="0"/>
              <a:t> a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Ley</a:t>
            </a:r>
            <a:r>
              <a:rPr lang="en-US" b="1" dirty="0"/>
              <a:t> y con un </a:t>
            </a:r>
            <a:r>
              <a:rPr lang="en-US" b="1" dirty="0" err="1"/>
              <a:t>corazón</a:t>
            </a:r>
            <a:r>
              <a:rPr lang="en-US" b="1" dirty="0"/>
              <a:t> </a:t>
            </a:r>
            <a:r>
              <a:rPr lang="en-US" b="1" dirty="0" err="1"/>
              <a:t>lleno</a:t>
            </a:r>
            <a:r>
              <a:rPr lang="en-US" b="1" dirty="0"/>
              <a:t> de </a:t>
            </a:r>
            <a:r>
              <a:rPr lang="en-US" b="1" dirty="0" err="1"/>
              <a:t>amor</a:t>
            </a:r>
            <a:r>
              <a:rPr lang="en-US" b="1" dirty="0"/>
              <a:t> </a:t>
            </a:r>
            <a:r>
              <a:rPr lang="en-US" b="1" dirty="0" err="1"/>
              <a:t>por</a:t>
            </a:r>
            <a:r>
              <a:rPr lang="en-US" b="1" dirty="0"/>
              <a:t> </a:t>
            </a:r>
            <a:r>
              <a:rPr lang="en-US" b="1" dirty="0" err="1"/>
              <a:t>Jesús</a:t>
            </a:r>
            <a:r>
              <a:rPr lang="en-US" b="1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allAtOnce"/>
      <p:bldP spid="21" grpId="0" build="allAtOnce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11010</TotalTime>
  <Words>475</Words>
  <Application>Microsoft Office PowerPoint</Application>
  <PresentationFormat>On-screen Show (4:3)</PresentationFormat>
  <Paragraphs>34</Paragraphs>
  <Slides>18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Office Theme</vt:lpstr>
      <vt:lpstr>Ministerio Amigos de Jesús y María Ciclo A – XIV Domingo del Tiempo Ordinario www.fcpeace.org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Miguel Angel Di Geronimo O</dc:creator>
  <cp:lastModifiedBy>Maria Varona</cp:lastModifiedBy>
  <cp:revision>102</cp:revision>
  <dcterms:created xsi:type="dcterms:W3CDTF">2020-06-23T13:23:31Z</dcterms:created>
  <dcterms:modified xsi:type="dcterms:W3CDTF">2026-06-27T00:20:09Z</dcterms:modified>
</cp:coreProperties>
</file>