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grandir Bold" panose="020B0604020202020204" charset="0"/>
      <p:regular r:id="rId12"/>
    </p:embeddedFont>
    <p:embeddedFont>
      <p:font typeface="Canva Sans Bold" panose="020B0604020202020204" charset="0"/>
      <p:regular r:id="rId13"/>
    </p:embeddedFont>
    <p:embeddedFont>
      <p:font typeface="IBM Plex Sans" panose="020F0502020204030204" pitchFamily="34" charset="0"/>
      <p:regular r:id="rId14"/>
    </p:embeddedFont>
    <p:embeddedFont>
      <p:font typeface="Quicksand" panose="020B0604020202020204" charset="0"/>
      <p:regular r:id="rId15"/>
    </p:embeddedFont>
    <p:embeddedFont>
      <p:font typeface="Quicksand Semi-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sv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svg"/><Relationship Id="rId5" Type="http://schemas.openxmlformats.org/officeDocument/2006/relationships/image" Target="../media/image4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sv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26.jpe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5.jpeg"/><Relationship Id="rId5" Type="http://schemas.openxmlformats.org/officeDocument/2006/relationships/image" Target="../media/image3.png"/><Relationship Id="rId10" Type="http://schemas.openxmlformats.org/officeDocument/2006/relationships/image" Target="../media/image34.jpeg"/><Relationship Id="rId4" Type="http://schemas.openxmlformats.org/officeDocument/2006/relationships/image" Target="../media/image22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836373">
            <a:off x="10433247" y="5515105"/>
            <a:ext cx="7974555" cy="6907958"/>
          </a:xfrm>
          <a:custGeom>
            <a:avLst/>
            <a:gdLst/>
            <a:ahLst/>
            <a:cxnLst/>
            <a:rect l="l" t="t" r="r" b="b"/>
            <a:pathLst>
              <a:path w="7974555" h="6907958">
                <a:moveTo>
                  <a:pt x="0" y="0"/>
                </a:moveTo>
                <a:lnTo>
                  <a:pt x="7974555" y="0"/>
                </a:lnTo>
                <a:lnTo>
                  <a:pt x="7974555" y="6907958"/>
                </a:lnTo>
                <a:lnTo>
                  <a:pt x="0" y="690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98266" y="3115632"/>
            <a:ext cx="781492" cy="798459"/>
          </a:xfrm>
          <a:custGeom>
            <a:avLst/>
            <a:gdLst/>
            <a:ahLst/>
            <a:cxnLst/>
            <a:rect l="l" t="t" r="r" b="b"/>
            <a:pathLst>
              <a:path w="781492" h="798459">
                <a:moveTo>
                  <a:pt x="0" y="0"/>
                </a:moveTo>
                <a:lnTo>
                  <a:pt x="781492" y="0"/>
                </a:lnTo>
                <a:lnTo>
                  <a:pt x="781492" y="798460"/>
                </a:lnTo>
                <a:lnTo>
                  <a:pt x="0" y="79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6827809"/>
            <a:ext cx="781492" cy="798459"/>
          </a:xfrm>
          <a:custGeom>
            <a:avLst/>
            <a:gdLst/>
            <a:ahLst/>
            <a:cxnLst/>
            <a:rect l="l" t="t" r="r" b="b"/>
            <a:pathLst>
              <a:path w="781492" h="798459">
                <a:moveTo>
                  <a:pt x="0" y="0"/>
                </a:moveTo>
                <a:lnTo>
                  <a:pt x="781492" y="0"/>
                </a:lnTo>
                <a:lnTo>
                  <a:pt x="781492" y="798459"/>
                </a:lnTo>
                <a:lnTo>
                  <a:pt x="0" y="79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1213" y="-1631823"/>
            <a:ext cx="4822810" cy="4177759"/>
          </a:xfrm>
          <a:custGeom>
            <a:avLst/>
            <a:gdLst/>
            <a:ahLst/>
            <a:cxnLst/>
            <a:rect l="l" t="t" r="r" b="b"/>
            <a:pathLst>
              <a:path w="4822810" h="4177759">
                <a:moveTo>
                  <a:pt x="0" y="0"/>
                </a:moveTo>
                <a:lnTo>
                  <a:pt x="4822810" y="0"/>
                </a:lnTo>
                <a:lnTo>
                  <a:pt x="4822810" y="4177760"/>
                </a:lnTo>
                <a:lnTo>
                  <a:pt x="0" y="417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89012" y="4527305"/>
            <a:ext cx="5460959" cy="4835029"/>
          </a:xfrm>
          <a:custGeom>
            <a:avLst/>
            <a:gdLst/>
            <a:ahLst/>
            <a:cxnLst/>
            <a:rect l="l" t="t" r="r" b="b"/>
            <a:pathLst>
              <a:path w="5460959" h="4835029">
                <a:moveTo>
                  <a:pt x="0" y="0"/>
                </a:moveTo>
                <a:lnTo>
                  <a:pt x="5460960" y="0"/>
                </a:lnTo>
                <a:lnTo>
                  <a:pt x="5460960" y="4835029"/>
                </a:lnTo>
                <a:lnTo>
                  <a:pt x="0" y="4835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05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7400" y="2281665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091749" y="1396745"/>
            <a:ext cx="11443139" cy="251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5"/>
              </a:lnSpc>
            </a:pPr>
            <a:r>
              <a:rPr lang="en-US" sz="6843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Ideas para Fiesta del Día de Todos los Santos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44289" y="6981161"/>
            <a:ext cx="6235470" cy="64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2"/>
              </a:lnSpc>
              <a:spcBef>
                <a:spcPct val="0"/>
              </a:spcBef>
            </a:pPr>
            <a:r>
              <a:rPr lang="en-US" sz="3852" b="1">
                <a:solidFill>
                  <a:srgbClr val="004AAD"/>
                </a:solidFill>
                <a:latin typeface="Quicksand Semi-Bold"/>
                <a:ea typeface="Quicksand Semi-Bold"/>
                <a:cs typeface="Quicksand Semi-Bold"/>
                <a:sym typeface="Quicksand Semi-Bold"/>
              </a:rPr>
              <a:t>AJM Panamá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88019"/>
            <a:ext cx="5312875" cy="5737385"/>
          </a:xfrm>
          <a:custGeom>
            <a:avLst/>
            <a:gdLst/>
            <a:ahLst/>
            <a:cxnLst/>
            <a:rect l="l" t="t" r="r" b="b"/>
            <a:pathLst>
              <a:path w="5312875" h="5737385">
                <a:moveTo>
                  <a:pt x="0" y="0"/>
                </a:moveTo>
                <a:lnTo>
                  <a:pt x="5312875" y="0"/>
                </a:lnTo>
                <a:lnTo>
                  <a:pt x="5312875" y="5737385"/>
                </a:lnTo>
                <a:lnTo>
                  <a:pt x="0" y="573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4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26014" y="3211067"/>
            <a:ext cx="4861986" cy="6047233"/>
          </a:xfrm>
          <a:custGeom>
            <a:avLst/>
            <a:gdLst/>
            <a:ahLst/>
            <a:cxnLst/>
            <a:rect l="l" t="t" r="r" b="b"/>
            <a:pathLst>
              <a:path w="4861986" h="6047233">
                <a:moveTo>
                  <a:pt x="0" y="0"/>
                </a:moveTo>
                <a:lnTo>
                  <a:pt x="4861986" y="0"/>
                </a:lnTo>
                <a:lnTo>
                  <a:pt x="4861986" y="6047233"/>
                </a:lnTo>
                <a:lnTo>
                  <a:pt x="0" y="6047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2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20113" y="698933"/>
            <a:ext cx="4305901" cy="5024269"/>
          </a:xfrm>
          <a:custGeom>
            <a:avLst/>
            <a:gdLst/>
            <a:ahLst/>
            <a:cxnLst/>
            <a:rect l="l" t="t" r="r" b="b"/>
            <a:pathLst>
              <a:path w="4305901" h="5024269">
                <a:moveTo>
                  <a:pt x="0" y="0"/>
                </a:moveTo>
                <a:lnTo>
                  <a:pt x="4305901" y="0"/>
                </a:lnTo>
                <a:lnTo>
                  <a:pt x="4305901" y="5024269"/>
                </a:lnTo>
                <a:lnTo>
                  <a:pt x="0" y="5024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2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380" y="4859509"/>
            <a:ext cx="3713613" cy="4951484"/>
          </a:xfrm>
          <a:custGeom>
            <a:avLst/>
            <a:gdLst/>
            <a:ahLst/>
            <a:cxnLst/>
            <a:rect l="l" t="t" r="r" b="b"/>
            <a:pathLst>
              <a:path w="3713613" h="4951484">
                <a:moveTo>
                  <a:pt x="0" y="0"/>
                </a:moveTo>
                <a:lnTo>
                  <a:pt x="3713613" y="0"/>
                </a:lnTo>
                <a:lnTo>
                  <a:pt x="3713613" y="4951484"/>
                </a:lnTo>
                <a:lnTo>
                  <a:pt x="0" y="4951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397" y="-1096898"/>
            <a:ext cx="5452261" cy="4723021"/>
          </a:xfrm>
          <a:custGeom>
            <a:avLst/>
            <a:gdLst/>
            <a:ahLst/>
            <a:cxnLst/>
            <a:rect l="l" t="t" r="r" b="b"/>
            <a:pathLst>
              <a:path w="5452261" h="4723021">
                <a:moveTo>
                  <a:pt x="0" y="0"/>
                </a:moveTo>
                <a:lnTo>
                  <a:pt x="5452261" y="0"/>
                </a:lnTo>
                <a:lnTo>
                  <a:pt x="5452261" y="4723021"/>
                </a:lnTo>
                <a:lnTo>
                  <a:pt x="0" y="4723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3759437" y="6188779"/>
            <a:ext cx="5452261" cy="4723021"/>
          </a:xfrm>
          <a:custGeom>
            <a:avLst/>
            <a:gdLst/>
            <a:ahLst/>
            <a:cxnLst/>
            <a:rect l="l" t="t" r="r" b="b"/>
            <a:pathLst>
              <a:path w="5452261" h="4723021">
                <a:moveTo>
                  <a:pt x="0" y="0"/>
                </a:moveTo>
                <a:lnTo>
                  <a:pt x="5452261" y="0"/>
                </a:lnTo>
                <a:lnTo>
                  <a:pt x="5452261" y="4723021"/>
                </a:lnTo>
                <a:lnTo>
                  <a:pt x="0" y="4723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73081" y="8151060"/>
            <a:ext cx="781492" cy="798459"/>
          </a:xfrm>
          <a:custGeom>
            <a:avLst/>
            <a:gdLst/>
            <a:ahLst/>
            <a:cxnLst/>
            <a:rect l="l" t="t" r="r" b="b"/>
            <a:pathLst>
              <a:path w="781492" h="798459">
                <a:moveTo>
                  <a:pt x="0" y="0"/>
                </a:moveTo>
                <a:lnTo>
                  <a:pt x="781492" y="0"/>
                </a:lnTo>
                <a:lnTo>
                  <a:pt x="781492" y="798459"/>
                </a:lnTo>
                <a:lnTo>
                  <a:pt x="0" y="798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0125" y="3325041"/>
            <a:ext cx="589369" cy="602165"/>
          </a:xfrm>
          <a:custGeom>
            <a:avLst/>
            <a:gdLst/>
            <a:ahLst/>
            <a:cxnLst/>
            <a:rect l="l" t="t" r="r" b="b"/>
            <a:pathLst>
              <a:path w="589369" h="602165">
                <a:moveTo>
                  <a:pt x="0" y="0"/>
                </a:moveTo>
                <a:lnTo>
                  <a:pt x="589368" y="0"/>
                </a:lnTo>
                <a:lnTo>
                  <a:pt x="589368" y="602164"/>
                </a:lnTo>
                <a:lnTo>
                  <a:pt x="0" y="60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644809" y="1418365"/>
            <a:ext cx="15429884" cy="87338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62346" y="-561975"/>
            <a:ext cx="6767680" cy="234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427"/>
              </a:lnSpc>
              <a:spcBef>
                <a:spcPct val="0"/>
              </a:spcBef>
            </a:pPr>
            <a:r>
              <a:rPr lang="en-US" sz="11734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397" y="-1096898"/>
            <a:ext cx="5452261" cy="4723021"/>
          </a:xfrm>
          <a:custGeom>
            <a:avLst/>
            <a:gdLst/>
            <a:ahLst/>
            <a:cxnLst/>
            <a:rect l="l" t="t" r="r" b="b"/>
            <a:pathLst>
              <a:path w="5452261" h="4723021">
                <a:moveTo>
                  <a:pt x="0" y="0"/>
                </a:moveTo>
                <a:lnTo>
                  <a:pt x="5452261" y="0"/>
                </a:lnTo>
                <a:lnTo>
                  <a:pt x="5452261" y="4723021"/>
                </a:lnTo>
                <a:lnTo>
                  <a:pt x="0" y="4723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3759437" y="6188779"/>
            <a:ext cx="5452261" cy="4723021"/>
          </a:xfrm>
          <a:custGeom>
            <a:avLst/>
            <a:gdLst/>
            <a:ahLst/>
            <a:cxnLst/>
            <a:rect l="l" t="t" r="r" b="b"/>
            <a:pathLst>
              <a:path w="5452261" h="4723021">
                <a:moveTo>
                  <a:pt x="0" y="0"/>
                </a:moveTo>
                <a:lnTo>
                  <a:pt x="5452261" y="0"/>
                </a:lnTo>
                <a:lnTo>
                  <a:pt x="5452261" y="4723021"/>
                </a:lnTo>
                <a:lnTo>
                  <a:pt x="0" y="4723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73081" y="8151060"/>
            <a:ext cx="781492" cy="798459"/>
          </a:xfrm>
          <a:custGeom>
            <a:avLst/>
            <a:gdLst/>
            <a:ahLst/>
            <a:cxnLst/>
            <a:rect l="l" t="t" r="r" b="b"/>
            <a:pathLst>
              <a:path w="781492" h="798459">
                <a:moveTo>
                  <a:pt x="0" y="0"/>
                </a:moveTo>
                <a:lnTo>
                  <a:pt x="781492" y="0"/>
                </a:lnTo>
                <a:lnTo>
                  <a:pt x="781492" y="798459"/>
                </a:lnTo>
                <a:lnTo>
                  <a:pt x="0" y="79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0125" y="3325041"/>
            <a:ext cx="589369" cy="602165"/>
          </a:xfrm>
          <a:custGeom>
            <a:avLst/>
            <a:gdLst/>
            <a:ahLst/>
            <a:cxnLst/>
            <a:rect l="l" t="t" r="r" b="b"/>
            <a:pathLst>
              <a:path w="589369" h="602165">
                <a:moveTo>
                  <a:pt x="0" y="0"/>
                </a:moveTo>
                <a:lnTo>
                  <a:pt x="589368" y="0"/>
                </a:lnTo>
                <a:lnTo>
                  <a:pt x="589368" y="602164"/>
                </a:lnTo>
                <a:lnTo>
                  <a:pt x="0" y="602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7909" y="3238528"/>
            <a:ext cx="5286354" cy="6019772"/>
          </a:xfrm>
          <a:custGeom>
            <a:avLst/>
            <a:gdLst/>
            <a:ahLst/>
            <a:cxnLst/>
            <a:rect l="l" t="t" r="r" b="b"/>
            <a:pathLst>
              <a:path w="5286354" h="6019772">
                <a:moveTo>
                  <a:pt x="0" y="0"/>
                </a:moveTo>
                <a:lnTo>
                  <a:pt x="5286354" y="0"/>
                </a:lnTo>
                <a:lnTo>
                  <a:pt x="5286354" y="6019772"/>
                </a:lnTo>
                <a:lnTo>
                  <a:pt x="0" y="6019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708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4996" y="1585864"/>
            <a:ext cx="5286354" cy="5853427"/>
          </a:xfrm>
          <a:custGeom>
            <a:avLst/>
            <a:gdLst/>
            <a:ahLst/>
            <a:cxnLst/>
            <a:rect l="l" t="t" r="r" b="b"/>
            <a:pathLst>
              <a:path w="5286354" h="5853427">
                <a:moveTo>
                  <a:pt x="0" y="0"/>
                </a:moveTo>
                <a:lnTo>
                  <a:pt x="5286354" y="0"/>
                </a:lnTo>
                <a:lnTo>
                  <a:pt x="5286354" y="5853428"/>
                </a:lnTo>
                <a:lnTo>
                  <a:pt x="0" y="5853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41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25178" y="1935962"/>
            <a:ext cx="5037645" cy="5153233"/>
          </a:xfrm>
          <a:custGeom>
            <a:avLst/>
            <a:gdLst/>
            <a:ahLst/>
            <a:cxnLst/>
            <a:rect l="l" t="t" r="r" b="b"/>
            <a:pathLst>
              <a:path w="5037645" h="5153233">
                <a:moveTo>
                  <a:pt x="0" y="0"/>
                </a:moveTo>
                <a:lnTo>
                  <a:pt x="5037644" y="0"/>
                </a:lnTo>
                <a:lnTo>
                  <a:pt x="5037644" y="5153233"/>
                </a:lnTo>
                <a:lnTo>
                  <a:pt x="0" y="515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342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7306840" y="6402375"/>
            <a:ext cx="3674320" cy="3497370"/>
          </a:xfrm>
          <a:custGeom>
            <a:avLst/>
            <a:gdLst/>
            <a:ahLst/>
            <a:cxnLst/>
            <a:rect l="l" t="t" r="r" b="b"/>
            <a:pathLst>
              <a:path w="3674320" h="3497370">
                <a:moveTo>
                  <a:pt x="0" y="0"/>
                </a:moveTo>
                <a:lnTo>
                  <a:pt x="3674320" y="0"/>
                </a:lnTo>
                <a:lnTo>
                  <a:pt x="3674320" y="3497370"/>
                </a:lnTo>
                <a:lnTo>
                  <a:pt x="0" y="349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487" r="-207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61864" y="-427237"/>
            <a:ext cx="6767680" cy="234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427"/>
              </a:lnSpc>
              <a:spcBef>
                <a:spcPct val="0"/>
              </a:spcBef>
            </a:pPr>
            <a:r>
              <a:rPr lang="en-US" sz="11734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8241" y="-324500"/>
            <a:ext cx="3850241" cy="3335271"/>
          </a:xfrm>
          <a:custGeom>
            <a:avLst/>
            <a:gdLst/>
            <a:ahLst/>
            <a:cxnLst/>
            <a:rect l="l" t="t" r="r" b="b"/>
            <a:pathLst>
              <a:path w="3850241" h="3335271">
                <a:moveTo>
                  <a:pt x="0" y="0"/>
                </a:moveTo>
                <a:lnTo>
                  <a:pt x="3850241" y="0"/>
                </a:lnTo>
                <a:lnTo>
                  <a:pt x="3850241" y="3335272"/>
                </a:lnTo>
                <a:lnTo>
                  <a:pt x="0" y="3335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01084" y="6927293"/>
            <a:ext cx="4135877" cy="3582704"/>
          </a:xfrm>
          <a:custGeom>
            <a:avLst/>
            <a:gdLst/>
            <a:ahLst/>
            <a:cxnLst/>
            <a:rect l="l" t="t" r="r" b="b"/>
            <a:pathLst>
              <a:path w="4135877" h="3582704">
                <a:moveTo>
                  <a:pt x="0" y="0"/>
                </a:moveTo>
                <a:lnTo>
                  <a:pt x="4135877" y="0"/>
                </a:lnTo>
                <a:lnTo>
                  <a:pt x="4135877" y="3582703"/>
                </a:lnTo>
                <a:lnTo>
                  <a:pt x="0" y="3582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30602" y="2512601"/>
            <a:ext cx="975169" cy="996341"/>
          </a:xfrm>
          <a:custGeom>
            <a:avLst/>
            <a:gdLst/>
            <a:ahLst/>
            <a:cxnLst/>
            <a:rect l="l" t="t" r="r" b="b"/>
            <a:pathLst>
              <a:path w="975169" h="996341">
                <a:moveTo>
                  <a:pt x="0" y="0"/>
                </a:moveTo>
                <a:lnTo>
                  <a:pt x="975169" y="0"/>
                </a:lnTo>
                <a:lnTo>
                  <a:pt x="975169" y="996341"/>
                </a:lnTo>
                <a:lnTo>
                  <a:pt x="0" y="99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75003" y="8718645"/>
            <a:ext cx="589369" cy="602165"/>
          </a:xfrm>
          <a:custGeom>
            <a:avLst/>
            <a:gdLst/>
            <a:ahLst/>
            <a:cxnLst/>
            <a:rect l="l" t="t" r="r" b="b"/>
            <a:pathLst>
              <a:path w="589369" h="602165">
                <a:moveTo>
                  <a:pt x="0" y="0"/>
                </a:moveTo>
                <a:lnTo>
                  <a:pt x="589369" y="0"/>
                </a:lnTo>
                <a:lnTo>
                  <a:pt x="589369" y="602164"/>
                </a:lnTo>
                <a:lnTo>
                  <a:pt x="0" y="602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22750" y="1042054"/>
            <a:ext cx="589369" cy="602165"/>
          </a:xfrm>
          <a:custGeom>
            <a:avLst/>
            <a:gdLst/>
            <a:ahLst/>
            <a:cxnLst/>
            <a:rect l="l" t="t" r="r" b="b"/>
            <a:pathLst>
              <a:path w="589369" h="602165">
                <a:moveTo>
                  <a:pt x="0" y="0"/>
                </a:moveTo>
                <a:lnTo>
                  <a:pt x="589368" y="0"/>
                </a:lnTo>
                <a:lnTo>
                  <a:pt x="589368" y="602164"/>
                </a:lnTo>
                <a:lnTo>
                  <a:pt x="0" y="602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8470" y="2228958"/>
            <a:ext cx="7153372" cy="3477068"/>
          </a:xfrm>
          <a:custGeom>
            <a:avLst/>
            <a:gdLst/>
            <a:ahLst/>
            <a:cxnLst/>
            <a:rect l="l" t="t" r="r" b="b"/>
            <a:pathLst>
              <a:path w="7153372" h="3477068">
                <a:moveTo>
                  <a:pt x="0" y="0"/>
                </a:moveTo>
                <a:lnTo>
                  <a:pt x="7153372" y="0"/>
                </a:lnTo>
                <a:lnTo>
                  <a:pt x="7153372" y="3477068"/>
                </a:lnTo>
                <a:lnTo>
                  <a:pt x="0" y="3477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7448" b="-2684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56658" y="5143500"/>
            <a:ext cx="3495098" cy="4660130"/>
          </a:xfrm>
          <a:custGeom>
            <a:avLst/>
            <a:gdLst/>
            <a:ahLst/>
            <a:cxnLst/>
            <a:rect l="l" t="t" r="r" b="b"/>
            <a:pathLst>
              <a:path w="3495098" h="4660130">
                <a:moveTo>
                  <a:pt x="0" y="0"/>
                </a:moveTo>
                <a:lnTo>
                  <a:pt x="3495097" y="0"/>
                </a:lnTo>
                <a:lnTo>
                  <a:pt x="3495097" y="4660130"/>
                </a:lnTo>
                <a:lnTo>
                  <a:pt x="0" y="4660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6580" y="9258300"/>
            <a:ext cx="6778137" cy="5515709"/>
          </a:xfrm>
          <a:custGeom>
            <a:avLst/>
            <a:gdLst/>
            <a:ahLst/>
            <a:cxnLst/>
            <a:rect l="l" t="t" r="r" b="b"/>
            <a:pathLst>
              <a:path w="6778137" h="5515709">
                <a:moveTo>
                  <a:pt x="0" y="0"/>
                </a:moveTo>
                <a:lnTo>
                  <a:pt x="6778138" y="0"/>
                </a:lnTo>
                <a:lnTo>
                  <a:pt x="6778138" y="5515709"/>
                </a:lnTo>
                <a:lnTo>
                  <a:pt x="0" y="551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04846">
            <a:off x="2195708" y="6661245"/>
            <a:ext cx="4736460" cy="4114800"/>
          </a:xfrm>
          <a:custGeom>
            <a:avLst/>
            <a:gdLst/>
            <a:ahLst/>
            <a:cxnLst/>
            <a:rect l="l" t="t" r="r" b="b"/>
            <a:pathLst>
              <a:path w="4736460" h="4114800">
                <a:moveTo>
                  <a:pt x="0" y="0"/>
                </a:moveTo>
                <a:lnTo>
                  <a:pt x="4736460" y="0"/>
                </a:lnTo>
                <a:lnTo>
                  <a:pt x="47364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2859" y="7680560"/>
            <a:ext cx="2060598" cy="2076170"/>
          </a:xfrm>
          <a:custGeom>
            <a:avLst/>
            <a:gdLst/>
            <a:ahLst/>
            <a:cxnLst/>
            <a:rect l="l" t="t" r="r" b="b"/>
            <a:pathLst>
              <a:path w="2060598" h="2076170">
                <a:moveTo>
                  <a:pt x="0" y="0"/>
                </a:moveTo>
                <a:lnTo>
                  <a:pt x="2060599" y="0"/>
                </a:lnTo>
                <a:lnTo>
                  <a:pt x="2060599" y="2076169"/>
                </a:lnTo>
                <a:lnTo>
                  <a:pt x="0" y="2076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35649" y="622962"/>
            <a:ext cx="14632212" cy="160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55"/>
              </a:lnSpc>
              <a:spcBef>
                <a:spcPct val="0"/>
              </a:spcBef>
            </a:pPr>
            <a:r>
              <a:rPr lang="en-US" sz="8039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 con bolitas ping pong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604171" y="2801989"/>
            <a:ext cx="1593826" cy="2331007"/>
          </a:xfrm>
          <a:custGeom>
            <a:avLst/>
            <a:gdLst/>
            <a:ahLst/>
            <a:cxnLst/>
            <a:rect l="l" t="t" r="r" b="b"/>
            <a:pathLst>
              <a:path w="1593826" h="2331007">
                <a:moveTo>
                  <a:pt x="0" y="0"/>
                </a:moveTo>
                <a:lnTo>
                  <a:pt x="1593826" y="0"/>
                </a:lnTo>
                <a:lnTo>
                  <a:pt x="1593826" y="2331007"/>
                </a:lnTo>
                <a:lnTo>
                  <a:pt x="0" y="2331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04171" y="3977996"/>
            <a:ext cx="1593826" cy="2331007"/>
          </a:xfrm>
          <a:custGeom>
            <a:avLst/>
            <a:gdLst/>
            <a:ahLst/>
            <a:cxnLst/>
            <a:rect l="l" t="t" r="r" b="b"/>
            <a:pathLst>
              <a:path w="1593826" h="2331007">
                <a:moveTo>
                  <a:pt x="0" y="0"/>
                </a:moveTo>
                <a:lnTo>
                  <a:pt x="1593826" y="0"/>
                </a:lnTo>
                <a:lnTo>
                  <a:pt x="1593826" y="2331008"/>
                </a:lnTo>
                <a:lnTo>
                  <a:pt x="0" y="2331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171" y="5143500"/>
            <a:ext cx="1593826" cy="2331007"/>
          </a:xfrm>
          <a:custGeom>
            <a:avLst/>
            <a:gdLst/>
            <a:ahLst/>
            <a:cxnLst/>
            <a:rect l="l" t="t" r="r" b="b"/>
            <a:pathLst>
              <a:path w="1593826" h="2331007">
                <a:moveTo>
                  <a:pt x="0" y="0"/>
                </a:moveTo>
                <a:lnTo>
                  <a:pt x="1593826" y="0"/>
                </a:lnTo>
                <a:lnTo>
                  <a:pt x="1593826" y="2331007"/>
                </a:lnTo>
                <a:lnTo>
                  <a:pt x="0" y="2331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04171" y="6309004"/>
            <a:ext cx="1593826" cy="2331007"/>
          </a:xfrm>
          <a:custGeom>
            <a:avLst/>
            <a:gdLst/>
            <a:ahLst/>
            <a:cxnLst/>
            <a:rect l="l" t="t" r="r" b="b"/>
            <a:pathLst>
              <a:path w="1593826" h="2331007">
                <a:moveTo>
                  <a:pt x="0" y="0"/>
                </a:moveTo>
                <a:lnTo>
                  <a:pt x="1593826" y="0"/>
                </a:lnTo>
                <a:lnTo>
                  <a:pt x="1593826" y="2331007"/>
                </a:lnTo>
                <a:lnTo>
                  <a:pt x="0" y="2331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04171" y="7680560"/>
            <a:ext cx="1593826" cy="2331007"/>
          </a:xfrm>
          <a:custGeom>
            <a:avLst/>
            <a:gdLst/>
            <a:ahLst/>
            <a:cxnLst/>
            <a:rect l="l" t="t" r="r" b="b"/>
            <a:pathLst>
              <a:path w="1593826" h="2331007">
                <a:moveTo>
                  <a:pt x="0" y="0"/>
                </a:moveTo>
                <a:lnTo>
                  <a:pt x="1593826" y="0"/>
                </a:lnTo>
                <a:lnTo>
                  <a:pt x="1593826" y="2331007"/>
                </a:lnTo>
                <a:lnTo>
                  <a:pt x="0" y="2331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28923" y="4724081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7" y="0"/>
                </a:lnTo>
                <a:lnTo>
                  <a:pt x="1593827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7073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974035" y="4724081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707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378090" y="4681340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7073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78090" y="3096418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88065" y="4724081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47073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875196" y="3096418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7" y="0"/>
                </a:lnTo>
                <a:lnTo>
                  <a:pt x="1593827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15205" y="3010772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784264" y="3010772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095945" y="4595694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7073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131050" y="6180616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70546" y="6394729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28923" y="6347104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7" y="0"/>
                </a:lnTo>
                <a:lnTo>
                  <a:pt x="1593827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045722" y="6043415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115205" y="7752163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023608" y="7926183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170546" y="8053602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3"/>
                </a:lnTo>
                <a:lnTo>
                  <a:pt x="0" y="15849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943002" y="7851264"/>
            <a:ext cx="1593826" cy="1584922"/>
          </a:xfrm>
          <a:custGeom>
            <a:avLst/>
            <a:gdLst/>
            <a:ahLst/>
            <a:cxnLst/>
            <a:rect l="l" t="t" r="r" b="b"/>
            <a:pathLst>
              <a:path w="1593826" h="1584922">
                <a:moveTo>
                  <a:pt x="0" y="0"/>
                </a:moveTo>
                <a:lnTo>
                  <a:pt x="1593826" y="0"/>
                </a:lnTo>
                <a:lnTo>
                  <a:pt x="1593826" y="1584922"/>
                </a:lnTo>
                <a:lnTo>
                  <a:pt x="0" y="1584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47073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368419" y="2047477"/>
            <a:ext cx="554366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4AA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 algún diseño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9018">
            <a:off x="-190397" y="-1096898"/>
            <a:ext cx="5568550" cy="4823756"/>
          </a:xfrm>
          <a:custGeom>
            <a:avLst/>
            <a:gdLst/>
            <a:ahLst/>
            <a:cxnLst/>
            <a:rect l="l" t="t" r="r" b="b"/>
            <a:pathLst>
              <a:path w="5568550" h="4823756">
                <a:moveTo>
                  <a:pt x="0" y="0"/>
                </a:moveTo>
                <a:lnTo>
                  <a:pt x="5568549" y="0"/>
                </a:lnTo>
                <a:lnTo>
                  <a:pt x="5568549" y="4823756"/>
                </a:lnTo>
                <a:lnTo>
                  <a:pt x="0" y="482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44859" y="-163785"/>
            <a:ext cx="9164566" cy="192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54"/>
              </a:lnSpc>
              <a:spcBef>
                <a:spcPct val="0"/>
              </a:spcBef>
            </a:pPr>
            <a:r>
              <a:rPr lang="en-US" sz="9681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14061616" y="6994148"/>
            <a:ext cx="4592671" cy="3978401"/>
          </a:xfrm>
          <a:custGeom>
            <a:avLst/>
            <a:gdLst/>
            <a:ahLst/>
            <a:cxnLst/>
            <a:rect l="l" t="t" r="r" b="b"/>
            <a:pathLst>
              <a:path w="4592671" h="3978401">
                <a:moveTo>
                  <a:pt x="0" y="0"/>
                </a:moveTo>
                <a:lnTo>
                  <a:pt x="4592671" y="0"/>
                </a:lnTo>
                <a:lnTo>
                  <a:pt x="4592671" y="3978401"/>
                </a:lnTo>
                <a:lnTo>
                  <a:pt x="0" y="397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27776">
            <a:off x="13915965" y="-2558245"/>
            <a:ext cx="3434500" cy="7173890"/>
          </a:xfrm>
          <a:custGeom>
            <a:avLst/>
            <a:gdLst/>
            <a:ahLst/>
            <a:cxnLst/>
            <a:rect l="l" t="t" r="r" b="b"/>
            <a:pathLst>
              <a:path w="3434500" h="7173890">
                <a:moveTo>
                  <a:pt x="0" y="0"/>
                </a:moveTo>
                <a:lnTo>
                  <a:pt x="3434500" y="0"/>
                </a:lnTo>
                <a:lnTo>
                  <a:pt x="3434500" y="7173890"/>
                </a:lnTo>
                <a:lnTo>
                  <a:pt x="0" y="717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51009" y="1098679"/>
            <a:ext cx="921444" cy="941449"/>
          </a:xfrm>
          <a:custGeom>
            <a:avLst/>
            <a:gdLst/>
            <a:ahLst/>
            <a:cxnLst/>
            <a:rect l="l" t="t" r="r" b="b"/>
            <a:pathLst>
              <a:path w="921444" h="941449">
                <a:moveTo>
                  <a:pt x="0" y="0"/>
                </a:moveTo>
                <a:lnTo>
                  <a:pt x="921443" y="0"/>
                </a:lnTo>
                <a:lnTo>
                  <a:pt x="921443" y="941449"/>
                </a:lnTo>
                <a:lnTo>
                  <a:pt x="0" y="94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47415" y="8512624"/>
            <a:ext cx="921444" cy="941449"/>
          </a:xfrm>
          <a:custGeom>
            <a:avLst/>
            <a:gdLst/>
            <a:ahLst/>
            <a:cxnLst/>
            <a:rect l="l" t="t" r="r" b="b"/>
            <a:pathLst>
              <a:path w="921444" h="941449">
                <a:moveTo>
                  <a:pt x="0" y="0"/>
                </a:moveTo>
                <a:lnTo>
                  <a:pt x="921444" y="0"/>
                </a:lnTo>
                <a:lnTo>
                  <a:pt x="921444" y="941449"/>
                </a:lnTo>
                <a:lnTo>
                  <a:pt x="0" y="94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808" y="3312659"/>
            <a:ext cx="6224757" cy="4822069"/>
          </a:xfrm>
          <a:custGeom>
            <a:avLst/>
            <a:gdLst/>
            <a:ahLst/>
            <a:cxnLst/>
            <a:rect l="l" t="t" r="r" b="b"/>
            <a:pathLst>
              <a:path w="6224757" h="4822069">
                <a:moveTo>
                  <a:pt x="0" y="0"/>
                </a:moveTo>
                <a:lnTo>
                  <a:pt x="6224757" y="0"/>
                </a:lnTo>
                <a:lnTo>
                  <a:pt x="6224757" y="4822069"/>
                </a:lnTo>
                <a:lnTo>
                  <a:pt x="0" y="4822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0234" r="-21153" b="-5829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88092" y="816810"/>
            <a:ext cx="3376407" cy="4501876"/>
          </a:xfrm>
          <a:custGeom>
            <a:avLst/>
            <a:gdLst/>
            <a:ahLst/>
            <a:cxnLst/>
            <a:rect l="l" t="t" r="r" b="b"/>
            <a:pathLst>
              <a:path w="3376407" h="4501876">
                <a:moveTo>
                  <a:pt x="0" y="0"/>
                </a:moveTo>
                <a:lnTo>
                  <a:pt x="3376408" y="0"/>
                </a:lnTo>
                <a:lnTo>
                  <a:pt x="3376408" y="4501876"/>
                </a:lnTo>
                <a:lnTo>
                  <a:pt x="0" y="45018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84475" y="6311701"/>
            <a:ext cx="3348740" cy="2946599"/>
          </a:xfrm>
          <a:custGeom>
            <a:avLst/>
            <a:gdLst/>
            <a:ahLst/>
            <a:cxnLst/>
            <a:rect l="l" t="t" r="r" b="b"/>
            <a:pathLst>
              <a:path w="3348740" h="2946599">
                <a:moveTo>
                  <a:pt x="0" y="0"/>
                </a:moveTo>
                <a:lnTo>
                  <a:pt x="3348740" y="0"/>
                </a:lnTo>
                <a:lnTo>
                  <a:pt x="3348740" y="2946599"/>
                </a:lnTo>
                <a:lnTo>
                  <a:pt x="0" y="29465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889" b="-2264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82019" y="7023272"/>
            <a:ext cx="3247143" cy="3406440"/>
          </a:xfrm>
          <a:custGeom>
            <a:avLst/>
            <a:gdLst/>
            <a:ahLst/>
            <a:cxnLst/>
            <a:rect l="l" t="t" r="r" b="b"/>
            <a:pathLst>
              <a:path w="3247143" h="3406440">
                <a:moveTo>
                  <a:pt x="0" y="0"/>
                </a:moveTo>
                <a:lnTo>
                  <a:pt x="3247143" y="0"/>
                </a:lnTo>
                <a:lnTo>
                  <a:pt x="3247143" y="3406440"/>
                </a:lnTo>
                <a:lnTo>
                  <a:pt x="0" y="3406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734" t="-35124" b="-1705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16636" y="2373503"/>
            <a:ext cx="5325874" cy="3994406"/>
          </a:xfrm>
          <a:custGeom>
            <a:avLst/>
            <a:gdLst/>
            <a:ahLst/>
            <a:cxnLst/>
            <a:rect l="l" t="t" r="r" b="b"/>
            <a:pathLst>
              <a:path w="5325874" h="3994406">
                <a:moveTo>
                  <a:pt x="0" y="0"/>
                </a:moveTo>
                <a:lnTo>
                  <a:pt x="5325874" y="0"/>
                </a:lnTo>
                <a:lnTo>
                  <a:pt x="5325874" y="3994406"/>
                </a:lnTo>
                <a:lnTo>
                  <a:pt x="0" y="3994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723975" y="8402960"/>
            <a:ext cx="7541495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E3584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Arca de Noé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0" y="-196836"/>
            <a:ext cx="4456723" cy="3860636"/>
          </a:xfrm>
          <a:custGeom>
            <a:avLst/>
            <a:gdLst/>
            <a:ahLst/>
            <a:cxnLst/>
            <a:rect l="l" t="t" r="r" b="b"/>
            <a:pathLst>
              <a:path w="4456723" h="3860636">
                <a:moveTo>
                  <a:pt x="0" y="0"/>
                </a:moveTo>
                <a:lnTo>
                  <a:pt x="4456723" y="0"/>
                </a:lnTo>
                <a:lnTo>
                  <a:pt x="4456723" y="3860636"/>
                </a:lnTo>
                <a:lnTo>
                  <a:pt x="0" y="386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061616" y="6994148"/>
            <a:ext cx="4592671" cy="3978401"/>
          </a:xfrm>
          <a:custGeom>
            <a:avLst/>
            <a:gdLst/>
            <a:ahLst/>
            <a:cxnLst/>
            <a:rect l="l" t="t" r="r" b="b"/>
            <a:pathLst>
              <a:path w="4592671" h="3978401">
                <a:moveTo>
                  <a:pt x="0" y="0"/>
                </a:moveTo>
                <a:lnTo>
                  <a:pt x="4592671" y="0"/>
                </a:lnTo>
                <a:lnTo>
                  <a:pt x="4592671" y="3978401"/>
                </a:lnTo>
                <a:lnTo>
                  <a:pt x="0" y="397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27776">
            <a:off x="13915965" y="-2558245"/>
            <a:ext cx="3434500" cy="7173890"/>
          </a:xfrm>
          <a:custGeom>
            <a:avLst/>
            <a:gdLst/>
            <a:ahLst/>
            <a:cxnLst/>
            <a:rect l="l" t="t" r="r" b="b"/>
            <a:pathLst>
              <a:path w="3434500" h="7173890">
                <a:moveTo>
                  <a:pt x="0" y="0"/>
                </a:moveTo>
                <a:lnTo>
                  <a:pt x="3434500" y="0"/>
                </a:lnTo>
                <a:lnTo>
                  <a:pt x="3434500" y="7173890"/>
                </a:lnTo>
                <a:lnTo>
                  <a:pt x="0" y="717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42075" y="2569696"/>
            <a:ext cx="737466" cy="753478"/>
          </a:xfrm>
          <a:custGeom>
            <a:avLst/>
            <a:gdLst/>
            <a:ahLst/>
            <a:cxnLst/>
            <a:rect l="l" t="t" r="r" b="b"/>
            <a:pathLst>
              <a:path w="737466" h="753478">
                <a:moveTo>
                  <a:pt x="0" y="0"/>
                </a:moveTo>
                <a:lnTo>
                  <a:pt x="737467" y="0"/>
                </a:lnTo>
                <a:lnTo>
                  <a:pt x="737467" y="753478"/>
                </a:lnTo>
                <a:lnTo>
                  <a:pt x="0" y="75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47415" y="8512624"/>
            <a:ext cx="921444" cy="941449"/>
          </a:xfrm>
          <a:custGeom>
            <a:avLst/>
            <a:gdLst/>
            <a:ahLst/>
            <a:cxnLst/>
            <a:rect l="l" t="t" r="r" b="b"/>
            <a:pathLst>
              <a:path w="921444" h="941449">
                <a:moveTo>
                  <a:pt x="0" y="0"/>
                </a:moveTo>
                <a:lnTo>
                  <a:pt x="921444" y="0"/>
                </a:lnTo>
                <a:lnTo>
                  <a:pt x="921444" y="941449"/>
                </a:lnTo>
                <a:lnTo>
                  <a:pt x="0" y="94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06614" y="6803075"/>
            <a:ext cx="7785189" cy="3212859"/>
          </a:xfrm>
          <a:custGeom>
            <a:avLst/>
            <a:gdLst/>
            <a:ahLst/>
            <a:cxnLst/>
            <a:rect l="l" t="t" r="r" b="b"/>
            <a:pathLst>
              <a:path w="7785189" h="3212859">
                <a:moveTo>
                  <a:pt x="0" y="0"/>
                </a:moveTo>
                <a:lnTo>
                  <a:pt x="7785189" y="0"/>
                </a:lnTo>
                <a:lnTo>
                  <a:pt x="7785189" y="3212858"/>
                </a:lnTo>
                <a:lnTo>
                  <a:pt x="0" y="3212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922" b="-578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6359" y="1690382"/>
            <a:ext cx="5359441" cy="8229669"/>
          </a:xfrm>
          <a:custGeom>
            <a:avLst/>
            <a:gdLst/>
            <a:ahLst/>
            <a:cxnLst/>
            <a:rect l="l" t="t" r="r" b="b"/>
            <a:pathLst>
              <a:path w="5359441" h="8229669">
                <a:moveTo>
                  <a:pt x="0" y="0"/>
                </a:moveTo>
                <a:lnTo>
                  <a:pt x="5359440" y="0"/>
                </a:lnTo>
                <a:lnTo>
                  <a:pt x="5359440" y="8229669"/>
                </a:lnTo>
                <a:lnTo>
                  <a:pt x="0" y="82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" t="-75" r="-24" b="-76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42317" y="7567080"/>
            <a:ext cx="283864" cy="298834"/>
            <a:chOff x="0" y="0"/>
            <a:chExt cx="541668" cy="570230"/>
          </a:xfrm>
        </p:grpSpPr>
        <p:sp>
          <p:nvSpPr>
            <p:cNvPr id="10" name="Freeform 10"/>
            <p:cNvSpPr/>
            <p:nvPr/>
          </p:nvSpPr>
          <p:spPr>
            <a:xfrm>
              <a:off x="67056" y="114681"/>
              <a:ext cx="138557" cy="338455"/>
            </a:xfrm>
            <a:custGeom>
              <a:avLst/>
              <a:gdLst/>
              <a:ahLst/>
              <a:cxnLst/>
              <a:rect l="l" t="t" r="r" b="b"/>
              <a:pathLst>
                <a:path w="138557" h="338455">
                  <a:moveTo>
                    <a:pt x="60833" y="128778"/>
                  </a:moveTo>
                  <a:lnTo>
                    <a:pt x="22987" y="158496"/>
                  </a:lnTo>
                  <a:lnTo>
                    <a:pt x="0" y="64008"/>
                  </a:lnTo>
                  <a:cubicBezTo>
                    <a:pt x="35941" y="34925"/>
                    <a:pt x="68199" y="14605"/>
                    <a:pt x="97028" y="3048"/>
                  </a:cubicBezTo>
                  <a:cubicBezTo>
                    <a:pt x="102235" y="1016"/>
                    <a:pt x="107061" y="0"/>
                    <a:pt x="111379" y="0"/>
                  </a:cubicBezTo>
                  <a:cubicBezTo>
                    <a:pt x="129540" y="0"/>
                    <a:pt x="138557" y="19050"/>
                    <a:pt x="138557" y="57277"/>
                  </a:cubicBezTo>
                  <a:lnTo>
                    <a:pt x="138557" y="62230"/>
                  </a:lnTo>
                  <a:cubicBezTo>
                    <a:pt x="129413" y="213868"/>
                    <a:pt x="121793" y="305943"/>
                    <a:pt x="115824" y="338455"/>
                  </a:cubicBezTo>
                  <a:lnTo>
                    <a:pt x="36703" y="326771"/>
                  </a:lnTo>
                  <a:cubicBezTo>
                    <a:pt x="47498" y="264033"/>
                    <a:pt x="55499" y="198120"/>
                    <a:pt x="60706" y="128778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111506"/>
              <a:ext cx="145415" cy="345313"/>
            </a:xfrm>
            <a:custGeom>
              <a:avLst/>
              <a:gdLst/>
              <a:ahLst/>
              <a:cxnLst/>
              <a:rect l="l" t="t" r="r" b="b"/>
              <a:pathLst>
                <a:path w="145415" h="345313">
                  <a:moveTo>
                    <a:pt x="66294" y="134493"/>
                  </a:moveTo>
                  <a:lnTo>
                    <a:pt x="28575" y="164084"/>
                  </a:lnTo>
                  <a:lnTo>
                    <a:pt x="24638" y="167132"/>
                  </a:lnTo>
                  <a:lnTo>
                    <a:pt x="23495" y="162306"/>
                  </a:lnTo>
                  <a:lnTo>
                    <a:pt x="508" y="67818"/>
                  </a:lnTo>
                  <a:lnTo>
                    <a:pt x="0" y="65913"/>
                  </a:lnTo>
                  <a:lnTo>
                    <a:pt x="1524" y="64643"/>
                  </a:lnTo>
                  <a:cubicBezTo>
                    <a:pt x="37592" y="35433"/>
                    <a:pt x="70231" y="14859"/>
                    <a:pt x="99441" y="3175"/>
                  </a:cubicBezTo>
                  <a:lnTo>
                    <a:pt x="99441" y="3175"/>
                  </a:lnTo>
                  <a:lnTo>
                    <a:pt x="99441" y="3175"/>
                  </a:lnTo>
                  <a:cubicBezTo>
                    <a:pt x="104902" y="1016"/>
                    <a:pt x="110109" y="0"/>
                    <a:pt x="114935" y="0"/>
                  </a:cubicBezTo>
                  <a:lnTo>
                    <a:pt x="114935" y="3175"/>
                  </a:lnTo>
                  <a:lnTo>
                    <a:pt x="114935" y="0"/>
                  </a:lnTo>
                  <a:cubicBezTo>
                    <a:pt x="136525" y="0"/>
                    <a:pt x="145288" y="22860"/>
                    <a:pt x="145288" y="60452"/>
                  </a:cubicBezTo>
                  <a:lnTo>
                    <a:pt x="142240" y="60452"/>
                  </a:lnTo>
                  <a:lnTo>
                    <a:pt x="145415" y="60452"/>
                  </a:lnTo>
                  <a:lnTo>
                    <a:pt x="145415" y="65405"/>
                  </a:lnTo>
                  <a:lnTo>
                    <a:pt x="145415" y="65532"/>
                  </a:lnTo>
                  <a:lnTo>
                    <a:pt x="145415" y="65659"/>
                  </a:lnTo>
                  <a:cubicBezTo>
                    <a:pt x="136271" y="217170"/>
                    <a:pt x="128651" y="309499"/>
                    <a:pt x="122555" y="342265"/>
                  </a:cubicBezTo>
                  <a:lnTo>
                    <a:pt x="122047" y="345313"/>
                  </a:lnTo>
                  <a:lnTo>
                    <a:pt x="118999" y="344805"/>
                  </a:lnTo>
                  <a:lnTo>
                    <a:pt x="39878" y="333121"/>
                  </a:lnTo>
                  <a:lnTo>
                    <a:pt x="36703" y="332613"/>
                  </a:lnTo>
                  <a:lnTo>
                    <a:pt x="37211" y="329438"/>
                  </a:lnTo>
                  <a:cubicBezTo>
                    <a:pt x="48006" y="266827"/>
                    <a:pt x="56007" y="200914"/>
                    <a:pt x="61214" y="131699"/>
                  </a:cubicBezTo>
                  <a:lnTo>
                    <a:pt x="64389" y="131953"/>
                  </a:lnTo>
                  <a:lnTo>
                    <a:pt x="66294" y="134493"/>
                  </a:lnTo>
                  <a:moveTo>
                    <a:pt x="62357" y="129540"/>
                  </a:moveTo>
                  <a:lnTo>
                    <a:pt x="68072" y="125095"/>
                  </a:lnTo>
                  <a:lnTo>
                    <a:pt x="67564" y="132334"/>
                  </a:lnTo>
                  <a:cubicBezTo>
                    <a:pt x="62357" y="201803"/>
                    <a:pt x="54356" y="267843"/>
                    <a:pt x="43434" y="330708"/>
                  </a:cubicBezTo>
                  <a:lnTo>
                    <a:pt x="40259" y="330200"/>
                  </a:lnTo>
                  <a:lnTo>
                    <a:pt x="40767" y="327025"/>
                  </a:lnTo>
                  <a:lnTo>
                    <a:pt x="119888" y="338709"/>
                  </a:lnTo>
                  <a:lnTo>
                    <a:pt x="119380" y="341884"/>
                  </a:lnTo>
                  <a:lnTo>
                    <a:pt x="116205" y="341249"/>
                  </a:lnTo>
                  <a:cubicBezTo>
                    <a:pt x="122174" y="308991"/>
                    <a:pt x="129794" y="217043"/>
                    <a:pt x="138938" y="65405"/>
                  </a:cubicBezTo>
                  <a:lnTo>
                    <a:pt x="142113" y="65659"/>
                  </a:lnTo>
                  <a:lnTo>
                    <a:pt x="138938" y="65659"/>
                  </a:lnTo>
                  <a:lnTo>
                    <a:pt x="138938" y="60706"/>
                  </a:lnTo>
                  <a:cubicBezTo>
                    <a:pt x="138938" y="21971"/>
                    <a:pt x="129667" y="6604"/>
                    <a:pt x="114935" y="6604"/>
                  </a:cubicBezTo>
                  <a:cubicBezTo>
                    <a:pt x="111125" y="6604"/>
                    <a:pt x="106680" y="7493"/>
                    <a:pt x="101727" y="9398"/>
                  </a:cubicBezTo>
                  <a:lnTo>
                    <a:pt x="100584" y="6477"/>
                  </a:lnTo>
                  <a:lnTo>
                    <a:pt x="101727" y="9398"/>
                  </a:lnTo>
                  <a:cubicBezTo>
                    <a:pt x="73279" y="20828"/>
                    <a:pt x="41148" y="40894"/>
                    <a:pt x="5461" y="69850"/>
                  </a:cubicBezTo>
                  <a:lnTo>
                    <a:pt x="3429" y="67437"/>
                  </a:lnTo>
                  <a:lnTo>
                    <a:pt x="6477" y="66675"/>
                  </a:lnTo>
                  <a:lnTo>
                    <a:pt x="29464" y="161163"/>
                  </a:lnTo>
                  <a:lnTo>
                    <a:pt x="26416" y="161925"/>
                  </a:lnTo>
                  <a:lnTo>
                    <a:pt x="24511" y="159385"/>
                  </a:lnTo>
                  <a:lnTo>
                    <a:pt x="62230" y="1297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6822" y="66675"/>
              <a:ext cx="248158" cy="436753"/>
            </a:xfrm>
            <a:custGeom>
              <a:avLst/>
              <a:gdLst/>
              <a:ahLst/>
              <a:cxnLst/>
              <a:rect l="l" t="t" r="r" b="b"/>
              <a:pathLst>
                <a:path w="248158" h="436753">
                  <a:moveTo>
                    <a:pt x="149860" y="146431"/>
                  </a:moveTo>
                  <a:cubicBezTo>
                    <a:pt x="156591" y="139319"/>
                    <a:pt x="160020" y="130175"/>
                    <a:pt x="160020" y="119126"/>
                  </a:cubicBezTo>
                  <a:cubicBezTo>
                    <a:pt x="160020" y="108204"/>
                    <a:pt x="156591" y="99187"/>
                    <a:pt x="149860" y="91948"/>
                  </a:cubicBezTo>
                  <a:cubicBezTo>
                    <a:pt x="143129" y="84709"/>
                    <a:pt x="135382" y="81280"/>
                    <a:pt x="126619" y="81280"/>
                  </a:cubicBezTo>
                  <a:cubicBezTo>
                    <a:pt x="117856" y="81280"/>
                    <a:pt x="110109" y="84836"/>
                    <a:pt x="103378" y="91948"/>
                  </a:cubicBezTo>
                  <a:cubicBezTo>
                    <a:pt x="96647" y="99060"/>
                    <a:pt x="93218" y="108077"/>
                    <a:pt x="93218" y="119126"/>
                  </a:cubicBezTo>
                  <a:cubicBezTo>
                    <a:pt x="93218" y="130175"/>
                    <a:pt x="96647" y="139319"/>
                    <a:pt x="103378" y="146431"/>
                  </a:cubicBezTo>
                  <a:cubicBezTo>
                    <a:pt x="110109" y="153543"/>
                    <a:pt x="117856" y="157099"/>
                    <a:pt x="126619" y="157099"/>
                  </a:cubicBezTo>
                  <a:cubicBezTo>
                    <a:pt x="135382" y="157099"/>
                    <a:pt x="143129" y="153543"/>
                    <a:pt x="149860" y="146431"/>
                  </a:cubicBezTo>
                  <a:moveTo>
                    <a:pt x="156464" y="331597"/>
                  </a:moveTo>
                  <a:cubicBezTo>
                    <a:pt x="165735" y="324612"/>
                    <a:pt x="170307" y="314833"/>
                    <a:pt x="170307" y="302133"/>
                  </a:cubicBezTo>
                  <a:cubicBezTo>
                    <a:pt x="170307" y="289560"/>
                    <a:pt x="165735" y="279781"/>
                    <a:pt x="156464" y="272796"/>
                  </a:cubicBezTo>
                  <a:cubicBezTo>
                    <a:pt x="147193" y="265811"/>
                    <a:pt x="136906" y="262255"/>
                    <a:pt x="125603" y="262255"/>
                  </a:cubicBezTo>
                  <a:cubicBezTo>
                    <a:pt x="114300" y="262255"/>
                    <a:pt x="103886" y="265811"/>
                    <a:pt x="94742" y="272796"/>
                  </a:cubicBezTo>
                  <a:cubicBezTo>
                    <a:pt x="85598" y="279781"/>
                    <a:pt x="80899" y="289560"/>
                    <a:pt x="80899" y="302133"/>
                  </a:cubicBezTo>
                  <a:cubicBezTo>
                    <a:pt x="80899" y="314833"/>
                    <a:pt x="85471" y="324612"/>
                    <a:pt x="94742" y="331597"/>
                  </a:cubicBezTo>
                  <a:cubicBezTo>
                    <a:pt x="104013" y="338582"/>
                    <a:pt x="114300" y="342011"/>
                    <a:pt x="125603" y="342011"/>
                  </a:cubicBezTo>
                  <a:cubicBezTo>
                    <a:pt x="136906" y="342011"/>
                    <a:pt x="147320" y="338582"/>
                    <a:pt x="156464" y="331597"/>
                  </a:cubicBezTo>
                  <a:moveTo>
                    <a:pt x="0" y="315214"/>
                  </a:moveTo>
                  <a:cubicBezTo>
                    <a:pt x="0" y="259969"/>
                    <a:pt x="19812" y="224409"/>
                    <a:pt x="59563" y="208407"/>
                  </a:cubicBezTo>
                  <a:cubicBezTo>
                    <a:pt x="29591" y="188214"/>
                    <a:pt x="14097" y="159385"/>
                    <a:pt x="12954" y="121920"/>
                  </a:cubicBezTo>
                  <a:cubicBezTo>
                    <a:pt x="14478" y="59182"/>
                    <a:pt x="36068" y="21209"/>
                    <a:pt x="77724" y="7747"/>
                  </a:cubicBezTo>
                  <a:cubicBezTo>
                    <a:pt x="94234" y="2540"/>
                    <a:pt x="109855" y="0"/>
                    <a:pt x="124587" y="0"/>
                  </a:cubicBezTo>
                  <a:lnTo>
                    <a:pt x="127127" y="0"/>
                  </a:lnTo>
                  <a:cubicBezTo>
                    <a:pt x="154813" y="0"/>
                    <a:pt x="179578" y="9271"/>
                    <a:pt x="201295" y="27813"/>
                  </a:cubicBezTo>
                  <a:cubicBezTo>
                    <a:pt x="223012" y="46355"/>
                    <a:pt x="234569" y="76327"/>
                    <a:pt x="235966" y="117856"/>
                  </a:cubicBezTo>
                  <a:cubicBezTo>
                    <a:pt x="236220" y="122428"/>
                    <a:pt x="236347" y="126873"/>
                    <a:pt x="236347" y="131191"/>
                  </a:cubicBezTo>
                  <a:cubicBezTo>
                    <a:pt x="236347" y="170307"/>
                    <a:pt x="224409" y="198247"/>
                    <a:pt x="200660" y="215011"/>
                  </a:cubicBezTo>
                  <a:cubicBezTo>
                    <a:pt x="232283" y="236220"/>
                    <a:pt x="248158" y="267462"/>
                    <a:pt x="248158" y="308610"/>
                  </a:cubicBezTo>
                  <a:cubicBezTo>
                    <a:pt x="244729" y="362331"/>
                    <a:pt x="225552" y="399542"/>
                    <a:pt x="190373" y="420116"/>
                  </a:cubicBezTo>
                  <a:cubicBezTo>
                    <a:pt x="171577" y="431165"/>
                    <a:pt x="151003" y="436753"/>
                    <a:pt x="129032" y="436753"/>
                  </a:cubicBezTo>
                  <a:cubicBezTo>
                    <a:pt x="101219" y="436753"/>
                    <a:pt x="72898" y="428498"/>
                    <a:pt x="44069" y="412115"/>
                  </a:cubicBezTo>
                  <a:cubicBezTo>
                    <a:pt x="15240" y="395732"/>
                    <a:pt x="635" y="363347"/>
                    <a:pt x="127" y="315087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23647" y="63500"/>
              <a:ext cx="254508" cy="443357"/>
            </a:xfrm>
            <a:custGeom>
              <a:avLst/>
              <a:gdLst/>
              <a:ahLst/>
              <a:cxnLst/>
              <a:rect l="l" t="t" r="r" b="b"/>
              <a:pathLst>
                <a:path w="254508" h="443357">
                  <a:moveTo>
                    <a:pt x="150749" y="147447"/>
                  </a:moveTo>
                  <a:cubicBezTo>
                    <a:pt x="156845" y="140970"/>
                    <a:pt x="160020" y="132715"/>
                    <a:pt x="160020" y="122301"/>
                  </a:cubicBezTo>
                  <a:lnTo>
                    <a:pt x="163195" y="122301"/>
                  </a:lnTo>
                  <a:lnTo>
                    <a:pt x="160020" y="122301"/>
                  </a:lnTo>
                  <a:cubicBezTo>
                    <a:pt x="160020" y="112014"/>
                    <a:pt x="156845" y="103759"/>
                    <a:pt x="150749" y="97409"/>
                  </a:cubicBezTo>
                  <a:lnTo>
                    <a:pt x="153035" y="95250"/>
                  </a:lnTo>
                  <a:lnTo>
                    <a:pt x="150749" y="97409"/>
                  </a:lnTo>
                  <a:cubicBezTo>
                    <a:pt x="144526" y="90805"/>
                    <a:pt x="137541" y="87757"/>
                    <a:pt x="129794" y="87757"/>
                  </a:cubicBezTo>
                  <a:lnTo>
                    <a:pt x="129794" y="84582"/>
                  </a:lnTo>
                  <a:lnTo>
                    <a:pt x="129794" y="87757"/>
                  </a:lnTo>
                  <a:cubicBezTo>
                    <a:pt x="122047" y="87757"/>
                    <a:pt x="115062" y="90932"/>
                    <a:pt x="108839" y="97409"/>
                  </a:cubicBezTo>
                  <a:lnTo>
                    <a:pt x="108839" y="97409"/>
                  </a:lnTo>
                  <a:lnTo>
                    <a:pt x="108839" y="97409"/>
                  </a:lnTo>
                  <a:cubicBezTo>
                    <a:pt x="102743" y="103886"/>
                    <a:pt x="99568" y="112141"/>
                    <a:pt x="99568" y="122301"/>
                  </a:cubicBezTo>
                  <a:lnTo>
                    <a:pt x="96393" y="122301"/>
                  </a:lnTo>
                  <a:lnTo>
                    <a:pt x="99568" y="122301"/>
                  </a:lnTo>
                  <a:cubicBezTo>
                    <a:pt x="99568" y="132715"/>
                    <a:pt x="102743" y="140970"/>
                    <a:pt x="108839" y="147447"/>
                  </a:cubicBezTo>
                  <a:lnTo>
                    <a:pt x="108839" y="147447"/>
                  </a:lnTo>
                  <a:lnTo>
                    <a:pt x="108839" y="147447"/>
                  </a:lnTo>
                  <a:cubicBezTo>
                    <a:pt x="115062" y="154051"/>
                    <a:pt x="122047" y="157099"/>
                    <a:pt x="129794" y="157099"/>
                  </a:cubicBezTo>
                  <a:lnTo>
                    <a:pt x="129794" y="160274"/>
                  </a:lnTo>
                  <a:lnTo>
                    <a:pt x="129794" y="157099"/>
                  </a:lnTo>
                  <a:cubicBezTo>
                    <a:pt x="137541" y="157099"/>
                    <a:pt x="144526" y="153924"/>
                    <a:pt x="150749" y="147447"/>
                  </a:cubicBezTo>
                  <a:lnTo>
                    <a:pt x="153035" y="149606"/>
                  </a:lnTo>
                  <a:lnTo>
                    <a:pt x="150749" y="147447"/>
                  </a:lnTo>
                  <a:moveTo>
                    <a:pt x="155321" y="151765"/>
                  </a:moveTo>
                  <a:lnTo>
                    <a:pt x="155321" y="151765"/>
                  </a:lnTo>
                  <a:lnTo>
                    <a:pt x="155321" y="151765"/>
                  </a:lnTo>
                  <a:cubicBezTo>
                    <a:pt x="148082" y="159385"/>
                    <a:pt x="139446" y="163449"/>
                    <a:pt x="129794" y="163449"/>
                  </a:cubicBezTo>
                  <a:cubicBezTo>
                    <a:pt x="120142" y="163449"/>
                    <a:pt x="111506" y="159385"/>
                    <a:pt x="104267" y="151765"/>
                  </a:cubicBezTo>
                  <a:lnTo>
                    <a:pt x="106553" y="149606"/>
                  </a:lnTo>
                  <a:lnTo>
                    <a:pt x="104267" y="151765"/>
                  </a:lnTo>
                  <a:cubicBezTo>
                    <a:pt x="96901" y="144018"/>
                    <a:pt x="93218" y="133985"/>
                    <a:pt x="93218" y="122174"/>
                  </a:cubicBezTo>
                  <a:cubicBezTo>
                    <a:pt x="93218" y="110490"/>
                    <a:pt x="96901" y="100584"/>
                    <a:pt x="104267" y="92837"/>
                  </a:cubicBezTo>
                  <a:lnTo>
                    <a:pt x="106553" y="94996"/>
                  </a:lnTo>
                  <a:lnTo>
                    <a:pt x="104267" y="92837"/>
                  </a:lnTo>
                  <a:cubicBezTo>
                    <a:pt x="111506" y="85217"/>
                    <a:pt x="120015" y="81153"/>
                    <a:pt x="129794" y="81153"/>
                  </a:cubicBezTo>
                  <a:cubicBezTo>
                    <a:pt x="139573" y="81153"/>
                    <a:pt x="148082" y="85217"/>
                    <a:pt x="155321" y="92837"/>
                  </a:cubicBezTo>
                  <a:lnTo>
                    <a:pt x="155321" y="92837"/>
                  </a:lnTo>
                  <a:lnTo>
                    <a:pt x="155321" y="92837"/>
                  </a:lnTo>
                  <a:cubicBezTo>
                    <a:pt x="162687" y="100584"/>
                    <a:pt x="166370" y="110490"/>
                    <a:pt x="166370" y="122174"/>
                  </a:cubicBezTo>
                  <a:cubicBezTo>
                    <a:pt x="166370" y="133985"/>
                    <a:pt x="162814" y="143891"/>
                    <a:pt x="155321" y="151638"/>
                  </a:cubicBezTo>
                  <a:close/>
                  <a:moveTo>
                    <a:pt x="157734" y="332232"/>
                  </a:moveTo>
                  <a:cubicBezTo>
                    <a:pt x="166116" y="326009"/>
                    <a:pt x="170307" y="317119"/>
                    <a:pt x="170307" y="305308"/>
                  </a:cubicBezTo>
                  <a:lnTo>
                    <a:pt x="173482" y="305308"/>
                  </a:lnTo>
                  <a:lnTo>
                    <a:pt x="170307" y="305308"/>
                  </a:lnTo>
                  <a:cubicBezTo>
                    <a:pt x="170307" y="293624"/>
                    <a:pt x="166116" y="284861"/>
                    <a:pt x="157734" y="278511"/>
                  </a:cubicBezTo>
                  <a:lnTo>
                    <a:pt x="157734" y="278511"/>
                  </a:lnTo>
                  <a:lnTo>
                    <a:pt x="157734" y="278511"/>
                  </a:lnTo>
                  <a:cubicBezTo>
                    <a:pt x="149098" y="271907"/>
                    <a:pt x="139446" y="268605"/>
                    <a:pt x="128778" y="268605"/>
                  </a:cubicBezTo>
                  <a:lnTo>
                    <a:pt x="128778" y="265430"/>
                  </a:lnTo>
                  <a:lnTo>
                    <a:pt x="128778" y="268605"/>
                  </a:lnTo>
                  <a:cubicBezTo>
                    <a:pt x="118110" y="268605"/>
                    <a:pt x="108458" y="271907"/>
                    <a:pt x="99822" y="278511"/>
                  </a:cubicBezTo>
                  <a:lnTo>
                    <a:pt x="99822" y="278511"/>
                  </a:lnTo>
                  <a:lnTo>
                    <a:pt x="99822" y="278511"/>
                  </a:lnTo>
                  <a:cubicBezTo>
                    <a:pt x="91440" y="284861"/>
                    <a:pt x="87249" y="293624"/>
                    <a:pt x="87249" y="305308"/>
                  </a:cubicBezTo>
                  <a:lnTo>
                    <a:pt x="84074" y="305308"/>
                  </a:lnTo>
                  <a:lnTo>
                    <a:pt x="87249" y="305308"/>
                  </a:lnTo>
                  <a:cubicBezTo>
                    <a:pt x="87249" y="317119"/>
                    <a:pt x="91440" y="325882"/>
                    <a:pt x="99822" y="332232"/>
                  </a:cubicBezTo>
                  <a:lnTo>
                    <a:pt x="99822" y="332232"/>
                  </a:lnTo>
                  <a:lnTo>
                    <a:pt x="99822" y="332232"/>
                  </a:lnTo>
                  <a:cubicBezTo>
                    <a:pt x="108458" y="338709"/>
                    <a:pt x="118110" y="342011"/>
                    <a:pt x="128778" y="342011"/>
                  </a:cubicBezTo>
                  <a:lnTo>
                    <a:pt x="128778" y="345186"/>
                  </a:lnTo>
                  <a:lnTo>
                    <a:pt x="128778" y="342011"/>
                  </a:lnTo>
                  <a:cubicBezTo>
                    <a:pt x="139446" y="342011"/>
                    <a:pt x="149098" y="338836"/>
                    <a:pt x="157734" y="332232"/>
                  </a:cubicBezTo>
                  <a:lnTo>
                    <a:pt x="159639" y="334772"/>
                  </a:lnTo>
                  <a:lnTo>
                    <a:pt x="157734" y="332232"/>
                  </a:lnTo>
                  <a:moveTo>
                    <a:pt x="161544" y="337312"/>
                  </a:moveTo>
                  <a:lnTo>
                    <a:pt x="161544" y="337312"/>
                  </a:lnTo>
                  <a:lnTo>
                    <a:pt x="161544" y="337312"/>
                  </a:lnTo>
                  <a:cubicBezTo>
                    <a:pt x="151765" y="344678"/>
                    <a:pt x="140843" y="348361"/>
                    <a:pt x="128778" y="348361"/>
                  </a:cubicBezTo>
                  <a:cubicBezTo>
                    <a:pt x="116713" y="348361"/>
                    <a:pt x="105664" y="344678"/>
                    <a:pt x="96012" y="337312"/>
                  </a:cubicBezTo>
                  <a:lnTo>
                    <a:pt x="97917" y="334772"/>
                  </a:lnTo>
                  <a:lnTo>
                    <a:pt x="96012" y="337312"/>
                  </a:lnTo>
                  <a:cubicBezTo>
                    <a:pt x="85852" y="329692"/>
                    <a:pt x="80899" y="318897"/>
                    <a:pt x="80899" y="305435"/>
                  </a:cubicBezTo>
                  <a:cubicBezTo>
                    <a:pt x="80899" y="291973"/>
                    <a:pt x="85852" y="281305"/>
                    <a:pt x="96012" y="273558"/>
                  </a:cubicBezTo>
                  <a:lnTo>
                    <a:pt x="97917" y="276098"/>
                  </a:lnTo>
                  <a:lnTo>
                    <a:pt x="96012" y="273558"/>
                  </a:lnTo>
                  <a:cubicBezTo>
                    <a:pt x="105791" y="266192"/>
                    <a:pt x="116713" y="262382"/>
                    <a:pt x="128905" y="262382"/>
                  </a:cubicBezTo>
                  <a:cubicBezTo>
                    <a:pt x="141097" y="262382"/>
                    <a:pt x="152019" y="266065"/>
                    <a:pt x="161671" y="273558"/>
                  </a:cubicBezTo>
                  <a:lnTo>
                    <a:pt x="159766" y="276098"/>
                  </a:lnTo>
                  <a:lnTo>
                    <a:pt x="161671" y="273558"/>
                  </a:lnTo>
                  <a:cubicBezTo>
                    <a:pt x="171704" y="281178"/>
                    <a:pt x="176784" y="291973"/>
                    <a:pt x="176784" y="305435"/>
                  </a:cubicBezTo>
                  <a:cubicBezTo>
                    <a:pt x="176784" y="319024"/>
                    <a:pt x="171831" y="329819"/>
                    <a:pt x="161671" y="337312"/>
                  </a:cubicBezTo>
                  <a:close/>
                  <a:moveTo>
                    <a:pt x="0" y="318389"/>
                  </a:moveTo>
                  <a:cubicBezTo>
                    <a:pt x="0" y="262382"/>
                    <a:pt x="20193" y="225298"/>
                    <a:pt x="61468" y="208661"/>
                  </a:cubicBezTo>
                  <a:lnTo>
                    <a:pt x="62611" y="211582"/>
                  </a:lnTo>
                  <a:lnTo>
                    <a:pt x="60833" y="214249"/>
                  </a:lnTo>
                  <a:cubicBezTo>
                    <a:pt x="29972" y="193421"/>
                    <a:pt x="13970" y="163703"/>
                    <a:pt x="12827" y="125222"/>
                  </a:cubicBezTo>
                  <a:lnTo>
                    <a:pt x="12827" y="125095"/>
                  </a:lnTo>
                  <a:lnTo>
                    <a:pt x="12827" y="124968"/>
                  </a:lnTo>
                  <a:cubicBezTo>
                    <a:pt x="14351" y="61595"/>
                    <a:pt x="36322" y="21844"/>
                    <a:pt x="79883" y="7874"/>
                  </a:cubicBezTo>
                  <a:lnTo>
                    <a:pt x="79883" y="7874"/>
                  </a:lnTo>
                  <a:lnTo>
                    <a:pt x="79883" y="7874"/>
                  </a:lnTo>
                  <a:cubicBezTo>
                    <a:pt x="96647" y="2667"/>
                    <a:pt x="112522" y="0"/>
                    <a:pt x="127635" y="0"/>
                  </a:cubicBezTo>
                  <a:lnTo>
                    <a:pt x="127635" y="3175"/>
                  </a:lnTo>
                  <a:lnTo>
                    <a:pt x="127635" y="0"/>
                  </a:lnTo>
                  <a:lnTo>
                    <a:pt x="130175" y="0"/>
                  </a:lnTo>
                  <a:lnTo>
                    <a:pt x="130175" y="3175"/>
                  </a:lnTo>
                  <a:lnTo>
                    <a:pt x="130175" y="0"/>
                  </a:lnTo>
                  <a:cubicBezTo>
                    <a:pt x="158623" y="0"/>
                    <a:pt x="184150" y="9525"/>
                    <a:pt x="206375" y="28575"/>
                  </a:cubicBezTo>
                  <a:lnTo>
                    <a:pt x="206375" y="28575"/>
                  </a:lnTo>
                  <a:lnTo>
                    <a:pt x="206375" y="28575"/>
                  </a:lnTo>
                  <a:cubicBezTo>
                    <a:pt x="229108" y="47879"/>
                    <a:pt x="240792" y="78994"/>
                    <a:pt x="242189" y="120904"/>
                  </a:cubicBezTo>
                  <a:lnTo>
                    <a:pt x="239014" y="121031"/>
                  </a:lnTo>
                  <a:lnTo>
                    <a:pt x="242189" y="120904"/>
                  </a:lnTo>
                  <a:cubicBezTo>
                    <a:pt x="242443" y="125603"/>
                    <a:pt x="242570" y="130048"/>
                    <a:pt x="242570" y="134493"/>
                  </a:cubicBezTo>
                  <a:lnTo>
                    <a:pt x="239395" y="134493"/>
                  </a:lnTo>
                  <a:lnTo>
                    <a:pt x="242570" y="134493"/>
                  </a:lnTo>
                  <a:cubicBezTo>
                    <a:pt x="242570" y="174244"/>
                    <a:pt x="230378" y="203327"/>
                    <a:pt x="205613" y="220980"/>
                  </a:cubicBezTo>
                  <a:lnTo>
                    <a:pt x="203835" y="218440"/>
                  </a:lnTo>
                  <a:lnTo>
                    <a:pt x="205613" y="215773"/>
                  </a:lnTo>
                  <a:cubicBezTo>
                    <a:pt x="238252" y="237617"/>
                    <a:pt x="254508" y="269875"/>
                    <a:pt x="254508" y="312039"/>
                  </a:cubicBezTo>
                  <a:lnTo>
                    <a:pt x="254508" y="312166"/>
                  </a:lnTo>
                  <a:lnTo>
                    <a:pt x="254508" y="312293"/>
                  </a:lnTo>
                  <a:cubicBezTo>
                    <a:pt x="251079" y="366776"/>
                    <a:pt x="231521" y="405130"/>
                    <a:pt x="195072" y="426339"/>
                  </a:cubicBezTo>
                  <a:lnTo>
                    <a:pt x="193421" y="423545"/>
                  </a:lnTo>
                  <a:lnTo>
                    <a:pt x="195072" y="426339"/>
                  </a:lnTo>
                  <a:cubicBezTo>
                    <a:pt x="175768" y="437769"/>
                    <a:pt x="154686" y="443357"/>
                    <a:pt x="132080" y="443357"/>
                  </a:cubicBezTo>
                  <a:lnTo>
                    <a:pt x="132080" y="440182"/>
                  </a:lnTo>
                  <a:lnTo>
                    <a:pt x="132080" y="443357"/>
                  </a:lnTo>
                  <a:cubicBezTo>
                    <a:pt x="103505" y="443357"/>
                    <a:pt x="74676" y="434975"/>
                    <a:pt x="45593" y="418338"/>
                  </a:cubicBezTo>
                  <a:lnTo>
                    <a:pt x="45593" y="418338"/>
                  </a:lnTo>
                  <a:lnTo>
                    <a:pt x="45593" y="418338"/>
                  </a:lnTo>
                  <a:cubicBezTo>
                    <a:pt x="15494" y="401066"/>
                    <a:pt x="508" y="367411"/>
                    <a:pt x="0" y="318516"/>
                  </a:cubicBezTo>
                  <a:lnTo>
                    <a:pt x="0" y="318516"/>
                  </a:lnTo>
                  <a:lnTo>
                    <a:pt x="0" y="318516"/>
                  </a:lnTo>
                  <a:moveTo>
                    <a:pt x="6350" y="318516"/>
                  </a:moveTo>
                  <a:lnTo>
                    <a:pt x="3175" y="318516"/>
                  </a:lnTo>
                  <a:lnTo>
                    <a:pt x="6350" y="318516"/>
                  </a:lnTo>
                  <a:cubicBezTo>
                    <a:pt x="6858" y="366268"/>
                    <a:pt x="21336" y="397256"/>
                    <a:pt x="48768" y="412877"/>
                  </a:cubicBezTo>
                  <a:lnTo>
                    <a:pt x="47244" y="415671"/>
                  </a:lnTo>
                  <a:lnTo>
                    <a:pt x="48768" y="412877"/>
                  </a:lnTo>
                  <a:cubicBezTo>
                    <a:pt x="77089" y="429133"/>
                    <a:pt x="104902" y="437134"/>
                    <a:pt x="132207" y="437134"/>
                  </a:cubicBezTo>
                  <a:cubicBezTo>
                    <a:pt x="153670" y="437134"/>
                    <a:pt x="173609" y="431673"/>
                    <a:pt x="192024" y="420878"/>
                  </a:cubicBezTo>
                  <a:lnTo>
                    <a:pt x="192024" y="420878"/>
                  </a:lnTo>
                  <a:lnTo>
                    <a:pt x="192024" y="420878"/>
                  </a:lnTo>
                  <a:cubicBezTo>
                    <a:pt x="226060" y="400939"/>
                    <a:pt x="244983" y="364998"/>
                    <a:pt x="248285" y="311912"/>
                  </a:cubicBezTo>
                  <a:lnTo>
                    <a:pt x="251460" y="312166"/>
                  </a:lnTo>
                  <a:lnTo>
                    <a:pt x="248285" y="312166"/>
                  </a:lnTo>
                  <a:cubicBezTo>
                    <a:pt x="248285" y="271907"/>
                    <a:pt x="232918" y="241808"/>
                    <a:pt x="202184" y="221234"/>
                  </a:cubicBezTo>
                  <a:lnTo>
                    <a:pt x="198374" y="218694"/>
                  </a:lnTo>
                  <a:lnTo>
                    <a:pt x="202184" y="216027"/>
                  </a:lnTo>
                  <a:cubicBezTo>
                    <a:pt x="224790" y="199898"/>
                    <a:pt x="236474" y="173101"/>
                    <a:pt x="236474" y="134747"/>
                  </a:cubicBezTo>
                  <a:cubicBezTo>
                    <a:pt x="236474" y="130556"/>
                    <a:pt x="236347" y="126111"/>
                    <a:pt x="236093" y="121539"/>
                  </a:cubicBezTo>
                  <a:lnTo>
                    <a:pt x="236093" y="121539"/>
                  </a:lnTo>
                  <a:lnTo>
                    <a:pt x="236093" y="121539"/>
                  </a:lnTo>
                  <a:cubicBezTo>
                    <a:pt x="234696" y="80518"/>
                    <a:pt x="223266" y="51562"/>
                    <a:pt x="202438" y="33782"/>
                  </a:cubicBezTo>
                  <a:lnTo>
                    <a:pt x="204470" y="31369"/>
                  </a:lnTo>
                  <a:lnTo>
                    <a:pt x="202438" y="33782"/>
                  </a:lnTo>
                  <a:cubicBezTo>
                    <a:pt x="181102" y="15367"/>
                    <a:pt x="157099" y="6350"/>
                    <a:pt x="130175" y="6350"/>
                  </a:cubicBezTo>
                  <a:lnTo>
                    <a:pt x="127635" y="6350"/>
                  </a:lnTo>
                  <a:cubicBezTo>
                    <a:pt x="113284" y="6350"/>
                    <a:pt x="97917" y="8890"/>
                    <a:pt x="81788" y="13970"/>
                  </a:cubicBezTo>
                  <a:lnTo>
                    <a:pt x="80772" y="10922"/>
                  </a:lnTo>
                  <a:lnTo>
                    <a:pt x="81788" y="13970"/>
                  </a:lnTo>
                  <a:cubicBezTo>
                    <a:pt x="42037" y="26797"/>
                    <a:pt x="20701" y="63119"/>
                    <a:pt x="19177" y="125222"/>
                  </a:cubicBezTo>
                  <a:lnTo>
                    <a:pt x="16002" y="125095"/>
                  </a:lnTo>
                  <a:lnTo>
                    <a:pt x="19177" y="124968"/>
                  </a:lnTo>
                  <a:cubicBezTo>
                    <a:pt x="20320" y="161417"/>
                    <a:pt x="35306" y="189357"/>
                    <a:pt x="64389" y="208915"/>
                  </a:cubicBezTo>
                  <a:lnTo>
                    <a:pt x="69342" y="212217"/>
                  </a:lnTo>
                  <a:lnTo>
                    <a:pt x="63754" y="214503"/>
                  </a:lnTo>
                  <a:cubicBezTo>
                    <a:pt x="25654" y="229870"/>
                    <a:pt x="6223" y="264033"/>
                    <a:pt x="6223" y="3183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45626" y="4883000"/>
            <a:ext cx="330421" cy="299762"/>
            <a:chOff x="0" y="0"/>
            <a:chExt cx="630504" cy="572008"/>
          </a:xfrm>
        </p:grpSpPr>
        <p:sp>
          <p:nvSpPr>
            <p:cNvPr id="15" name="Freeform 15"/>
            <p:cNvSpPr/>
            <p:nvPr/>
          </p:nvSpPr>
          <p:spPr>
            <a:xfrm>
              <a:off x="66675" y="68580"/>
              <a:ext cx="226314" cy="386461"/>
            </a:xfrm>
            <a:custGeom>
              <a:avLst/>
              <a:gdLst/>
              <a:ahLst/>
              <a:cxnLst/>
              <a:rect l="l" t="t" r="r" b="b"/>
              <a:pathLst>
                <a:path w="226314" h="386461">
                  <a:moveTo>
                    <a:pt x="111379" y="234823"/>
                  </a:moveTo>
                  <a:cubicBezTo>
                    <a:pt x="102997" y="234823"/>
                    <a:pt x="95250" y="237617"/>
                    <a:pt x="88138" y="243205"/>
                  </a:cubicBezTo>
                  <a:cubicBezTo>
                    <a:pt x="81026" y="248793"/>
                    <a:pt x="77470" y="257175"/>
                    <a:pt x="77470" y="268097"/>
                  </a:cubicBezTo>
                  <a:cubicBezTo>
                    <a:pt x="77470" y="279019"/>
                    <a:pt x="81026" y="287401"/>
                    <a:pt x="88011" y="292862"/>
                  </a:cubicBezTo>
                  <a:cubicBezTo>
                    <a:pt x="94996" y="298323"/>
                    <a:pt x="102870" y="301244"/>
                    <a:pt x="111379" y="301244"/>
                  </a:cubicBezTo>
                  <a:cubicBezTo>
                    <a:pt x="119761" y="301244"/>
                    <a:pt x="127381" y="298450"/>
                    <a:pt x="134493" y="292862"/>
                  </a:cubicBezTo>
                  <a:cubicBezTo>
                    <a:pt x="141605" y="287274"/>
                    <a:pt x="145034" y="279019"/>
                    <a:pt x="145034" y="268097"/>
                  </a:cubicBezTo>
                  <a:cubicBezTo>
                    <a:pt x="145034" y="257175"/>
                    <a:pt x="141478" y="248793"/>
                    <a:pt x="134493" y="243205"/>
                  </a:cubicBezTo>
                  <a:cubicBezTo>
                    <a:pt x="127508" y="237617"/>
                    <a:pt x="119761" y="234823"/>
                    <a:pt x="111379" y="234823"/>
                  </a:cubicBezTo>
                  <a:moveTo>
                    <a:pt x="108331" y="155194"/>
                  </a:moveTo>
                  <a:cubicBezTo>
                    <a:pt x="179959" y="159385"/>
                    <a:pt x="218821" y="192659"/>
                    <a:pt x="225171" y="255016"/>
                  </a:cubicBezTo>
                  <a:cubicBezTo>
                    <a:pt x="225933" y="262382"/>
                    <a:pt x="226314" y="269494"/>
                    <a:pt x="226314" y="276225"/>
                  </a:cubicBezTo>
                  <a:cubicBezTo>
                    <a:pt x="226314" y="326517"/>
                    <a:pt x="205613" y="359664"/>
                    <a:pt x="164211" y="375666"/>
                  </a:cubicBezTo>
                  <a:cubicBezTo>
                    <a:pt x="145288" y="382905"/>
                    <a:pt x="127508" y="386461"/>
                    <a:pt x="110744" y="386461"/>
                  </a:cubicBezTo>
                  <a:cubicBezTo>
                    <a:pt x="86233" y="386461"/>
                    <a:pt x="64262" y="378587"/>
                    <a:pt x="44704" y="362839"/>
                  </a:cubicBezTo>
                  <a:cubicBezTo>
                    <a:pt x="14859" y="338582"/>
                    <a:pt x="0" y="296037"/>
                    <a:pt x="0" y="235077"/>
                  </a:cubicBezTo>
                  <a:cubicBezTo>
                    <a:pt x="3429" y="151511"/>
                    <a:pt x="53594" y="73152"/>
                    <a:pt x="150749" y="0"/>
                  </a:cubicBezTo>
                  <a:lnTo>
                    <a:pt x="191008" y="91948"/>
                  </a:lnTo>
                  <a:cubicBezTo>
                    <a:pt x="144018" y="115824"/>
                    <a:pt x="116459" y="137033"/>
                    <a:pt x="108204" y="155321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3500" y="63500"/>
              <a:ext cx="232918" cy="394716"/>
            </a:xfrm>
            <a:custGeom>
              <a:avLst/>
              <a:gdLst/>
              <a:ahLst/>
              <a:cxnLst/>
              <a:rect l="l" t="t" r="r" b="b"/>
              <a:pathLst>
                <a:path w="232918" h="394716">
                  <a:moveTo>
                    <a:pt x="114554" y="243078"/>
                  </a:moveTo>
                  <a:cubicBezTo>
                    <a:pt x="106934" y="243078"/>
                    <a:pt x="99949" y="245618"/>
                    <a:pt x="93345" y="250825"/>
                  </a:cubicBezTo>
                  <a:lnTo>
                    <a:pt x="91440" y="248285"/>
                  </a:lnTo>
                  <a:lnTo>
                    <a:pt x="93472" y="250825"/>
                  </a:lnTo>
                  <a:cubicBezTo>
                    <a:pt x="87249" y="255778"/>
                    <a:pt x="83947" y="263017"/>
                    <a:pt x="83947" y="273304"/>
                  </a:cubicBezTo>
                  <a:lnTo>
                    <a:pt x="80772" y="273304"/>
                  </a:lnTo>
                  <a:lnTo>
                    <a:pt x="83947" y="273304"/>
                  </a:lnTo>
                  <a:cubicBezTo>
                    <a:pt x="83947" y="283591"/>
                    <a:pt x="87249" y="290830"/>
                    <a:pt x="93345" y="295656"/>
                  </a:cubicBezTo>
                  <a:lnTo>
                    <a:pt x="93345" y="295656"/>
                  </a:lnTo>
                  <a:lnTo>
                    <a:pt x="93345" y="295656"/>
                  </a:lnTo>
                  <a:cubicBezTo>
                    <a:pt x="99822" y="300863"/>
                    <a:pt x="106934" y="303276"/>
                    <a:pt x="114681" y="303276"/>
                  </a:cubicBezTo>
                  <a:lnTo>
                    <a:pt x="114681" y="306451"/>
                  </a:lnTo>
                  <a:lnTo>
                    <a:pt x="114681" y="303276"/>
                  </a:lnTo>
                  <a:cubicBezTo>
                    <a:pt x="122301" y="303276"/>
                    <a:pt x="129286" y="300736"/>
                    <a:pt x="135890" y="295656"/>
                  </a:cubicBezTo>
                  <a:lnTo>
                    <a:pt x="135890" y="295656"/>
                  </a:lnTo>
                  <a:lnTo>
                    <a:pt x="135890" y="295656"/>
                  </a:lnTo>
                  <a:cubicBezTo>
                    <a:pt x="141986" y="290830"/>
                    <a:pt x="145288" y="283591"/>
                    <a:pt x="145288" y="273304"/>
                  </a:cubicBezTo>
                  <a:lnTo>
                    <a:pt x="148463" y="273304"/>
                  </a:lnTo>
                  <a:lnTo>
                    <a:pt x="145288" y="273304"/>
                  </a:lnTo>
                  <a:cubicBezTo>
                    <a:pt x="145288" y="263017"/>
                    <a:pt x="141986" y="255778"/>
                    <a:pt x="135890" y="250825"/>
                  </a:cubicBezTo>
                  <a:lnTo>
                    <a:pt x="137922" y="248285"/>
                  </a:lnTo>
                  <a:lnTo>
                    <a:pt x="135890" y="250825"/>
                  </a:lnTo>
                  <a:cubicBezTo>
                    <a:pt x="129413" y="245618"/>
                    <a:pt x="122301" y="243078"/>
                    <a:pt x="114808" y="243078"/>
                  </a:cubicBezTo>
                  <a:lnTo>
                    <a:pt x="114808" y="239903"/>
                  </a:lnTo>
                  <a:lnTo>
                    <a:pt x="114808" y="243078"/>
                  </a:lnTo>
                  <a:moveTo>
                    <a:pt x="114808" y="236728"/>
                  </a:moveTo>
                  <a:cubicBezTo>
                    <a:pt x="123952" y="236728"/>
                    <a:pt x="132334" y="239776"/>
                    <a:pt x="139954" y="245872"/>
                  </a:cubicBezTo>
                  <a:lnTo>
                    <a:pt x="139954" y="245872"/>
                  </a:lnTo>
                  <a:lnTo>
                    <a:pt x="139954" y="245872"/>
                  </a:lnTo>
                  <a:cubicBezTo>
                    <a:pt x="147955" y="252222"/>
                    <a:pt x="151638" y="261620"/>
                    <a:pt x="151638" y="273304"/>
                  </a:cubicBezTo>
                  <a:cubicBezTo>
                    <a:pt x="151638" y="284988"/>
                    <a:pt x="147828" y="294259"/>
                    <a:pt x="139827" y="300609"/>
                  </a:cubicBezTo>
                  <a:lnTo>
                    <a:pt x="137922" y="298069"/>
                  </a:lnTo>
                  <a:lnTo>
                    <a:pt x="139827" y="300609"/>
                  </a:lnTo>
                  <a:cubicBezTo>
                    <a:pt x="132207" y="306578"/>
                    <a:pt x="123825" y="309626"/>
                    <a:pt x="114808" y="309626"/>
                  </a:cubicBezTo>
                  <a:cubicBezTo>
                    <a:pt x="105537" y="309626"/>
                    <a:pt x="97028" y="306578"/>
                    <a:pt x="89535" y="300609"/>
                  </a:cubicBezTo>
                  <a:lnTo>
                    <a:pt x="91567" y="298069"/>
                  </a:lnTo>
                  <a:lnTo>
                    <a:pt x="89662" y="300609"/>
                  </a:lnTo>
                  <a:cubicBezTo>
                    <a:pt x="81661" y="294259"/>
                    <a:pt x="77851" y="284988"/>
                    <a:pt x="77851" y="273304"/>
                  </a:cubicBezTo>
                  <a:cubicBezTo>
                    <a:pt x="77851" y="261620"/>
                    <a:pt x="81661" y="252222"/>
                    <a:pt x="89662" y="245872"/>
                  </a:cubicBezTo>
                  <a:lnTo>
                    <a:pt x="89662" y="245872"/>
                  </a:lnTo>
                  <a:lnTo>
                    <a:pt x="89662" y="245872"/>
                  </a:lnTo>
                  <a:cubicBezTo>
                    <a:pt x="97282" y="239903"/>
                    <a:pt x="105664" y="236728"/>
                    <a:pt x="114808" y="236728"/>
                  </a:cubicBezTo>
                  <a:close/>
                  <a:moveTo>
                    <a:pt x="111887" y="157099"/>
                  </a:moveTo>
                  <a:cubicBezTo>
                    <a:pt x="184658" y="161417"/>
                    <a:pt x="225171" y="195580"/>
                    <a:pt x="231775" y="259842"/>
                  </a:cubicBezTo>
                  <a:lnTo>
                    <a:pt x="231775" y="259842"/>
                  </a:lnTo>
                  <a:lnTo>
                    <a:pt x="231775" y="259842"/>
                  </a:lnTo>
                  <a:cubicBezTo>
                    <a:pt x="232537" y="267335"/>
                    <a:pt x="232918" y="274447"/>
                    <a:pt x="232918" y="281305"/>
                  </a:cubicBezTo>
                  <a:lnTo>
                    <a:pt x="229743" y="281305"/>
                  </a:lnTo>
                  <a:lnTo>
                    <a:pt x="232918" y="281305"/>
                  </a:lnTo>
                  <a:cubicBezTo>
                    <a:pt x="232918" y="332740"/>
                    <a:pt x="211582" y="367157"/>
                    <a:pt x="168783" y="383667"/>
                  </a:cubicBezTo>
                  <a:lnTo>
                    <a:pt x="168783" y="383667"/>
                  </a:lnTo>
                  <a:lnTo>
                    <a:pt x="168783" y="383667"/>
                  </a:lnTo>
                  <a:cubicBezTo>
                    <a:pt x="149606" y="391033"/>
                    <a:pt x="131318" y="394716"/>
                    <a:pt x="114173" y="394716"/>
                  </a:cubicBezTo>
                  <a:lnTo>
                    <a:pt x="114173" y="391541"/>
                  </a:lnTo>
                  <a:lnTo>
                    <a:pt x="114173" y="394716"/>
                  </a:lnTo>
                  <a:cubicBezTo>
                    <a:pt x="88900" y="394716"/>
                    <a:pt x="66167" y="386588"/>
                    <a:pt x="46101" y="370332"/>
                  </a:cubicBezTo>
                  <a:lnTo>
                    <a:pt x="46101" y="370332"/>
                  </a:lnTo>
                  <a:lnTo>
                    <a:pt x="46101" y="370332"/>
                  </a:lnTo>
                  <a:cubicBezTo>
                    <a:pt x="14986" y="345313"/>
                    <a:pt x="0" y="301498"/>
                    <a:pt x="0" y="240030"/>
                  </a:cubicBezTo>
                  <a:lnTo>
                    <a:pt x="0" y="240030"/>
                  </a:lnTo>
                  <a:lnTo>
                    <a:pt x="0" y="239903"/>
                  </a:lnTo>
                  <a:cubicBezTo>
                    <a:pt x="3429" y="155067"/>
                    <a:pt x="54483" y="75819"/>
                    <a:pt x="152019" y="2413"/>
                  </a:cubicBezTo>
                  <a:lnTo>
                    <a:pt x="155194" y="0"/>
                  </a:lnTo>
                  <a:lnTo>
                    <a:pt x="156845" y="3683"/>
                  </a:lnTo>
                  <a:lnTo>
                    <a:pt x="197104" y="95631"/>
                  </a:lnTo>
                  <a:lnTo>
                    <a:pt x="198247" y="98425"/>
                  </a:lnTo>
                  <a:lnTo>
                    <a:pt x="195580" y="99822"/>
                  </a:lnTo>
                  <a:cubicBezTo>
                    <a:pt x="148463" y="123825"/>
                    <a:pt x="121920" y="144526"/>
                    <a:pt x="114300" y="161671"/>
                  </a:cubicBezTo>
                  <a:lnTo>
                    <a:pt x="111379" y="160401"/>
                  </a:lnTo>
                  <a:lnTo>
                    <a:pt x="111506" y="157226"/>
                  </a:lnTo>
                  <a:moveTo>
                    <a:pt x="111125" y="163576"/>
                  </a:moveTo>
                  <a:lnTo>
                    <a:pt x="106553" y="163322"/>
                  </a:lnTo>
                  <a:lnTo>
                    <a:pt x="108458" y="159131"/>
                  </a:lnTo>
                  <a:cubicBezTo>
                    <a:pt x="117221" y="139700"/>
                    <a:pt x="145796" y="118110"/>
                    <a:pt x="192659" y="94234"/>
                  </a:cubicBezTo>
                  <a:lnTo>
                    <a:pt x="194056" y="97028"/>
                  </a:lnTo>
                  <a:lnTo>
                    <a:pt x="191135" y="98298"/>
                  </a:lnTo>
                  <a:lnTo>
                    <a:pt x="150876" y="6350"/>
                  </a:lnTo>
                  <a:lnTo>
                    <a:pt x="153797" y="5080"/>
                  </a:lnTo>
                  <a:lnTo>
                    <a:pt x="155702" y="7620"/>
                  </a:lnTo>
                  <a:cubicBezTo>
                    <a:pt x="59182" y="80391"/>
                    <a:pt x="9652" y="157988"/>
                    <a:pt x="6350" y="240157"/>
                  </a:cubicBezTo>
                  <a:lnTo>
                    <a:pt x="3175" y="240030"/>
                  </a:lnTo>
                  <a:lnTo>
                    <a:pt x="6350" y="240030"/>
                  </a:lnTo>
                  <a:cubicBezTo>
                    <a:pt x="6350" y="300609"/>
                    <a:pt x="21209" y="342011"/>
                    <a:pt x="49911" y="365379"/>
                  </a:cubicBezTo>
                  <a:lnTo>
                    <a:pt x="47879" y="367792"/>
                  </a:lnTo>
                  <a:lnTo>
                    <a:pt x="49911" y="365379"/>
                  </a:lnTo>
                  <a:cubicBezTo>
                    <a:pt x="68834" y="380746"/>
                    <a:pt x="90170" y="388366"/>
                    <a:pt x="113919" y="388366"/>
                  </a:cubicBezTo>
                  <a:cubicBezTo>
                    <a:pt x="130175" y="388366"/>
                    <a:pt x="147574" y="384810"/>
                    <a:pt x="166243" y="377698"/>
                  </a:cubicBezTo>
                  <a:lnTo>
                    <a:pt x="167386" y="380619"/>
                  </a:lnTo>
                  <a:lnTo>
                    <a:pt x="166243" y="377698"/>
                  </a:lnTo>
                  <a:cubicBezTo>
                    <a:pt x="206248" y="362331"/>
                    <a:pt x="226314" y="330581"/>
                    <a:pt x="226314" y="281305"/>
                  </a:cubicBezTo>
                  <a:cubicBezTo>
                    <a:pt x="226314" y="274701"/>
                    <a:pt x="225933" y="267716"/>
                    <a:pt x="225298" y="260477"/>
                  </a:cubicBezTo>
                  <a:lnTo>
                    <a:pt x="228473" y="260223"/>
                  </a:lnTo>
                  <a:lnTo>
                    <a:pt x="225298" y="260604"/>
                  </a:lnTo>
                  <a:cubicBezTo>
                    <a:pt x="219202" y="200152"/>
                    <a:pt x="181737" y="167767"/>
                    <a:pt x="111379" y="1635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14960" y="82550"/>
              <a:ext cx="248793" cy="422910"/>
            </a:xfrm>
            <a:custGeom>
              <a:avLst/>
              <a:gdLst/>
              <a:ahLst/>
              <a:cxnLst/>
              <a:rect l="l" t="t" r="r" b="b"/>
              <a:pathLst>
                <a:path w="248793" h="422910">
                  <a:moveTo>
                    <a:pt x="126746" y="321818"/>
                  </a:moveTo>
                  <a:cubicBezTo>
                    <a:pt x="148463" y="321818"/>
                    <a:pt x="159385" y="313182"/>
                    <a:pt x="159512" y="295910"/>
                  </a:cubicBezTo>
                  <a:lnTo>
                    <a:pt x="159512" y="295275"/>
                  </a:lnTo>
                  <a:cubicBezTo>
                    <a:pt x="159512" y="271780"/>
                    <a:pt x="145923" y="256286"/>
                    <a:pt x="118745" y="248793"/>
                  </a:cubicBezTo>
                  <a:cubicBezTo>
                    <a:pt x="91567" y="241300"/>
                    <a:pt x="76200" y="224663"/>
                    <a:pt x="72771" y="199009"/>
                  </a:cubicBezTo>
                  <a:cubicBezTo>
                    <a:pt x="72390" y="195834"/>
                    <a:pt x="72136" y="192786"/>
                    <a:pt x="72136" y="189738"/>
                  </a:cubicBezTo>
                  <a:cubicBezTo>
                    <a:pt x="72136" y="167132"/>
                    <a:pt x="83566" y="144907"/>
                    <a:pt x="106299" y="122809"/>
                  </a:cubicBezTo>
                  <a:cubicBezTo>
                    <a:pt x="122174" y="107315"/>
                    <a:pt x="130048" y="96520"/>
                    <a:pt x="130048" y="90551"/>
                  </a:cubicBezTo>
                  <a:cubicBezTo>
                    <a:pt x="130048" y="86995"/>
                    <a:pt x="127000" y="85090"/>
                    <a:pt x="121031" y="84963"/>
                  </a:cubicBezTo>
                  <a:lnTo>
                    <a:pt x="120396" y="84963"/>
                  </a:lnTo>
                  <a:cubicBezTo>
                    <a:pt x="104394" y="84963"/>
                    <a:pt x="75692" y="97790"/>
                    <a:pt x="34163" y="123317"/>
                  </a:cubicBezTo>
                  <a:lnTo>
                    <a:pt x="12573" y="42164"/>
                  </a:lnTo>
                  <a:cubicBezTo>
                    <a:pt x="27940" y="22225"/>
                    <a:pt x="62357" y="8636"/>
                    <a:pt x="115824" y="1524"/>
                  </a:cubicBezTo>
                  <a:cubicBezTo>
                    <a:pt x="124206" y="508"/>
                    <a:pt x="132080" y="0"/>
                    <a:pt x="139573" y="0"/>
                  </a:cubicBezTo>
                  <a:cubicBezTo>
                    <a:pt x="179197" y="0"/>
                    <a:pt x="204978" y="15494"/>
                    <a:pt x="216789" y="46609"/>
                  </a:cubicBezTo>
                  <a:cubicBezTo>
                    <a:pt x="220472" y="56261"/>
                    <a:pt x="222250" y="66167"/>
                    <a:pt x="222250" y="76581"/>
                  </a:cubicBezTo>
                  <a:cubicBezTo>
                    <a:pt x="222250" y="106426"/>
                    <a:pt x="207391" y="139827"/>
                    <a:pt x="177800" y="176657"/>
                  </a:cubicBezTo>
                  <a:cubicBezTo>
                    <a:pt x="218059" y="208788"/>
                    <a:pt x="241300" y="248031"/>
                    <a:pt x="247523" y="294386"/>
                  </a:cubicBezTo>
                  <a:cubicBezTo>
                    <a:pt x="248412" y="301117"/>
                    <a:pt x="248793" y="307721"/>
                    <a:pt x="248793" y="314071"/>
                  </a:cubicBezTo>
                  <a:cubicBezTo>
                    <a:pt x="248793" y="351282"/>
                    <a:pt x="232918" y="381508"/>
                    <a:pt x="201295" y="404622"/>
                  </a:cubicBezTo>
                  <a:cubicBezTo>
                    <a:pt x="184658" y="416814"/>
                    <a:pt x="165227" y="422910"/>
                    <a:pt x="143002" y="422910"/>
                  </a:cubicBezTo>
                  <a:cubicBezTo>
                    <a:pt x="97028" y="421259"/>
                    <a:pt x="49403" y="404241"/>
                    <a:pt x="0" y="371983"/>
                  </a:cubicBezTo>
                  <a:lnTo>
                    <a:pt x="30226" y="286512"/>
                  </a:lnTo>
                  <a:cubicBezTo>
                    <a:pt x="86233" y="310134"/>
                    <a:pt x="118491" y="321945"/>
                    <a:pt x="126873" y="321945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1277" y="79248"/>
              <a:ext cx="255778" cy="429260"/>
            </a:xfrm>
            <a:custGeom>
              <a:avLst/>
              <a:gdLst/>
              <a:ahLst/>
              <a:cxnLst/>
              <a:rect l="l" t="t" r="r" b="b"/>
              <a:pathLst>
                <a:path w="255778" h="429260">
                  <a:moveTo>
                    <a:pt x="130429" y="321945"/>
                  </a:moveTo>
                  <a:cubicBezTo>
                    <a:pt x="151130" y="321945"/>
                    <a:pt x="159893" y="314071"/>
                    <a:pt x="160020" y="299212"/>
                  </a:cubicBezTo>
                  <a:lnTo>
                    <a:pt x="163195" y="299212"/>
                  </a:lnTo>
                  <a:lnTo>
                    <a:pt x="160020" y="299212"/>
                  </a:lnTo>
                  <a:lnTo>
                    <a:pt x="160020" y="298577"/>
                  </a:lnTo>
                  <a:lnTo>
                    <a:pt x="163195" y="298577"/>
                  </a:lnTo>
                  <a:lnTo>
                    <a:pt x="160020" y="298577"/>
                  </a:lnTo>
                  <a:cubicBezTo>
                    <a:pt x="160020" y="276860"/>
                    <a:pt x="147828" y="262382"/>
                    <a:pt x="121666" y="255143"/>
                  </a:cubicBezTo>
                  <a:lnTo>
                    <a:pt x="121666" y="255143"/>
                  </a:lnTo>
                  <a:lnTo>
                    <a:pt x="121666" y="255143"/>
                  </a:lnTo>
                  <a:cubicBezTo>
                    <a:pt x="93472" y="247269"/>
                    <a:pt x="77089" y="229743"/>
                    <a:pt x="73406" y="202692"/>
                  </a:cubicBezTo>
                  <a:lnTo>
                    <a:pt x="76581" y="202311"/>
                  </a:lnTo>
                  <a:lnTo>
                    <a:pt x="73406" y="202692"/>
                  </a:lnTo>
                  <a:cubicBezTo>
                    <a:pt x="72898" y="199390"/>
                    <a:pt x="72771" y="196215"/>
                    <a:pt x="72771" y="193040"/>
                  </a:cubicBezTo>
                  <a:lnTo>
                    <a:pt x="75946" y="193040"/>
                  </a:lnTo>
                  <a:lnTo>
                    <a:pt x="72771" y="193040"/>
                  </a:lnTo>
                  <a:cubicBezTo>
                    <a:pt x="72771" y="169291"/>
                    <a:pt x="84709" y="146304"/>
                    <a:pt x="107823" y="123825"/>
                  </a:cubicBezTo>
                  <a:lnTo>
                    <a:pt x="109982" y="126111"/>
                  </a:lnTo>
                  <a:lnTo>
                    <a:pt x="107823" y="123825"/>
                  </a:lnTo>
                  <a:cubicBezTo>
                    <a:pt x="124079" y="107950"/>
                    <a:pt x="130683" y="98298"/>
                    <a:pt x="130683" y="93853"/>
                  </a:cubicBezTo>
                  <a:lnTo>
                    <a:pt x="133858" y="93853"/>
                  </a:lnTo>
                  <a:lnTo>
                    <a:pt x="130683" y="93853"/>
                  </a:lnTo>
                  <a:cubicBezTo>
                    <a:pt x="130683" y="93218"/>
                    <a:pt x="130556" y="91567"/>
                    <a:pt x="124714" y="91440"/>
                  </a:cubicBezTo>
                  <a:lnTo>
                    <a:pt x="124841" y="88265"/>
                  </a:lnTo>
                  <a:lnTo>
                    <a:pt x="124841" y="91440"/>
                  </a:lnTo>
                  <a:lnTo>
                    <a:pt x="124206" y="91440"/>
                  </a:lnTo>
                  <a:lnTo>
                    <a:pt x="124206" y="88265"/>
                  </a:lnTo>
                  <a:lnTo>
                    <a:pt x="124206" y="91440"/>
                  </a:lnTo>
                  <a:cubicBezTo>
                    <a:pt x="109220" y="91440"/>
                    <a:pt x="81280" y="103632"/>
                    <a:pt x="39624" y="129286"/>
                  </a:cubicBezTo>
                  <a:lnTo>
                    <a:pt x="35941" y="131572"/>
                  </a:lnTo>
                  <a:lnTo>
                    <a:pt x="34798" y="127508"/>
                  </a:lnTo>
                  <a:lnTo>
                    <a:pt x="13208" y="46355"/>
                  </a:lnTo>
                  <a:lnTo>
                    <a:pt x="12827" y="44831"/>
                  </a:lnTo>
                  <a:lnTo>
                    <a:pt x="13843" y="43561"/>
                  </a:lnTo>
                  <a:cubicBezTo>
                    <a:pt x="29972" y="22352"/>
                    <a:pt x="65532" y="8636"/>
                    <a:pt x="118999" y="1651"/>
                  </a:cubicBezTo>
                  <a:lnTo>
                    <a:pt x="118999" y="1651"/>
                  </a:lnTo>
                  <a:lnTo>
                    <a:pt x="118999" y="1651"/>
                  </a:lnTo>
                  <a:cubicBezTo>
                    <a:pt x="127508" y="635"/>
                    <a:pt x="135509" y="0"/>
                    <a:pt x="143129" y="0"/>
                  </a:cubicBezTo>
                  <a:lnTo>
                    <a:pt x="143129" y="3175"/>
                  </a:lnTo>
                  <a:lnTo>
                    <a:pt x="143129" y="0"/>
                  </a:lnTo>
                  <a:cubicBezTo>
                    <a:pt x="183769" y="0"/>
                    <a:pt x="210820" y="16129"/>
                    <a:pt x="223393" y="48641"/>
                  </a:cubicBezTo>
                  <a:lnTo>
                    <a:pt x="223393" y="48641"/>
                  </a:lnTo>
                  <a:lnTo>
                    <a:pt x="223393" y="48641"/>
                  </a:lnTo>
                  <a:cubicBezTo>
                    <a:pt x="227203" y="58674"/>
                    <a:pt x="229108" y="68961"/>
                    <a:pt x="229108" y="79756"/>
                  </a:cubicBezTo>
                  <a:lnTo>
                    <a:pt x="225933" y="79756"/>
                  </a:lnTo>
                  <a:lnTo>
                    <a:pt x="229108" y="79756"/>
                  </a:lnTo>
                  <a:cubicBezTo>
                    <a:pt x="229108" y="110744"/>
                    <a:pt x="213741" y="144780"/>
                    <a:pt x="183896" y="181864"/>
                  </a:cubicBezTo>
                  <a:lnTo>
                    <a:pt x="181483" y="179832"/>
                  </a:lnTo>
                  <a:lnTo>
                    <a:pt x="183515" y="177292"/>
                  </a:lnTo>
                  <a:cubicBezTo>
                    <a:pt x="224282" y="209931"/>
                    <a:pt x="248031" y="249809"/>
                    <a:pt x="254381" y="297053"/>
                  </a:cubicBezTo>
                  <a:lnTo>
                    <a:pt x="254381" y="297053"/>
                  </a:lnTo>
                  <a:lnTo>
                    <a:pt x="254381" y="297053"/>
                  </a:lnTo>
                  <a:cubicBezTo>
                    <a:pt x="255270" y="303911"/>
                    <a:pt x="255778" y="310642"/>
                    <a:pt x="255778" y="317119"/>
                  </a:cubicBezTo>
                  <a:lnTo>
                    <a:pt x="252603" y="317119"/>
                  </a:lnTo>
                  <a:lnTo>
                    <a:pt x="255778" y="317119"/>
                  </a:lnTo>
                  <a:cubicBezTo>
                    <a:pt x="255778" y="355473"/>
                    <a:pt x="239395" y="386588"/>
                    <a:pt x="206883" y="410337"/>
                  </a:cubicBezTo>
                  <a:lnTo>
                    <a:pt x="204978" y="407797"/>
                  </a:lnTo>
                  <a:lnTo>
                    <a:pt x="206883" y="410337"/>
                  </a:lnTo>
                  <a:cubicBezTo>
                    <a:pt x="189738" y="422910"/>
                    <a:pt x="169545" y="429260"/>
                    <a:pt x="146685" y="429260"/>
                  </a:cubicBezTo>
                  <a:lnTo>
                    <a:pt x="146685" y="429260"/>
                  </a:lnTo>
                  <a:lnTo>
                    <a:pt x="146685" y="429260"/>
                  </a:lnTo>
                  <a:cubicBezTo>
                    <a:pt x="100076" y="427609"/>
                    <a:pt x="51816" y="410337"/>
                    <a:pt x="2032" y="377825"/>
                  </a:cubicBezTo>
                  <a:lnTo>
                    <a:pt x="0" y="376428"/>
                  </a:lnTo>
                  <a:lnTo>
                    <a:pt x="889" y="374015"/>
                  </a:lnTo>
                  <a:lnTo>
                    <a:pt x="31115" y="288544"/>
                  </a:lnTo>
                  <a:lnTo>
                    <a:pt x="32258" y="285369"/>
                  </a:lnTo>
                  <a:lnTo>
                    <a:pt x="35306" y="286639"/>
                  </a:lnTo>
                  <a:cubicBezTo>
                    <a:pt x="91821" y="310388"/>
                    <a:pt x="123190" y="321818"/>
                    <a:pt x="130683" y="321818"/>
                  </a:cubicBezTo>
                  <a:lnTo>
                    <a:pt x="130683" y="324993"/>
                  </a:lnTo>
                  <a:lnTo>
                    <a:pt x="130683" y="321818"/>
                  </a:lnTo>
                  <a:moveTo>
                    <a:pt x="130683" y="328168"/>
                  </a:moveTo>
                  <a:cubicBezTo>
                    <a:pt x="121539" y="328168"/>
                    <a:pt x="88392" y="315976"/>
                    <a:pt x="32893" y="292481"/>
                  </a:cubicBezTo>
                  <a:lnTo>
                    <a:pt x="34163" y="289560"/>
                  </a:lnTo>
                  <a:lnTo>
                    <a:pt x="37211" y="290576"/>
                  </a:lnTo>
                  <a:lnTo>
                    <a:pt x="6985" y="376047"/>
                  </a:lnTo>
                  <a:lnTo>
                    <a:pt x="3937" y="375031"/>
                  </a:lnTo>
                  <a:lnTo>
                    <a:pt x="5715" y="372364"/>
                  </a:lnTo>
                  <a:cubicBezTo>
                    <a:pt x="54864" y="404495"/>
                    <a:pt x="101981" y="421132"/>
                    <a:pt x="147193" y="422783"/>
                  </a:cubicBezTo>
                  <a:lnTo>
                    <a:pt x="147066" y="425958"/>
                  </a:lnTo>
                  <a:lnTo>
                    <a:pt x="147066" y="422783"/>
                  </a:lnTo>
                  <a:cubicBezTo>
                    <a:pt x="168783" y="422783"/>
                    <a:pt x="187452" y="416814"/>
                    <a:pt x="203454" y="405130"/>
                  </a:cubicBezTo>
                  <a:lnTo>
                    <a:pt x="203454" y="405130"/>
                  </a:lnTo>
                  <a:lnTo>
                    <a:pt x="203454" y="405130"/>
                  </a:lnTo>
                  <a:cubicBezTo>
                    <a:pt x="234442" y="382524"/>
                    <a:pt x="249682" y="353314"/>
                    <a:pt x="249682" y="317119"/>
                  </a:cubicBezTo>
                  <a:cubicBezTo>
                    <a:pt x="249682" y="310896"/>
                    <a:pt x="249301" y="304546"/>
                    <a:pt x="248412" y="297942"/>
                  </a:cubicBezTo>
                  <a:lnTo>
                    <a:pt x="251587" y="297561"/>
                  </a:lnTo>
                  <a:lnTo>
                    <a:pt x="248412" y="297942"/>
                  </a:lnTo>
                  <a:cubicBezTo>
                    <a:pt x="242189" y="252603"/>
                    <a:pt x="219456" y="213995"/>
                    <a:pt x="179832" y="182372"/>
                  </a:cubicBezTo>
                  <a:lnTo>
                    <a:pt x="177292" y="180340"/>
                  </a:lnTo>
                  <a:lnTo>
                    <a:pt x="179324" y="177800"/>
                  </a:lnTo>
                  <a:cubicBezTo>
                    <a:pt x="208788" y="141224"/>
                    <a:pt x="223139" y="108585"/>
                    <a:pt x="223139" y="79756"/>
                  </a:cubicBezTo>
                  <a:cubicBezTo>
                    <a:pt x="223139" y="69723"/>
                    <a:pt x="221361" y="60198"/>
                    <a:pt x="217805" y="50927"/>
                  </a:cubicBezTo>
                  <a:lnTo>
                    <a:pt x="220726" y="49784"/>
                  </a:lnTo>
                  <a:lnTo>
                    <a:pt x="217805" y="50927"/>
                  </a:lnTo>
                  <a:cubicBezTo>
                    <a:pt x="206502" y="21336"/>
                    <a:pt x="182118" y="6350"/>
                    <a:pt x="143510" y="6350"/>
                  </a:cubicBezTo>
                  <a:cubicBezTo>
                    <a:pt x="136144" y="6350"/>
                    <a:pt x="128397" y="6858"/>
                    <a:pt x="120142" y="7874"/>
                  </a:cubicBezTo>
                  <a:lnTo>
                    <a:pt x="119761" y="4699"/>
                  </a:lnTo>
                  <a:lnTo>
                    <a:pt x="120142" y="7874"/>
                  </a:lnTo>
                  <a:cubicBezTo>
                    <a:pt x="66802" y="14986"/>
                    <a:pt x="33528" y="28321"/>
                    <a:pt x="19050" y="47244"/>
                  </a:cubicBezTo>
                  <a:lnTo>
                    <a:pt x="16510" y="45339"/>
                  </a:lnTo>
                  <a:lnTo>
                    <a:pt x="19558" y="44577"/>
                  </a:lnTo>
                  <a:lnTo>
                    <a:pt x="41148" y="125730"/>
                  </a:lnTo>
                  <a:lnTo>
                    <a:pt x="38100" y="126492"/>
                  </a:lnTo>
                  <a:lnTo>
                    <a:pt x="36449" y="123825"/>
                  </a:lnTo>
                  <a:cubicBezTo>
                    <a:pt x="77851" y="98425"/>
                    <a:pt x="107315" y="84963"/>
                    <a:pt x="124333" y="84963"/>
                  </a:cubicBezTo>
                  <a:lnTo>
                    <a:pt x="124968" y="84963"/>
                  </a:lnTo>
                  <a:lnTo>
                    <a:pt x="124968" y="84963"/>
                  </a:lnTo>
                  <a:lnTo>
                    <a:pt x="124968" y="84963"/>
                  </a:lnTo>
                  <a:cubicBezTo>
                    <a:pt x="131191" y="85090"/>
                    <a:pt x="137033" y="87249"/>
                    <a:pt x="137033" y="93726"/>
                  </a:cubicBezTo>
                  <a:cubicBezTo>
                    <a:pt x="137033" y="101346"/>
                    <a:pt x="127762" y="113157"/>
                    <a:pt x="112268" y="128270"/>
                  </a:cubicBezTo>
                  <a:lnTo>
                    <a:pt x="112268" y="128270"/>
                  </a:lnTo>
                  <a:lnTo>
                    <a:pt x="112268" y="128270"/>
                  </a:lnTo>
                  <a:cubicBezTo>
                    <a:pt x="89916" y="149987"/>
                    <a:pt x="79121" y="171577"/>
                    <a:pt x="79121" y="192913"/>
                  </a:cubicBezTo>
                  <a:cubicBezTo>
                    <a:pt x="79121" y="195834"/>
                    <a:pt x="79375" y="198755"/>
                    <a:pt x="79756" y="201676"/>
                  </a:cubicBezTo>
                  <a:lnTo>
                    <a:pt x="79756" y="201676"/>
                  </a:lnTo>
                  <a:lnTo>
                    <a:pt x="79756" y="201676"/>
                  </a:lnTo>
                  <a:cubicBezTo>
                    <a:pt x="83058" y="225933"/>
                    <a:pt x="97409" y="241681"/>
                    <a:pt x="123444" y="248920"/>
                  </a:cubicBezTo>
                  <a:lnTo>
                    <a:pt x="122555" y="251968"/>
                  </a:lnTo>
                  <a:lnTo>
                    <a:pt x="123444" y="248920"/>
                  </a:lnTo>
                  <a:cubicBezTo>
                    <a:pt x="151638" y="256667"/>
                    <a:pt x="166497" y="273177"/>
                    <a:pt x="166497" y="298450"/>
                  </a:cubicBezTo>
                  <a:lnTo>
                    <a:pt x="166497" y="299085"/>
                  </a:lnTo>
                  <a:lnTo>
                    <a:pt x="166497" y="299085"/>
                  </a:lnTo>
                  <a:lnTo>
                    <a:pt x="166497" y="299085"/>
                  </a:lnTo>
                  <a:cubicBezTo>
                    <a:pt x="166370" y="318770"/>
                    <a:pt x="153289" y="328168"/>
                    <a:pt x="130556" y="328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2063842" y="7560072"/>
            <a:ext cx="346893" cy="299318"/>
            <a:chOff x="0" y="0"/>
            <a:chExt cx="661937" cy="571157"/>
          </a:xfrm>
        </p:grpSpPr>
        <p:sp>
          <p:nvSpPr>
            <p:cNvPr id="20" name="Freeform 20"/>
            <p:cNvSpPr/>
            <p:nvPr/>
          </p:nvSpPr>
          <p:spPr>
            <a:xfrm>
              <a:off x="67056" y="66675"/>
              <a:ext cx="170942" cy="417322"/>
            </a:xfrm>
            <a:custGeom>
              <a:avLst/>
              <a:gdLst/>
              <a:ahLst/>
              <a:cxnLst/>
              <a:rect l="l" t="t" r="r" b="b"/>
              <a:pathLst>
                <a:path w="170942" h="417322">
                  <a:moveTo>
                    <a:pt x="74930" y="158877"/>
                  </a:moveTo>
                  <a:lnTo>
                    <a:pt x="28321" y="195453"/>
                  </a:lnTo>
                  <a:lnTo>
                    <a:pt x="0" y="78867"/>
                  </a:lnTo>
                  <a:cubicBezTo>
                    <a:pt x="44196" y="42926"/>
                    <a:pt x="84074" y="17907"/>
                    <a:pt x="119761" y="3683"/>
                  </a:cubicBezTo>
                  <a:cubicBezTo>
                    <a:pt x="126238" y="1143"/>
                    <a:pt x="132080" y="0"/>
                    <a:pt x="137414" y="0"/>
                  </a:cubicBezTo>
                  <a:cubicBezTo>
                    <a:pt x="159766" y="0"/>
                    <a:pt x="170942" y="23622"/>
                    <a:pt x="170942" y="70612"/>
                  </a:cubicBezTo>
                  <a:lnTo>
                    <a:pt x="170942" y="76708"/>
                  </a:lnTo>
                  <a:cubicBezTo>
                    <a:pt x="159639" y="263652"/>
                    <a:pt x="150241" y="377190"/>
                    <a:pt x="142875" y="417322"/>
                  </a:cubicBezTo>
                  <a:lnTo>
                    <a:pt x="45339" y="403098"/>
                  </a:lnTo>
                  <a:cubicBezTo>
                    <a:pt x="58674" y="325755"/>
                    <a:pt x="68580" y="244348"/>
                    <a:pt x="75057" y="158877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63500" y="63500"/>
              <a:ext cx="177546" cy="424180"/>
            </a:xfrm>
            <a:custGeom>
              <a:avLst/>
              <a:gdLst/>
              <a:ahLst/>
              <a:cxnLst/>
              <a:rect l="l" t="t" r="r" b="b"/>
              <a:pathLst>
                <a:path w="177546" h="424180">
                  <a:moveTo>
                    <a:pt x="80518" y="164592"/>
                  </a:moveTo>
                  <a:lnTo>
                    <a:pt x="33909" y="201041"/>
                  </a:lnTo>
                  <a:lnTo>
                    <a:pt x="29972" y="204089"/>
                  </a:lnTo>
                  <a:lnTo>
                    <a:pt x="28829" y="199263"/>
                  </a:lnTo>
                  <a:lnTo>
                    <a:pt x="508" y="82804"/>
                  </a:lnTo>
                  <a:lnTo>
                    <a:pt x="0" y="80899"/>
                  </a:lnTo>
                  <a:lnTo>
                    <a:pt x="1524" y="79629"/>
                  </a:lnTo>
                  <a:cubicBezTo>
                    <a:pt x="45847" y="43688"/>
                    <a:pt x="86106" y="18415"/>
                    <a:pt x="122047" y="3937"/>
                  </a:cubicBezTo>
                  <a:lnTo>
                    <a:pt x="122047" y="3937"/>
                  </a:lnTo>
                  <a:lnTo>
                    <a:pt x="122047" y="3937"/>
                  </a:lnTo>
                  <a:cubicBezTo>
                    <a:pt x="128778" y="1397"/>
                    <a:pt x="135001" y="0"/>
                    <a:pt x="140843" y="0"/>
                  </a:cubicBezTo>
                  <a:lnTo>
                    <a:pt x="140843" y="3175"/>
                  </a:lnTo>
                  <a:lnTo>
                    <a:pt x="140843" y="0"/>
                  </a:lnTo>
                  <a:cubicBezTo>
                    <a:pt x="166624" y="0"/>
                    <a:pt x="177546" y="27305"/>
                    <a:pt x="177546" y="73787"/>
                  </a:cubicBezTo>
                  <a:lnTo>
                    <a:pt x="174371" y="73787"/>
                  </a:lnTo>
                  <a:lnTo>
                    <a:pt x="177546" y="73787"/>
                  </a:lnTo>
                  <a:lnTo>
                    <a:pt x="177546" y="79883"/>
                  </a:lnTo>
                  <a:lnTo>
                    <a:pt x="177546" y="80010"/>
                  </a:lnTo>
                  <a:lnTo>
                    <a:pt x="177546" y="80137"/>
                  </a:lnTo>
                  <a:cubicBezTo>
                    <a:pt x="166243" y="266954"/>
                    <a:pt x="156845" y="380746"/>
                    <a:pt x="149352" y="421132"/>
                  </a:cubicBezTo>
                  <a:lnTo>
                    <a:pt x="148844" y="424180"/>
                  </a:lnTo>
                  <a:lnTo>
                    <a:pt x="145796" y="423672"/>
                  </a:lnTo>
                  <a:lnTo>
                    <a:pt x="48260" y="409321"/>
                  </a:lnTo>
                  <a:lnTo>
                    <a:pt x="45085" y="408813"/>
                  </a:lnTo>
                  <a:lnTo>
                    <a:pt x="45593" y="405638"/>
                  </a:lnTo>
                  <a:cubicBezTo>
                    <a:pt x="58928" y="328422"/>
                    <a:pt x="68834" y="247142"/>
                    <a:pt x="75184" y="161798"/>
                  </a:cubicBezTo>
                  <a:lnTo>
                    <a:pt x="78359" y="162052"/>
                  </a:lnTo>
                  <a:lnTo>
                    <a:pt x="80264" y="164592"/>
                  </a:lnTo>
                  <a:moveTo>
                    <a:pt x="76327" y="159639"/>
                  </a:moveTo>
                  <a:lnTo>
                    <a:pt x="82042" y="155194"/>
                  </a:lnTo>
                  <a:lnTo>
                    <a:pt x="81534" y="162433"/>
                  </a:lnTo>
                  <a:cubicBezTo>
                    <a:pt x="75057" y="248031"/>
                    <a:pt x="65151" y="329438"/>
                    <a:pt x="51816" y="406908"/>
                  </a:cubicBezTo>
                  <a:lnTo>
                    <a:pt x="48641" y="406400"/>
                  </a:lnTo>
                  <a:lnTo>
                    <a:pt x="49149" y="403225"/>
                  </a:lnTo>
                  <a:lnTo>
                    <a:pt x="146685" y="417576"/>
                  </a:lnTo>
                  <a:lnTo>
                    <a:pt x="146177" y="420751"/>
                  </a:lnTo>
                  <a:lnTo>
                    <a:pt x="143002" y="420116"/>
                  </a:lnTo>
                  <a:cubicBezTo>
                    <a:pt x="150368" y="380238"/>
                    <a:pt x="159766" y="266827"/>
                    <a:pt x="171069" y="79883"/>
                  </a:cubicBezTo>
                  <a:lnTo>
                    <a:pt x="174244" y="80137"/>
                  </a:lnTo>
                  <a:lnTo>
                    <a:pt x="171069" y="80137"/>
                  </a:lnTo>
                  <a:lnTo>
                    <a:pt x="171069" y="74041"/>
                  </a:lnTo>
                  <a:cubicBezTo>
                    <a:pt x="171069" y="26416"/>
                    <a:pt x="159639" y="6604"/>
                    <a:pt x="140716" y="6604"/>
                  </a:cubicBezTo>
                  <a:cubicBezTo>
                    <a:pt x="135763" y="6604"/>
                    <a:pt x="130302" y="7747"/>
                    <a:pt x="124206" y="10160"/>
                  </a:cubicBezTo>
                  <a:lnTo>
                    <a:pt x="123063" y="7239"/>
                  </a:lnTo>
                  <a:lnTo>
                    <a:pt x="124206" y="10160"/>
                  </a:lnTo>
                  <a:cubicBezTo>
                    <a:pt x="89027" y="24257"/>
                    <a:pt x="49403" y="49022"/>
                    <a:pt x="5334" y="84836"/>
                  </a:cubicBezTo>
                  <a:lnTo>
                    <a:pt x="3302" y="82423"/>
                  </a:lnTo>
                  <a:lnTo>
                    <a:pt x="6350" y="81661"/>
                  </a:lnTo>
                  <a:lnTo>
                    <a:pt x="34671" y="198120"/>
                  </a:lnTo>
                  <a:lnTo>
                    <a:pt x="31623" y="198882"/>
                  </a:lnTo>
                  <a:lnTo>
                    <a:pt x="29718" y="196342"/>
                  </a:lnTo>
                  <a:lnTo>
                    <a:pt x="76327" y="1597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63906" y="68072"/>
              <a:ext cx="329057" cy="435483"/>
            </a:xfrm>
            <a:custGeom>
              <a:avLst/>
              <a:gdLst/>
              <a:ahLst/>
              <a:cxnLst/>
              <a:rect l="l" t="t" r="r" b="b"/>
              <a:pathLst>
                <a:path w="329057" h="435483">
                  <a:moveTo>
                    <a:pt x="149733" y="143383"/>
                  </a:moveTo>
                  <a:cubicBezTo>
                    <a:pt x="143256" y="145034"/>
                    <a:pt x="135255" y="145796"/>
                    <a:pt x="125476" y="145796"/>
                  </a:cubicBezTo>
                  <a:cubicBezTo>
                    <a:pt x="97536" y="145796"/>
                    <a:pt x="55753" y="139446"/>
                    <a:pt x="0" y="126619"/>
                  </a:cubicBezTo>
                  <a:lnTo>
                    <a:pt x="25273" y="19431"/>
                  </a:lnTo>
                  <a:cubicBezTo>
                    <a:pt x="44831" y="22987"/>
                    <a:pt x="67056" y="24765"/>
                    <a:pt x="91948" y="24765"/>
                  </a:cubicBezTo>
                  <a:cubicBezTo>
                    <a:pt x="144907" y="24765"/>
                    <a:pt x="223901" y="16510"/>
                    <a:pt x="329057" y="0"/>
                  </a:cubicBezTo>
                  <a:cubicBezTo>
                    <a:pt x="292608" y="76581"/>
                    <a:pt x="263017" y="137795"/>
                    <a:pt x="240030" y="183388"/>
                  </a:cubicBezTo>
                  <a:cubicBezTo>
                    <a:pt x="217043" y="228981"/>
                    <a:pt x="185928" y="313055"/>
                    <a:pt x="146304" y="435483"/>
                  </a:cubicBezTo>
                  <a:lnTo>
                    <a:pt x="61468" y="404876"/>
                  </a:lnTo>
                  <a:cubicBezTo>
                    <a:pt x="80518" y="312420"/>
                    <a:pt x="109982" y="225298"/>
                    <a:pt x="149733" y="143383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60096" y="64008"/>
              <a:ext cx="338201" cy="443738"/>
            </a:xfrm>
            <a:custGeom>
              <a:avLst/>
              <a:gdLst/>
              <a:ahLst/>
              <a:cxnLst/>
              <a:rect l="l" t="t" r="r" b="b"/>
              <a:pathLst>
                <a:path w="338201" h="443738">
                  <a:moveTo>
                    <a:pt x="154305" y="150495"/>
                  </a:moveTo>
                  <a:cubicBezTo>
                    <a:pt x="147574" y="152146"/>
                    <a:pt x="139192" y="153035"/>
                    <a:pt x="129286" y="153035"/>
                  </a:cubicBezTo>
                  <a:lnTo>
                    <a:pt x="129286" y="149860"/>
                  </a:lnTo>
                  <a:lnTo>
                    <a:pt x="129286" y="153035"/>
                  </a:lnTo>
                  <a:cubicBezTo>
                    <a:pt x="100965" y="153035"/>
                    <a:pt x="58928" y="146558"/>
                    <a:pt x="3175" y="133731"/>
                  </a:cubicBezTo>
                  <a:lnTo>
                    <a:pt x="0" y="132969"/>
                  </a:lnTo>
                  <a:lnTo>
                    <a:pt x="762" y="129921"/>
                  </a:lnTo>
                  <a:lnTo>
                    <a:pt x="26035" y="22733"/>
                  </a:lnTo>
                  <a:lnTo>
                    <a:pt x="26670" y="19812"/>
                  </a:lnTo>
                  <a:lnTo>
                    <a:pt x="29591" y="20320"/>
                  </a:lnTo>
                  <a:cubicBezTo>
                    <a:pt x="49022" y="23876"/>
                    <a:pt x="70993" y="25654"/>
                    <a:pt x="95631" y="25654"/>
                  </a:cubicBezTo>
                  <a:lnTo>
                    <a:pt x="95631" y="28829"/>
                  </a:lnTo>
                  <a:lnTo>
                    <a:pt x="95631" y="25654"/>
                  </a:lnTo>
                  <a:cubicBezTo>
                    <a:pt x="148336" y="25654"/>
                    <a:pt x="227076" y="17399"/>
                    <a:pt x="332232" y="889"/>
                  </a:cubicBezTo>
                  <a:lnTo>
                    <a:pt x="338201" y="0"/>
                  </a:lnTo>
                  <a:lnTo>
                    <a:pt x="335661" y="5461"/>
                  </a:lnTo>
                  <a:cubicBezTo>
                    <a:pt x="299212" y="82042"/>
                    <a:pt x="269494" y="143256"/>
                    <a:pt x="246634" y="188849"/>
                  </a:cubicBezTo>
                  <a:lnTo>
                    <a:pt x="243840" y="187452"/>
                  </a:lnTo>
                  <a:lnTo>
                    <a:pt x="246634" y="188849"/>
                  </a:lnTo>
                  <a:cubicBezTo>
                    <a:pt x="223901" y="234315"/>
                    <a:pt x="192659" y="318135"/>
                    <a:pt x="153162" y="440563"/>
                  </a:cubicBezTo>
                  <a:lnTo>
                    <a:pt x="152146" y="443738"/>
                  </a:lnTo>
                  <a:lnTo>
                    <a:pt x="149098" y="442595"/>
                  </a:lnTo>
                  <a:lnTo>
                    <a:pt x="64262" y="411988"/>
                  </a:lnTo>
                  <a:lnTo>
                    <a:pt x="61722" y="411099"/>
                  </a:lnTo>
                  <a:lnTo>
                    <a:pt x="62230" y="408432"/>
                  </a:lnTo>
                  <a:cubicBezTo>
                    <a:pt x="81407" y="315722"/>
                    <a:pt x="110871" y="228346"/>
                    <a:pt x="150749" y="146177"/>
                  </a:cubicBezTo>
                  <a:lnTo>
                    <a:pt x="153543" y="147574"/>
                  </a:lnTo>
                  <a:lnTo>
                    <a:pt x="154305" y="150622"/>
                  </a:lnTo>
                  <a:moveTo>
                    <a:pt x="152781" y="144399"/>
                  </a:moveTo>
                  <a:lnTo>
                    <a:pt x="159385" y="142748"/>
                  </a:lnTo>
                  <a:lnTo>
                    <a:pt x="156464" y="148844"/>
                  </a:lnTo>
                  <a:cubicBezTo>
                    <a:pt x="116840" y="230505"/>
                    <a:pt x="87503" y="317373"/>
                    <a:pt x="68453" y="409575"/>
                  </a:cubicBezTo>
                  <a:lnTo>
                    <a:pt x="65405" y="408940"/>
                  </a:lnTo>
                  <a:lnTo>
                    <a:pt x="66421" y="405892"/>
                  </a:lnTo>
                  <a:lnTo>
                    <a:pt x="151257" y="436499"/>
                  </a:lnTo>
                  <a:lnTo>
                    <a:pt x="150241" y="439547"/>
                  </a:lnTo>
                  <a:lnTo>
                    <a:pt x="147193" y="438531"/>
                  </a:lnTo>
                  <a:cubicBezTo>
                    <a:pt x="186690" y="316103"/>
                    <a:pt x="218059" y="231902"/>
                    <a:pt x="241046" y="185928"/>
                  </a:cubicBezTo>
                  <a:lnTo>
                    <a:pt x="241046" y="185928"/>
                  </a:lnTo>
                  <a:lnTo>
                    <a:pt x="241046" y="185928"/>
                  </a:lnTo>
                  <a:cubicBezTo>
                    <a:pt x="263906" y="140335"/>
                    <a:pt x="293624" y="79248"/>
                    <a:pt x="330073" y="2540"/>
                  </a:cubicBezTo>
                  <a:lnTo>
                    <a:pt x="332994" y="3937"/>
                  </a:lnTo>
                  <a:lnTo>
                    <a:pt x="333502" y="7112"/>
                  </a:lnTo>
                  <a:cubicBezTo>
                    <a:pt x="228219" y="23622"/>
                    <a:pt x="148971" y="32004"/>
                    <a:pt x="95758" y="32004"/>
                  </a:cubicBezTo>
                  <a:cubicBezTo>
                    <a:pt x="70739" y="32004"/>
                    <a:pt x="48387" y="30226"/>
                    <a:pt x="28575" y="26670"/>
                  </a:cubicBezTo>
                  <a:lnTo>
                    <a:pt x="29083" y="23495"/>
                  </a:lnTo>
                  <a:lnTo>
                    <a:pt x="32131" y="24257"/>
                  </a:lnTo>
                  <a:lnTo>
                    <a:pt x="6858" y="131445"/>
                  </a:lnTo>
                  <a:lnTo>
                    <a:pt x="3810" y="130683"/>
                  </a:lnTo>
                  <a:lnTo>
                    <a:pt x="4572" y="127635"/>
                  </a:lnTo>
                  <a:cubicBezTo>
                    <a:pt x="60198" y="140462"/>
                    <a:pt x="101727" y="146685"/>
                    <a:pt x="129286" y="146685"/>
                  </a:cubicBezTo>
                  <a:cubicBezTo>
                    <a:pt x="138811" y="146685"/>
                    <a:pt x="146685" y="145923"/>
                    <a:pt x="152781" y="1443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581565" y="7462795"/>
            <a:ext cx="302728" cy="299762"/>
            <a:chOff x="0" y="0"/>
            <a:chExt cx="577660" cy="572008"/>
          </a:xfrm>
        </p:grpSpPr>
        <p:sp>
          <p:nvSpPr>
            <p:cNvPr id="25" name="Freeform 25"/>
            <p:cNvSpPr/>
            <p:nvPr/>
          </p:nvSpPr>
          <p:spPr>
            <a:xfrm>
              <a:off x="67056" y="84201"/>
              <a:ext cx="163449" cy="399034"/>
            </a:xfrm>
            <a:custGeom>
              <a:avLst/>
              <a:gdLst/>
              <a:ahLst/>
              <a:cxnLst/>
              <a:rect l="l" t="t" r="r" b="b"/>
              <a:pathLst>
                <a:path w="163449" h="399034">
                  <a:moveTo>
                    <a:pt x="71628" y="151892"/>
                  </a:moveTo>
                  <a:lnTo>
                    <a:pt x="27178" y="186817"/>
                  </a:lnTo>
                  <a:lnTo>
                    <a:pt x="0" y="75438"/>
                  </a:lnTo>
                  <a:cubicBezTo>
                    <a:pt x="42291" y="41148"/>
                    <a:pt x="80391" y="17145"/>
                    <a:pt x="114427" y="3556"/>
                  </a:cubicBezTo>
                  <a:cubicBezTo>
                    <a:pt x="120523" y="1143"/>
                    <a:pt x="126238" y="0"/>
                    <a:pt x="131318" y="0"/>
                  </a:cubicBezTo>
                  <a:cubicBezTo>
                    <a:pt x="152654" y="0"/>
                    <a:pt x="163449" y="22479"/>
                    <a:pt x="163449" y="67564"/>
                  </a:cubicBezTo>
                  <a:lnTo>
                    <a:pt x="163449" y="73406"/>
                  </a:lnTo>
                  <a:cubicBezTo>
                    <a:pt x="152654" y="252095"/>
                    <a:pt x="143764" y="360553"/>
                    <a:pt x="136652" y="399034"/>
                  </a:cubicBezTo>
                  <a:lnTo>
                    <a:pt x="43307" y="385191"/>
                  </a:lnTo>
                  <a:cubicBezTo>
                    <a:pt x="56007" y="311277"/>
                    <a:pt x="65532" y="233553"/>
                    <a:pt x="71628" y="151892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63500" y="81153"/>
              <a:ext cx="170053" cy="405892"/>
            </a:xfrm>
            <a:custGeom>
              <a:avLst/>
              <a:gdLst/>
              <a:ahLst/>
              <a:cxnLst/>
              <a:rect l="l" t="t" r="r" b="b"/>
              <a:pathLst>
                <a:path w="170053" h="405892">
                  <a:moveTo>
                    <a:pt x="77089" y="157480"/>
                  </a:moveTo>
                  <a:lnTo>
                    <a:pt x="32639" y="192278"/>
                  </a:lnTo>
                  <a:lnTo>
                    <a:pt x="28702" y="195326"/>
                  </a:lnTo>
                  <a:lnTo>
                    <a:pt x="27559" y="190500"/>
                  </a:lnTo>
                  <a:lnTo>
                    <a:pt x="508" y="79248"/>
                  </a:lnTo>
                  <a:lnTo>
                    <a:pt x="0" y="77343"/>
                  </a:lnTo>
                  <a:lnTo>
                    <a:pt x="1524" y="76073"/>
                  </a:lnTo>
                  <a:cubicBezTo>
                    <a:pt x="43942" y="41656"/>
                    <a:pt x="82296" y="17526"/>
                    <a:pt x="116713" y="3810"/>
                  </a:cubicBezTo>
                  <a:lnTo>
                    <a:pt x="116713" y="3810"/>
                  </a:lnTo>
                  <a:lnTo>
                    <a:pt x="116713" y="3810"/>
                  </a:lnTo>
                  <a:cubicBezTo>
                    <a:pt x="123063" y="1270"/>
                    <a:pt x="129159" y="0"/>
                    <a:pt x="134747" y="0"/>
                  </a:cubicBezTo>
                  <a:lnTo>
                    <a:pt x="134747" y="3175"/>
                  </a:lnTo>
                  <a:lnTo>
                    <a:pt x="134747" y="0"/>
                  </a:lnTo>
                  <a:cubicBezTo>
                    <a:pt x="159512" y="0"/>
                    <a:pt x="170053" y="26289"/>
                    <a:pt x="170053" y="70739"/>
                  </a:cubicBezTo>
                  <a:lnTo>
                    <a:pt x="166878" y="70739"/>
                  </a:lnTo>
                  <a:lnTo>
                    <a:pt x="170053" y="70739"/>
                  </a:lnTo>
                  <a:lnTo>
                    <a:pt x="170053" y="76581"/>
                  </a:lnTo>
                  <a:lnTo>
                    <a:pt x="170053" y="76708"/>
                  </a:lnTo>
                  <a:lnTo>
                    <a:pt x="170053" y="76835"/>
                  </a:lnTo>
                  <a:cubicBezTo>
                    <a:pt x="159258" y="255397"/>
                    <a:pt x="150368" y="364109"/>
                    <a:pt x="143129" y="402844"/>
                  </a:cubicBezTo>
                  <a:lnTo>
                    <a:pt x="142621" y="405892"/>
                  </a:lnTo>
                  <a:lnTo>
                    <a:pt x="139573" y="405384"/>
                  </a:lnTo>
                  <a:lnTo>
                    <a:pt x="46355" y="391668"/>
                  </a:lnTo>
                  <a:lnTo>
                    <a:pt x="43180" y="391160"/>
                  </a:lnTo>
                  <a:lnTo>
                    <a:pt x="43688" y="387985"/>
                  </a:lnTo>
                  <a:cubicBezTo>
                    <a:pt x="56388" y="314198"/>
                    <a:pt x="65913" y="236601"/>
                    <a:pt x="72009" y="154940"/>
                  </a:cubicBezTo>
                  <a:lnTo>
                    <a:pt x="75184" y="155194"/>
                  </a:lnTo>
                  <a:lnTo>
                    <a:pt x="77089" y="157734"/>
                  </a:lnTo>
                  <a:moveTo>
                    <a:pt x="73152" y="152781"/>
                  </a:moveTo>
                  <a:lnTo>
                    <a:pt x="78867" y="148336"/>
                  </a:lnTo>
                  <a:lnTo>
                    <a:pt x="78359" y="155575"/>
                  </a:lnTo>
                  <a:cubicBezTo>
                    <a:pt x="72263" y="236982"/>
                    <a:pt x="62738" y="314833"/>
                    <a:pt x="49911" y="388747"/>
                  </a:cubicBezTo>
                  <a:lnTo>
                    <a:pt x="46736" y="388239"/>
                  </a:lnTo>
                  <a:lnTo>
                    <a:pt x="47244" y="385064"/>
                  </a:lnTo>
                  <a:lnTo>
                    <a:pt x="140462" y="398780"/>
                  </a:lnTo>
                  <a:lnTo>
                    <a:pt x="139954" y="401955"/>
                  </a:lnTo>
                  <a:lnTo>
                    <a:pt x="136779" y="401320"/>
                  </a:lnTo>
                  <a:cubicBezTo>
                    <a:pt x="143891" y="363220"/>
                    <a:pt x="152781" y="254889"/>
                    <a:pt x="163576" y="76200"/>
                  </a:cubicBezTo>
                  <a:lnTo>
                    <a:pt x="166751" y="76454"/>
                  </a:lnTo>
                  <a:lnTo>
                    <a:pt x="163830" y="76454"/>
                  </a:lnTo>
                  <a:lnTo>
                    <a:pt x="163830" y="70612"/>
                  </a:lnTo>
                  <a:cubicBezTo>
                    <a:pt x="163830" y="25019"/>
                    <a:pt x="152908" y="6223"/>
                    <a:pt x="134874" y="6223"/>
                  </a:cubicBezTo>
                  <a:cubicBezTo>
                    <a:pt x="130175" y="6223"/>
                    <a:pt x="124968" y="7366"/>
                    <a:pt x="119126" y="9525"/>
                  </a:cubicBezTo>
                  <a:lnTo>
                    <a:pt x="117983" y="6604"/>
                  </a:lnTo>
                  <a:lnTo>
                    <a:pt x="119126" y="9525"/>
                  </a:lnTo>
                  <a:cubicBezTo>
                    <a:pt x="85598" y="22987"/>
                    <a:pt x="47625" y="46736"/>
                    <a:pt x="5588" y="80899"/>
                  </a:cubicBezTo>
                  <a:lnTo>
                    <a:pt x="3556" y="78486"/>
                  </a:lnTo>
                  <a:lnTo>
                    <a:pt x="6604" y="77724"/>
                  </a:lnTo>
                  <a:lnTo>
                    <a:pt x="33655" y="188976"/>
                  </a:lnTo>
                  <a:lnTo>
                    <a:pt x="30607" y="189738"/>
                  </a:lnTo>
                  <a:lnTo>
                    <a:pt x="28702" y="187198"/>
                  </a:lnTo>
                  <a:lnTo>
                    <a:pt x="73279" y="1522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55524" y="68580"/>
              <a:ext cx="255651" cy="436753"/>
            </a:xfrm>
            <a:custGeom>
              <a:avLst/>
              <a:gdLst/>
              <a:ahLst/>
              <a:cxnLst/>
              <a:rect l="l" t="t" r="r" b="b"/>
              <a:pathLst>
                <a:path w="255651" h="436753">
                  <a:moveTo>
                    <a:pt x="125603" y="265303"/>
                  </a:moveTo>
                  <a:cubicBezTo>
                    <a:pt x="116205" y="265303"/>
                    <a:pt x="107442" y="268478"/>
                    <a:pt x="99314" y="274828"/>
                  </a:cubicBezTo>
                  <a:cubicBezTo>
                    <a:pt x="91186" y="281178"/>
                    <a:pt x="87376" y="290576"/>
                    <a:pt x="87376" y="303022"/>
                  </a:cubicBezTo>
                  <a:cubicBezTo>
                    <a:pt x="87376" y="315468"/>
                    <a:pt x="91313" y="324739"/>
                    <a:pt x="99314" y="331089"/>
                  </a:cubicBezTo>
                  <a:cubicBezTo>
                    <a:pt x="107315" y="337439"/>
                    <a:pt x="116078" y="340487"/>
                    <a:pt x="125730" y="340487"/>
                  </a:cubicBezTo>
                  <a:cubicBezTo>
                    <a:pt x="135128" y="340487"/>
                    <a:pt x="143891" y="337312"/>
                    <a:pt x="151892" y="331089"/>
                  </a:cubicBezTo>
                  <a:cubicBezTo>
                    <a:pt x="159893" y="324866"/>
                    <a:pt x="163830" y="315468"/>
                    <a:pt x="163830" y="303022"/>
                  </a:cubicBezTo>
                  <a:cubicBezTo>
                    <a:pt x="163830" y="290576"/>
                    <a:pt x="159893" y="281305"/>
                    <a:pt x="151892" y="274828"/>
                  </a:cubicBezTo>
                  <a:cubicBezTo>
                    <a:pt x="143891" y="268351"/>
                    <a:pt x="135255" y="265303"/>
                    <a:pt x="125730" y="265303"/>
                  </a:cubicBezTo>
                  <a:moveTo>
                    <a:pt x="122301" y="175387"/>
                  </a:moveTo>
                  <a:cubicBezTo>
                    <a:pt x="203200" y="180086"/>
                    <a:pt x="247269" y="217805"/>
                    <a:pt x="254381" y="288163"/>
                  </a:cubicBezTo>
                  <a:cubicBezTo>
                    <a:pt x="255270" y="296545"/>
                    <a:pt x="255651" y="304546"/>
                    <a:pt x="255651" y="312166"/>
                  </a:cubicBezTo>
                  <a:cubicBezTo>
                    <a:pt x="255651" y="369062"/>
                    <a:pt x="232283" y="406527"/>
                    <a:pt x="185547" y="424561"/>
                  </a:cubicBezTo>
                  <a:cubicBezTo>
                    <a:pt x="164211" y="432689"/>
                    <a:pt x="144018" y="436753"/>
                    <a:pt x="125095" y="436753"/>
                  </a:cubicBezTo>
                  <a:cubicBezTo>
                    <a:pt x="97409" y="436753"/>
                    <a:pt x="72517" y="427863"/>
                    <a:pt x="50419" y="410083"/>
                  </a:cubicBezTo>
                  <a:cubicBezTo>
                    <a:pt x="16764" y="382778"/>
                    <a:pt x="0" y="334518"/>
                    <a:pt x="0" y="265684"/>
                  </a:cubicBezTo>
                  <a:cubicBezTo>
                    <a:pt x="3810" y="171323"/>
                    <a:pt x="60579" y="82677"/>
                    <a:pt x="170307" y="0"/>
                  </a:cubicBezTo>
                  <a:lnTo>
                    <a:pt x="215773" y="103886"/>
                  </a:lnTo>
                  <a:cubicBezTo>
                    <a:pt x="162687" y="130937"/>
                    <a:pt x="131572" y="154813"/>
                    <a:pt x="122301" y="175514"/>
                  </a:cubicBezTo>
                </a:path>
              </a:pathLst>
            </a:custGeom>
            <a:solidFill>
              <a:srgbClr val="3F3E3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1968" y="63500"/>
              <a:ext cx="262001" cy="445008"/>
            </a:xfrm>
            <a:custGeom>
              <a:avLst/>
              <a:gdLst/>
              <a:ahLst/>
              <a:cxnLst/>
              <a:rect l="l" t="t" r="r" b="b"/>
              <a:pathLst>
                <a:path w="262001" h="445008">
                  <a:moveTo>
                    <a:pt x="129159" y="273558"/>
                  </a:moveTo>
                  <a:cubicBezTo>
                    <a:pt x="120523" y="273558"/>
                    <a:pt x="112395" y="276479"/>
                    <a:pt x="104902" y="282448"/>
                  </a:cubicBezTo>
                  <a:lnTo>
                    <a:pt x="102870" y="279908"/>
                  </a:lnTo>
                  <a:lnTo>
                    <a:pt x="104902" y="282448"/>
                  </a:lnTo>
                  <a:cubicBezTo>
                    <a:pt x="97790" y="288036"/>
                    <a:pt x="93980" y="296418"/>
                    <a:pt x="93980" y="308102"/>
                  </a:cubicBezTo>
                  <a:lnTo>
                    <a:pt x="90932" y="308102"/>
                  </a:lnTo>
                  <a:lnTo>
                    <a:pt x="94107" y="308102"/>
                  </a:lnTo>
                  <a:cubicBezTo>
                    <a:pt x="94107" y="319786"/>
                    <a:pt x="97790" y="328041"/>
                    <a:pt x="104775" y="333629"/>
                  </a:cubicBezTo>
                  <a:lnTo>
                    <a:pt x="104775" y="333629"/>
                  </a:lnTo>
                  <a:lnTo>
                    <a:pt x="104775" y="333629"/>
                  </a:lnTo>
                  <a:cubicBezTo>
                    <a:pt x="112268" y="339471"/>
                    <a:pt x="120269" y="342392"/>
                    <a:pt x="129159" y="342392"/>
                  </a:cubicBezTo>
                  <a:lnTo>
                    <a:pt x="129159" y="345567"/>
                  </a:lnTo>
                  <a:lnTo>
                    <a:pt x="129159" y="342392"/>
                  </a:lnTo>
                  <a:cubicBezTo>
                    <a:pt x="137795" y="342392"/>
                    <a:pt x="145923" y="339471"/>
                    <a:pt x="153289" y="333629"/>
                  </a:cubicBezTo>
                  <a:lnTo>
                    <a:pt x="153289" y="333629"/>
                  </a:lnTo>
                  <a:lnTo>
                    <a:pt x="153289" y="333629"/>
                  </a:lnTo>
                  <a:cubicBezTo>
                    <a:pt x="160274" y="328041"/>
                    <a:pt x="163957" y="319786"/>
                    <a:pt x="163957" y="308102"/>
                  </a:cubicBezTo>
                  <a:lnTo>
                    <a:pt x="167132" y="308102"/>
                  </a:lnTo>
                  <a:lnTo>
                    <a:pt x="163957" y="308102"/>
                  </a:lnTo>
                  <a:cubicBezTo>
                    <a:pt x="163957" y="296418"/>
                    <a:pt x="160274" y="288036"/>
                    <a:pt x="153162" y="282448"/>
                  </a:cubicBezTo>
                  <a:lnTo>
                    <a:pt x="155194" y="279908"/>
                  </a:lnTo>
                  <a:lnTo>
                    <a:pt x="153162" y="282448"/>
                  </a:lnTo>
                  <a:cubicBezTo>
                    <a:pt x="145669" y="276479"/>
                    <a:pt x="137668" y="273558"/>
                    <a:pt x="129032" y="273558"/>
                  </a:cubicBezTo>
                  <a:lnTo>
                    <a:pt x="129032" y="270383"/>
                  </a:lnTo>
                  <a:lnTo>
                    <a:pt x="129032" y="273558"/>
                  </a:lnTo>
                  <a:moveTo>
                    <a:pt x="129032" y="267208"/>
                  </a:moveTo>
                  <a:cubicBezTo>
                    <a:pt x="139319" y="267208"/>
                    <a:pt x="148717" y="270637"/>
                    <a:pt x="157099" y="277495"/>
                  </a:cubicBezTo>
                  <a:lnTo>
                    <a:pt x="157099" y="277495"/>
                  </a:lnTo>
                  <a:lnTo>
                    <a:pt x="157099" y="277495"/>
                  </a:lnTo>
                  <a:cubicBezTo>
                    <a:pt x="165989" y="284607"/>
                    <a:pt x="170180" y="295021"/>
                    <a:pt x="170180" y="308102"/>
                  </a:cubicBezTo>
                  <a:cubicBezTo>
                    <a:pt x="170180" y="321183"/>
                    <a:pt x="165989" y="331597"/>
                    <a:pt x="156972" y="338582"/>
                  </a:cubicBezTo>
                  <a:lnTo>
                    <a:pt x="155067" y="336042"/>
                  </a:lnTo>
                  <a:lnTo>
                    <a:pt x="157099" y="338582"/>
                  </a:lnTo>
                  <a:cubicBezTo>
                    <a:pt x="148590" y="345313"/>
                    <a:pt x="139192" y="348742"/>
                    <a:pt x="129032" y="348742"/>
                  </a:cubicBezTo>
                  <a:cubicBezTo>
                    <a:pt x="118618" y="348742"/>
                    <a:pt x="109220" y="345313"/>
                    <a:pt x="100711" y="338582"/>
                  </a:cubicBezTo>
                  <a:lnTo>
                    <a:pt x="102616" y="336042"/>
                  </a:lnTo>
                  <a:lnTo>
                    <a:pt x="100711" y="338582"/>
                  </a:lnTo>
                  <a:cubicBezTo>
                    <a:pt x="91821" y="331597"/>
                    <a:pt x="87503" y="321183"/>
                    <a:pt x="87503" y="308102"/>
                  </a:cubicBezTo>
                  <a:cubicBezTo>
                    <a:pt x="87503" y="295021"/>
                    <a:pt x="91821" y="284607"/>
                    <a:pt x="100711" y="277495"/>
                  </a:cubicBezTo>
                  <a:lnTo>
                    <a:pt x="100711" y="277495"/>
                  </a:lnTo>
                  <a:lnTo>
                    <a:pt x="100711" y="277495"/>
                  </a:lnTo>
                  <a:cubicBezTo>
                    <a:pt x="109220" y="270764"/>
                    <a:pt x="118745" y="267208"/>
                    <a:pt x="128905" y="267208"/>
                  </a:cubicBezTo>
                  <a:close/>
                  <a:moveTo>
                    <a:pt x="125730" y="177292"/>
                  </a:moveTo>
                  <a:cubicBezTo>
                    <a:pt x="207899" y="182118"/>
                    <a:pt x="253492" y="220599"/>
                    <a:pt x="260731" y="292989"/>
                  </a:cubicBezTo>
                  <a:lnTo>
                    <a:pt x="260731" y="292989"/>
                  </a:lnTo>
                  <a:lnTo>
                    <a:pt x="260731" y="292989"/>
                  </a:lnTo>
                  <a:cubicBezTo>
                    <a:pt x="261620" y="301371"/>
                    <a:pt x="262001" y="309499"/>
                    <a:pt x="262001" y="317246"/>
                  </a:cubicBezTo>
                  <a:lnTo>
                    <a:pt x="258826" y="317246"/>
                  </a:lnTo>
                  <a:lnTo>
                    <a:pt x="262001" y="317246"/>
                  </a:lnTo>
                  <a:cubicBezTo>
                    <a:pt x="262001" y="375285"/>
                    <a:pt x="237998" y="414020"/>
                    <a:pt x="189865" y="432562"/>
                  </a:cubicBezTo>
                  <a:lnTo>
                    <a:pt x="189865" y="432562"/>
                  </a:lnTo>
                  <a:lnTo>
                    <a:pt x="189865" y="432562"/>
                  </a:lnTo>
                  <a:cubicBezTo>
                    <a:pt x="168148" y="440817"/>
                    <a:pt x="147701" y="445008"/>
                    <a:pt x="128270" y="445008"/>
                  </a:cubicBezTo>
                  <a:lnTo>
                    <a:pt x="128270" y="441833"/>
                  </a:lnTo>
                  <a:lnTo>
                    <a:pt x="128270" y="445008"/>
                  </a:lnTo>
                  <a:cubicBezTo>
                    <a:pt x="99822" y="445008"/>
                    <a:pt x="74295" y="435864"/>
                    <a:pt x="51689" y="417576"/>
                  </a:cubicBezTo>
                  <a:lnTo>
                    <a:pt x="51689" y="417576"/>
                  </a:lnTo>
                  <a:lnTo>
                    <a:pt x="51689" y="417576"/>
                  </a:lnTo>
                  <a:cubicBezTo>
                    <a:pt x="16891" y="389382"/>
                    <a:pt x="0" y="339979"/>
                    <a:pt x="0" y="270637"/>
                  </a:cubicBezTo>
                  <a:lnTo>
                    <a:pt x="0" y="270510"/>
                  </a:lnTo>
                  <a:lnTo>
                    <a:pt x="0" y="270383"/>
                  </a:lnTo>
                  <a:cubicBezTo>
                    <a:pt x="3810" y="174625"/>
                    <a:pt x="61468" y="85344"/>
                    <a:pt x="171577" y="2286"/>
                  </a:cubicBezTo>
                  <a:lnTo>
                    <a:pt x="175006" y="0"/>
                  </a:lnTo>
                  <a:lnTo>
                    <a:pt x="176657" y="3683"/>
                  </a:lnTo>
                  <a:lnTo>
                    <a:pt x="222123" y="107569"/>
                  </a:lnTo>
                  <a:lnTo>
                    <a:pt x="223266" y="110363"/>
                  </a:lnTo>
                  <a:lnTo>
                    <a:pt x="220599" y="111760"/>
                  </a:lnTo>
                  <a:cubicBezTo>
                    <a:pt x="167386" y="138811"/>
                    <a:pt x="137287" y="162306"/>
                    <a:pt x="128524" y="181864"/>
                  </a:cubicBezTo>
                  <a:lnTo>
                    <a:pt x="125603" y="180594"/>
                  </a:lnTo>
                  <a:lnTo>
                    <a:pt x="125730" y="177419"/>
                  </a:lnTo>
                  <a:moveTo>
                    <a:pt x="125349" y="183769"/>
                  </a:moveTo>
                  <a:lnTo>
                    <a:pt x="120777" y="183515"/>
                  </a:lnTo>
                  <a:lnTo>
                    <a:pt x="122682" y="179324"/>
                  </a:lnTo>
                  <a:cubicBezTo>
                    <a:pt x="132461" y="157480"/>
                    <a:pt x="164719" y="133096"/>
                    <a:pt x="217678" y="106172"/>
                  </a:cubicBezTo>
                  <a:lnTo>
                    <a:pt x="219075" y="108966"/>
                  </a:lnTo>
                  <a:lnTo>
                    <a:pt x="216154" y="110236"/>
                  </a:lnTo>
                  <a:lnTo>
                    <a:pt x="170688" y="6350"/>
                  </a:lnTo>
                  <a:lnTo>
                    <a:pt x="173609" y="5080"/>
                  </a:lnTo>
                  <a:lnTo>
                    <a:pt x="175514" y="7620"/>
                  </a:lnTo>
                  <a:cubicBezTo>
                    <a:pt x="66167" y="90043"/>
                    <a:pt x="10160" y="177800"/>
                    <a:pt x="6477" y="270891"/>
                  </a:cubicBezTo>
                  <a:lnTo>
                    <a:pt x="3302" y="270764"/>
                  </a:lnTo>
                  <a:lnTo>
                    <a:pt x="6477" y="270764"/>
                  </a:lnTo>
                  <a:cubicBezTo>
                    <a:pt x="6477" y="339344"/>
                    <a:pt x="23241" y="386334"/>
                    <a:pt x="55753" y="412750"/>
                  </a:cubicBezTo>
                  <a:lnTo>
                    <a:pt x="53721" y="415163"/>
                  </a:lnTo>
                  <a:lnTo>
                    <a:pt x="55753" y="412750"/>
                  </a:lnTo>
                  <a:cubicBezTo>
                    <a:pt x="77216" y="430149"/>
                    <a:pt x="101473" y="438785"/>
                    <a:pt x="128397" y="438785"/>
                  </a:cubicBezTo>
                  <a:cubicBezTo>
                    <a:pt x="146812" y="438785"/>
                    <a:pt x="166624" y="434848"/>
                    <a:pt x="187706" y="426720"/>
                  </a:cubicBezTo>
                  <a:lnTo>
                    <a:pt x="188849" y="429641"/>
                  </a:lnTo>
                  <a:lnTo>
                    <a:pt x="187706" y="426720"/>
                  </a:lnTo>
                  <a:cubicBezTo>
                    <a:pt x="233045" y="409321"/>
                    <a:pt x="255778" y="373126"/>
                    <a:pt x="255778" y="317373"/>
                  </a:cubicBezTo>
                  <a:cubicBezTo>
                    <a:pt x="255778" y="309880"/>
                    <a:pt x="255397" y="302006"/>
                    <a:pt x="254508" y="293751"/>
                  </a:cubicBezTo>
                  <a:lnTo>
                    <a:pt x="257683" y="293497"/>
                  </a:lnTo>
                  <a:lnTo>
                    <a:pt x="254508" y="293878"/>
                  </a:lnTo>
                  <a:cubicBezTo>
                    <a:pt x="247523" y="225298"/>
                    <a:pt x="205105" y="188595"/>
                    <a:pt x="125476" y="1838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156359" y="1690382"/>
            <a:ext cx="5430896" cy="8299422"/>
          </a:xfrm>
          <a:custGeom>
            <a:avLst/>
            <a:gdLst/>
            <a:ahLst/>
            <a:cxnLst/>
            <a:rect l="l" t="t" r="r" b="b"/>
            <a:pathLst>
              <a:path w="5430896" h="8299422">
                <a:moveTo>
                  <a:pt x="0" y="0"/>
                </a:moveTo>
                <a:lnTo>
                  <a:pt x="5430896" y="0"/>
                </a:lnTo>
                <a:lnTo>
                  <a:pt x="5430896" y="8299422"/>
                </a:lnTo>
                <a:lnTo>
                  <a:pt x="0" y="8299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683887" y="2579335"/>
            <a:ext cx="3518145" cy="2603427"/>
          </a:xfrm>
          <a:custGeom>
            <a:avLst/>
            <a:gdLst/>
            <a:ahLst/>
            <a:cxnLst/>
            <a:rect l="l" t="t" r="r" b="b"/>
            <a:pathLst>
              <a:path w="3518145" h="2603427">
                <a:moveTo>
                  <a:pt x="0" y="0"/>
                </a:moveTo>
                <a:lnTo>
                  <a:pt x="3518146" y="0"/>
                </a:lnTo>
                <a:lnTo>
                  <a:pt x="3518146" y="2603427"/>
                </a:lnTo>
                <a:lnTo>
                  <a:pt x="0" y="2603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101605" y="1018664"/>
            <a:ext cx="9164566" cy="192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54"/>
              </a:lnSpc>
              <a:spcBef>
                <a:spcPct val="0"/>
              </a:spcBef>
            </a:pPr>
            <a:r>
              <a:rPr lang="en-US" sz="9681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01412" y="1614182"/>
            <a:ext cx="3894571" cy="71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8"/>
              </a:lnSpc>
            </a:pPr>
            <a:r>
              <a:rPr lang="en-US" sz="4491" spc="-7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META : EL CIELO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83020" y="8930784"/>
            <a:ext cx="3812963" cy="46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2952" spc="-47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María, Llévame A Jesús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061616" y="6994148"/>
            <a:ext cx="4592671" cy="3978401"/>
          </a:xfrm>
          <a:custGeom>
            <a:avLst/>
            <a:gdLst/>
            <a:ahLst/>
            <a:cxnLst/>
            <a:rect l="l" t="t" r="r" b="b"/>
            <a:pathLst>
              <a:path w="4592671" h="3978401">
                <a:moveTo>
                  <a:pt x="0" y="0"/>
                </a:moveTo>
                <a:lnTo>
                  <a:pt x="4592671" y="0"/>
                </a:lnTo>
                <a:lnTo>
                  <a:pt x="4592671" y="3978401"/>
                </a:lnTo>
                <a:lnTo>
                  <a:pt x="0" y="397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27776">
            <a:off x="13915965" y="-2558245"/>
            <a:ext cx="3434500" cy="7173890"/>
          </a:xfrm>
          <a:custGeom>
            <a:avLst/>
            <a:gdLst/>
            <a:ahLst/>
            <a:cxnLst/>
            <a:rect l="l" t="t" r="r" b="b"/>
            <a:pathLst>
              <a:path w="3434500" h="7173890">
                <a:moveTo>
                  <a:pt x="0" y="0"/>
                </a:moveTo>
                <a:lnTo>
                  <a:pt x="3434500" y="0"/>
                </a:lnTo>
                <a:lnTo>
                  <a:pt x="3434500" y="7173890"/>
                </a:lnTo>
                <a:lnTo>
                  <a:pt x="0" y="717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47415" y="8512624"/>
            <a:ext cx="921444" cy="941449"/>
          </a:xfrm>
          <a:custGeom>
            <a:avLst/>
            <a:gdLst/>
            <a:ahLst/>
            <a:cxnLst/>
            <a:rect l="l" t="t" r="r" b="b"/>
            <a:pathLst>
              <a:path w="921444" h="941449">
                <a:moveTo>
                  <a:pt x="0" y="0"/>
                </a:moveTo>
                <a:lnTo>
                  <a:pt x="921444" y="0"/>
                </a:lnTo>
                <a:lnTo>
                  <a:pt x="921444" y="941449"/>
                </a:lnTo>
                <a:lnTo>
                  <a:pt x="0" y="94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15" y="-97353"/>
            <a:ext cx="4592671" cy="3978401"/>
          </a:xfrm>
          <a:custGeom>
            <a:avLst/>
            <a:gdLst/>
            <a:ahLst/>
            <a:cxnLst/>
            <a:rect l="l" t="t" r="r" b="b"/>
            <a:pathLst>
              <a:path w="4592671" h="3978401">
                <a:moveTo>
                  <a:pt x="0" y="0"/>
                </a:moveTo>
                <a:lnTo>
                  <a:pt x="4592670" y="0"/>
                </a:lnTo>
                <a:lnTo>
                  <a:pt x="4592670" y="3978401"/>
                </a:lnTo>
                <a:lnTo>
                  <a:pt x="0" y="397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6249" y="4738774"/>
            <a:ext cx="6202952" cy="4510747"/>
          </a:xfrm>
          <a:custGeom>
            <a:avLst/>
            <a:gdLst/>
            <a:ahLst/>
            <a:cxnLst/>
            <a:rect l="l" t="t" r="r" b="b"/>
            <a:pathLst>
              <a:path w="6202952" h="4510747">
                <a:moveTo>
                  <a:pt x="0" y="0"/>
                </a:moveTo>
                <a:lnTo>
                  <a:pt x="6202951" y="0"/>
                </a:lnTo>
                <a:lnTo>
                  <a:pt x="6202951" y="4510747"/>
                </a:lnTo>
                <a:lnTo>
                  <a:pt x="0" y="45107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473" b="-398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210" y="2135755"/>
            <a:ext cx="3518145" cy="2603427"/>
          </a:xfrm>
          <a:custGeom>
            <a:avLst/>
            <a:gdLst/>
            <a:ahLst/>
            <a:cxnLst/>
            <a:rect l="l" t="t" r="r" b="b"/>
            <a:pathLst>
              <a:path w="3518145" h="2603427">
                <a:moveTo>
                  <a:pt x="0" y="0"/>
                </a:moveTo>
                <a:lnTo>
                  <a:pt x="3518145" y="0"/>
                </a:lnTo>
                <a:lnTo>
                  <a:pt x="3518145" y="2603427"/>
                </a:lnTo>
                <a:lnTo>
                  <a:pt x="0" y="26034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49124" y="4309070"/>
            <a:ext cx="3505709" cy="4674279"/>
          </a:xfrm>
          <a:custGeom>
            <a:avLst/>
            <a:gdLst/>
            <a:ahLst/>
            <a:cxnLst/>
            <a:rect l="l" t="t" r="r" b="b"/>
            <a:pathLst>
              <a:path w="3505709" h="4674279">
                <a:moveTo>
                  <a:pt x="0" y="0"/>
                </a:moveTo>
                <a:lnTo>
                  <a:pt x="3505709" y="0"/>
                </a:lnTo>
                <a:lnTo>
                  <a:pt x="3505709" y="4674279"/>
                </a:lnTo>
                <a:lnTo>
                  <a:pt x="0" y="46742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36598" y="71543"/>
            <a:ext cx="5650036" cy="4237527"/>
          </a:xfrm>
          <a:custGeom>
            <a:avLst/>
            <a:gdLst/>
            <a:ahLst/>
            <a:cxnLst/>
            <a:rect l="l" t="t" r="r" b="b"/>
            <a:pathLst>
              <a:path w="5650036" h="4237527">
                <a:moveTo>
                  <a:pt x="0" y="0"/>
                </a:moveTo>
                <a:lnTo>
                  <a:pt x="5650036" y="0"/>
                </a:lnTo>
                <a:lnTo>
                  <a:pt x="5650036" y="4237527"/>
                </a:lnTo>
                <a:lnTo>
                  <a:pt x="0" y="4237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57508" y="3864567"/>
            <a:ext cx="4655800" cy="5563284"/>
          </a:xfrm>
          <a:custGeom>
            <a:avLst/>
            <a:gdLst/>
            <a:ahLst/>
            <a:cxnLst/>
            <a:rect l="l" t="t" r="r" b="b"/>
            <a:pathLst>
              <a:path w="4655800" h="5563284">
                <a:moveTo>
                  <a:pt x="0" y="0"/>
                </a:moveTo>
                <a:lnTo>
                  <a:pt x="4655800" y="0"/>
                </a:lnTo>
                <a:lnTo>
                  <a:pt x="4655800" y="5563284"/>
                </a:lnTo>
                <a:lnTo>
                  <a:pt x="0" y="5563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559" t="-13063" b="-1923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86984" y="-163785"/>
            <a:ext cx="9164566" cy="192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54"/>
              </a:lnSpc>
              <a:spcBef>
                <a:spcPct val="0"/>
              </a:spcBef>
            </a:pPr>
            <a:r>
              <a:rPr lang="en-US" sz="9681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Juegos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638" y="9282809"/>
            <a:ext cx="6830174" cy="949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9"/>
              </a:lnSpc>
              <a:spcBef>
                <a:spcPct val="0"/>
              </a:spcBef>
            </a:pPr>
            <a:r>
              <a:rPr lang="en-US" sz="4806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Carrera de los Santos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73859" y="8669024"/>
            <a:ext cx="3817655" cy="135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8"/>
              </a:lnSpc>
              <a:spcBef>
                <a:spcPct val="0"/>
              </a:spcBef>
            </a:pPr>
            <a:r>
              <a:rPr lang="en-US" sz="6827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XOXO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902800" y="-1096898"/>
            <a:ext cx="7769241" cy="6730105"/>
          </a:xfrm>
          <a:custGeom>
            <a:avLst/>
            <a:gdLst/>
            <a:ahLst/>
            <a:cxnLst/>
            <a:rect l="l" t="t" r="r" b="b"/>
            <a:pathLst>
              <a:path w="7769241" h="6730105">
                <a:moveTo>
                  <a:pt x="7769241" y="0"/>
                </a:moveTo>
                <a:lnTo>
                  <a:pt x="0" y="0"/>
                </a:lnTo>
                <a:lnTo>
                  <a:pt x="0" y="6730105"/>
                </a:lnTo>
                <a:lnTo>
                  <a:pt x="7769241" y="6730105"/>
                </a:lnTo>
                <a:lnTo>
                  <a:pt x="7769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397" y="-1096898"/>
            <a:ext cx="4610272" cy="3993648"/>
          </a:xfrm>
          <a:custGeom>
            <a:avLst/>
            <a:gdLst/>
            <a:ahLst/>
            <a:cxnLst/>
            <a:rect l="l" t="t" r="r" b="b"/>
            <a:pathLst>
              <a:path w="4610272" h="3993648">
                <a:moveTo>
                  <a:pt x="0" y="0"/>
                </a:moveTo>
                <a:lnTo>
                  <a:pt x="4610271" y="0"/>
                </a:lnTo>
                <a:lnTo>
                  <a:pt x="4610271" y="3993648"/>
                </a:lnTo>
                <a:lnTo>
                  <a:pt x="0" y="3993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42708" y="1497727"/>
            <a:ext cx="805863" cy="823360"/>
          </a:xfrm>
          <a:custGeom>
            <a:avLst/>
            <a:gdLst/>
            <a:ahLst/>
            <a:cxnLst/>
            <a:rect l="l" t="t" r="r" b="b"/>
            <a:pathLst>
              <a:path w="805863" h="823360">
                <a:moveTo>
                  <a:pt x="0" y="0"/>
                </a:moveTo>
                <a:lnTo>
                  <a:pt x="805864" y="0"/>
                </a:lnTo>
                <a:lnTo>
                  <a:pt x="805864" y="823360"/>
                </a:lnTo>
                <a:lnTo>
                  <a:pt x="0" y="823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40215"/>
            <a:ext cx="805863" cy="823360"/>
          </a:xfrm>
          <a:custGeom>
            <a:avLst/>
            <a:gdLst/>
            <a:ahLst/>
            <a:cxnLst/>
            <a:rect l="l" t="t" r="r" b="b"/>
            <a:pathLst>
              <a:path w="805863" h="823360">
                <a:moveTo>
                  <a:pt x="0" y="0"/>
                </a:moveTo>
                <a:lnTo>
                  <a:pt x="805863" y="0"/>
                </a:lnTo>
                <a:lnTo>
                  <a:pt x="805863" y="823360"/>
                </a:lnTo>
                <a:lnTo>
                  <a:pt x="0" y="823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45640" y="5143500"/>
            <a:ext cx="3764527" cy="5019369"/>
          </a:xfrm>
          <a:custGeom>
            <a:avLst/>
            <a:gdLst/>
            <a:ahLst/>
            <a:cxnLst/>
            <a:rect l="l" t="t" r="r" b="b"/>
            <a:pathLst>
              <a:path w="3764527" h="5019369">
                <a:moveTo>
                  <a:pt x="0" y="0"/>
                </a:moveTo>
                <a:lnTo>
                  <a:pt x="3764527" y="0"/>
                </a:lnTo>
                <a:lnTo>
                  <a:pt x="3764527" y="5019369"/>
                </a:lnTo>
                <a:lnTo>
                  <a:pt x="0" y="501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15219" y="4728822"/>
            <a:ext cx="4172781" cy="4529478"/>
          </a:xfrm>
          <a:custGeom>
            <a:avLst/>
            <a:gdLst/>
            <a:ahLst/>
            <a:cxnLst/>
            <a:rect l="l" t="t" r="r" b="b"/>
            <a:pathLst>
              <a:path w="4172781" h="4529478">
                <a:moveTo>
                  <a:pt x="0" y="0"/>
                </a:moveTo>
                <a:lnTo>
                  <a:pt x="4172781" y="0"/>
                </a:lnTo>
                <a:lnTo>
                  <a:pt x="4172781" y="4529478"/>
                </a:lnTo>
                <a:lnTo>
                  <a:pt x="0" y="4529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14739" y="4902852"/>
            <a:ext cx="5913812" cy="5384148"/>
          </a:xfrm>
          <a:custGeom>
            <a:avLst/>
            <a:gdLst/>
            <a:ahLst/>
            <a:cxnLst/>
            <a:rect l="l" t="t" r="r" b="b"/>
            <a:pathLst>
              <a:path w="5913812" h="5384148">
                <a:moveTo>
                  <a:pt x="0" y="0"/>
                </a:moveTo>
                <a:lnTo>
                  <a:pt x="5913812" y="0"/>
                </a:lnTo>
                <a:lnTo>
                  <a:pt x="5913812" y="5384148"/>
                </a:lnTo>
                <a:lnTo>
                  <a:pt x="0" y="5384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44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34563" y="1514785"/>
            <a:ext cx="13380831" cy="321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11"/>
              </a:lnSpc>
              <a:spcBef>
                <a:spcPct val="0"/>
              </a:spcBef>
            </a:pPr>
            <a:r>
              <a:rPr lang="en-US" sz="8508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Estación artística para los pequeños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534445" y="185863"/>
            <a:ext cx="6334042" cy="5486864"/>
          </a:xfrm>
          <a:custGeom>
            <a:avLst/>
            <a:gdLst/>
            <a:ahLst/>
            <a:cxnLst/>
            <a:rect l="l" t="t" r="r" b="b"/>
            <a:pathLst>
              <a:path w="6334042" h="5486864">
                <a:moveTo>
                  <a:pt x="0" y="0"/>
                </a:moveTo>
                <a:lnTo>
                  <a:pt x="6334042" y="0"/>
                </a:lnTo>
                <a:lnTo>
                  <a:pt x="6334042" y="5486864"/>
                </a:lnTo>
                <a:lnTo>
                  <a:pt x="0" y="5486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694488" y="7383197"/>
            <a:ext cx="3446376" cy="2985423"/>
          </a:xfrm>
          <a:custGeom>
            <a:avLst/>
            <a:gdLst/>
            <a:ahLst/>
            <a:cxnLst/>
            <a:rect l="l" t="t" r="r" b="b"/>
            <a:pathLst>
              <a:path w="3446376" h="2985423">
                <a:moveTo>
                  <a:pt x="0" y="0"/>
                </a:moveTo>
                <a:lnTo>
                  <a:pt x="3446376" y="0"/>
                </a:lnTo>
                <a:lnTo>
                  <a:pt x="3446376" y="2985423"/>
                </a:lnTo>
                <a:lnTo>
                  <a:pt x="0" y="2985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10592" y="2475126"/>
            <a:ext cx="847442" cy="865841"/>
          </a:xfrm>
          <a:custGeom>
            <a:avLst/>
            <a:gdLst/>
            <a:ahLst/>
            <a:cxnLst/>
            <a:rect l="l" t="t" r="r" b="b"/>
            <a:pathLst>
              <a:path w="847442" h="865841">
                <a:moveTo>
                  <a:pt x="0" y="0"/>
                </a:moveTo>
                <a:lnTo>
                  <a:pt x="847442" y="0"/>
                </a:lnTo>
                <a:lnTo>
                  <a:pt x="847442" y="865841"/>
                </a:lnTo>
                <a:lnTo>
                  <a:pt x="0" y="865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979" y="5412956"/>
            <a:ext cx="847442" cy="865841"/>
          </a:xfrm>
          <a:custGeom>
            <a:avLst/>
            <a:gdLst/>
            <a:ahLst/>
            <a:cxnLst/>
            <a:rect l="l" t="t" r="r" b="b"/>
            <a:pathLst>
              <a:path w="847442" h="865841">
                <a:moveTo>
                  <a:pt x="0" y="0"/>
                </a:moveTo>
                <a:lnTo>
                  <a:pt x="847442" y="0"/>
                </a:lnTo>
                <a:lnTo>
                  <a:pt x="847442" y="865842"/>
                </a:lnTo>
                <a:lnTo>
                  <a:pt x="0" y="865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323" y="5845877"/>
            <a:ext cx="3206618" cy="3700554"/>
          </a:xfrm>
          <a:custGeom>
            <a:avLst/>
            <a:gdLst/>
            <a:ahLst/>
            <a:cxnLst/>
            <a:rect l="l" t="t" r="r" b="b"/>
            <a:pathLst>
              <a:path w="3206618" h="3700554">
                <a:moveTo>
                  <a:pt x="0" y="0"/>
                </a:moveTo>
                <a:lnTo>
                  <a:pt x="3206617" y="0"/>
                </a:lnTo>
                <a:lnTo>
                  <a:pt x="3206617" y="3700554"/>
                </a:lnTo>
                <a:lnTo>
                  <a:pt x="0" y="3700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22" b="-117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39740" y="1898421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2189" y="6846735"/>
            <a:ext cx="3856709" cy="2699696"/>
          </a:xfrm>
          <a:custGeom>
            <a:avLst/>
            <a:gdLst/>
            <a:ahLst/>
            <a:cxnLst/>
            <a:rect l="l" t="t" r="r" b="b"/>
            <a:pathLst>
              <a:path w="3856709" h="2699696">
                <a:moveTo>
                  <a:pt x="0" y="0"/>
                </a:moveTo>
                <a:lnTo>
                  <a:pt x="3856708" y="0"/>
                </a:lnTo>
                <a:lnTo>
                  <a:pt x="3856708" y="2699696"/>
                </a:lnTo>
                <a:lnTo>
                  <a:pt x="0" y="26996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13226" y="635911"/>
            <a:ext cx="2312812" cy="3678429"/>
          </a:xfrm>
          <a:custGeom>
            <a:avLst/>
            <a:gdLst/>
            <a:ahLst/>
            <a:cxnLst/>
            <a:rect l="l" t="t" r="r" b="b"/>
            <a:pathLst>
              <a:path w="2312812" h="3678429">
                <a:moveTo>
                  <a:pt x="0" y="0"/>
                </a:moveTo>
                <a:lnTo>
                  <a:pt x="2312812" y="0"/>
                </a:lnTo>
                <a:lnTo>
                  <a:pt x="2312812" y="3678429"/>
                </a:lnTo>
                <a:lnTo>
                  <a:pt x="0" y="3678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2655" y="1342080"/>
            <a:ext cx="7936977" cy="142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7"/>
              </a:lnSpc>
            </a:pPr>
            <a:r>
              <a:rPr lang="en-US" sz="9017" b="1">
                <a:solidFill>
                  <a:srgbClr val="E3584E"/>
                </a:solidFill>
                <a:latin typeface="Agrandir Bold"/>
                <a:ea typeface="Agrandir Bold"/>
                <a:cs typeface="Agrandir Bold"/>
                <a:sym typeface="Agrandir Bold"/>
              </a:rPr>
              <a:t>Premios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1412" y="3264767"/>
            <a:ext cx="5894971" cy="286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0"/>
              </a:lnSpc>
            </a:pPr>
            <a:r>
              <a:rPr lang="en-US" sz="3993" spc="-79">
                <a:solidFill>
                  <a:srgbClr val="1A0F08"/>
                </a:solidFill>
                <a:latin typeface="Quicksand"/>
                <a:ea typeface="Quicksand"/>
                <a:cs typeface="Quicksand"/>
                <a:sym typeface="Quicksand"/>
              </a:rPr>
              <a:t>Estampitas</a:t>
            </a:r>
          </a:p>
          <a:p>
            <a:pPr algn="l">
              <a:lnSpc>
                <a:spcPts val="5590"/>
              </a:lnSpc>
            </a:pPr>
            <a:r>
              <a:rPr lang="en-US" sz="3993" spc="-79">
                <a:solidFill>
                  <a:srgbClr val="1A0F08"/>
                </a:solidFill>
                <a:latin typeface="Quicksand"/>
                <a:ea typeface="Quicksand"/>
                <a:cs typeface="Quicksand"/>
                <a:sym typeface="Quicksand"/>
              </a:rPr>
              <a:t>Pastillas</a:t>
            </a:r>
          </a:p>
          <a:p>
            <a:pPr algn="l">
              <a:lnSpc>
                <a:spcPts val="5590"/>
              </a:lnSpc>
            </a:pPr>
            <a:r>
              <a:rPr lang="en-US" sz="3993" spc="-79">
                <a:solidFill>
                  <a:srgbClr val="1A0F08"/>
                </a:solidFill>
                <a:latin typeface="Quicksand"/>
                <a:ea typeface="Quicksand"/>
                <a:cs typeface="Quicksand"/>
                <a:sym typeface="Quicksand"/>
              </a:rPr>
              <a:t>Rosarios</a:t>
            </a:r>
          </a:p>
          <a:p>
            <a:pPr algn="l">
              <a:lnSpc>
                <a:spcPts val="6158"/>
              </a:lnSpc>
              <a:spcBef>
                <a:spcPct val="0"/>
              </a:spcBef>
            </a:pPr>
            <a:r>
              <a:rPr lang="en-US" sz="4399" spc="-87">
                <a:solidFill>
                  <a:srgbClr val="1A0F08"/>
                </a:solidFill>
                <a:latin typeface="Quicksand"/>
                <a:ea typeface="Quicksand"/>
                <a:cs typeface="Quicksand"/>
                <a:sym typeface="Quicksand"/>
              </a:rPr>
              <a:t>Stickers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</Words>
  <Application>Microsoft Office PowerPoint</Application>
  <PresentationFormat>Custom</PresentationFormat>
  <Paragraphs>20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IBM Plex Sans</vt:lpstr>
      <vt:lpstr>Agrandir Bold</vt:lpstr>
      <vt:lpstr>Canva Sans Bold</vt:lpstr>
      <vt:lpstr>Quicksand</vt:lpstr>
      <vt:lpstr>Quicksand Semi-Bold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Yellow Illustrative Church Sermon Presentation</dc:title>
  <dc:creator>Owner</dc:creator>
  <cp:lastModifiedBy>Maria Varona</cp:lastModifiedBy>
  <cp:revision>1</cp:revision>
  <dcterms:created xsi:type="dcterms:W3CDTF">2006-08-16T00:00:00Z</dcterms:created>
  <dcterms:modified xsi:type="dcterms:W3CDTF">2025-11-02T14:41:41Z</dcterms:modified>
  <dc:identifier>DAG3B5ya4kU</dc:identifier>
</cp:coreProperties>
</file>