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0" r:id="rId2"/>
  </p:sldMasterIdLst>
  <p:notesMasterIdLst>
    <p:notesMasterId r:id="rId20"/>
  </p:notesMasterIdLst>
  <p:sldIdLst>
    <p:sldId id="256" r:id="rId3"/>
    <p:sldId id="294" r:id="rId4"/>
    <p:sldId id="280" r:id="rId5"/>
    <p:sldId id="301" r:id="rId6"/>
    <p:sldId id="284" r:id="rId7"/>
    <p:sldId id="260" r:id="rId8"/>
    <p:sldId id="297" r:id="rId9"/>
    <p:sldId id="261" r:id="rId10"/>
    <p:sldId id="290" r:id="rId11"/>
    <p:sldId id="285" r:id="rId12"/>
    <p:sldId id="288" r:id="rId13"/>
    <p:sldId id="268" r:id="rId14"/>
    <p:sldId id="298" r:id="rId15"/>
    <p:sldId id="292" r:id="rId16"/>
    <p:sldId id="271" r:id="rId17"/>
    <p:sldId id="299" r:id="rId18"/>
    <p:sldId id="300" r:id="rId19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5" roundtripDataSignature="AMtx7mjg4w551vKSkK+9Jq5gpO+9VFJRY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7C91F3F-B2FE-48A6-925D-88E881176764}" v="15" dt="2026-05-17T15:08:38.5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customschemas.google.com/relationships/presentationmetadata" Target="meta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a Varona" userId="e66636f13166b981" providerId="LiveId" clId="{CC74F64B-C8E6-471D-863D-1EDE95D8A156}"/>
    <pc:docChg chg="undo custSel addSld delSld modSld">
      <pc:chgData name="Maria Varona" userId="e66636f13166b981" providerId="LiveId" clId="{CC74F64B-C8E6-471D-863D-1EDE95D8A156}" dt="2026-05-17T15:20:44.268" v="142" actId="6549"/>
      <pc:docMkLst>
        <pc:docMk/>
      </pc:docMkLst>
      <pc:sldChg chg="modSp mod">
        <pc:chgData name="Maria Varona" userId="e66636f13166b981" providerId="LiveId" clId="{CC74F64B-C8E6-471D-863D-1EDE95D8A156}" dt="2026-05-17T14:58:11.894" v="19" actId="20577"/>
        <pc:sldMkLst>
          <pc:docMk/>
          <pc:sldMk cId="0" sldId="256"/>
        </pc:sldMkLst>
        <pc:spChg chg="mod">
          <ac:chgData name="Maria Varona" userId="e66636f13166b981" providerId="LiveId" clId="{CC74F64B-C8E6-471D-863D-1EDE95D8A156}" dt="2026-05-17T14:58:11.894" v="19" actId="20577"/>
          <ac:spMkLst>
            <pc:docMk/>
            <pc:sldMk cId="0" sldId="256"/>
            <ac:spMk id="95" creationId="{00000000-0000-0000-0000-000000000000}"/>
          </ac:spMkLst>
        </pc:spChg>
      </pc:sldChg>
      <pc:sldChg chg="del">
        <pc:chgData name="Maria Varona" userId="e66636f13166b981" providerId="LiveId" clId="{CC74F64B-C8E6-471D-863D-1EDE95D8A156}" dt="2026-05-17T15:10:40.229" v="97" actId="47"/>
        <pc:sldMkLst>
          <pc:docMk/>
          <pc:sldMk cId="0" sldId="259"/>
        </pc:sldMkLst>
      </pc:sldChg>
      <pc:sldChg chg="addSp delSp modSp mod modAnim">
        <pc:chgData name="Maria Varona" userId="e66636f13166b981" providerId="LiveId" clId="{CC74F64B-C8E6-471D-863D-1EDE95D8A156}" dt="2026-05-17T15:05:46.530" v="78" actId="14861"/>
        <pc:sldMkLst>
          <pc:docMk/>
          <pc:sldMk cId="3919503839" sldId="280"/>
        </pc:sldMkLst>
        <pc:spChg chg="mod">
          <ac:chgData name="Maria Varona" userId="e66636f13166b981" providerId="LiveId" clId="{CC74F64B-C8E6-471D-863D-1EDE95D8A156}" dt="2026-05-17T15:03:19.207" v="72" actId="108"/>
          <ac:spMkLst>
            <pc:docMk/>
            <pc:sldMk cId="3919503839" sldId="280"/>
            <ac:spMk id="2" creationId="{3419E81F-A5E1-442F-8EE0-7189B979BC28}"/>
          </ac:spMkLst>
        </pc:spChg>
        <pc:picChg chg="add mod">
          <ac:chgData name="Maria Varona" userId="e66636f13166b981" providerId="LiveId" clId="{CC74F64B-C8E6-471D-863D-1EDE95D8A156}" dt="2026-05-17T15:05:46.530" v="78" actId="14861"/>
          <ac:picMkLst>
            <pc:docMk/>
            <pc:sldMk cId="3919503839" sldId="280"/>
            <ac:picMk id="1026" creationId="{B37CF63A-81C0-BBE3-9B5A-E7AF0FB3D323}"/>
          </ac:picMkLst>
        </pc:picChg>
        <pc:picChg chg="del">
          <ac:chgData name="Maria Varona" userId="e66636f13166b981" providerId="LiveId" clId="{CC74F64B-C8E6-471D-863D-1EDE95D8A156}" dt="2026-05-17T15:03:23.399" v="73" actId="478"/>
          <ac:picMkLst>
            <pc:docMk/>
            <pc:sldMk cId="3919503839" sldId="280"/>
            <ac:picMk id="5124" creationId="{96C3363F-EFDF-55E9-0C67-9DE6C2E92DE7}"/>
          </ac:picMkLst>
        </pc:picChg>
      </pc:sldChg>
      <pc:sldChg chg="del">
        <pc:chgData name="Maria Varona" userId="e66636f13166b981" providerId="LiveId" clId="{CC74F64B-C8E6-471D-863D-1EDE95D8A156}" dt="2026-05-17T15:14:39.822" v="98" actId="47"/>
        <pc:sldMkLst>
          <pc:docMk/>
          <pc:sldMk cId="427792782" sldId="293"/>
        </pc:sldMkLst>
      </pc:sldChg>
      <pc:sldChg chg="modSp mod">
        <pc:chgData name="Maria Varona" userId="e66636f13166b981" providerId="LiveId" clId="{CC74F64B-C8E6-471D-863D-1EDE95D8A156}" dt="2026-05-17T14:58:56.413" v="53" actId="313"/>
        <pc:sldMkLst>
          <pc:docMk/>
          <pc:sldMk cId="3515396435" sldId="294"/>
        </pc:sldMkLst>
        <pc:spChg chg="mod">
          <ac:chgData name="Maria Varona" userId="e66636f13166b981" providerId="LiveId" clId="{CC74F64B-C8E6-471D-863D-1EDE95D8A156}" dt="2026-05-17T14:58:56.413" v="53" actId="313"/>
          <ac:spMkLst>
            <pc:docMk/>
            <pc:sldMk cId="3515396435" sldId="294"/>
            <ac:spMk id="11" creationId="{094CD72B-16D8-3DE6-021C-BE7C7B17B897}"/>
          </ac:spMkLst>
        </pc:spChg>
      </pc:sldChg>
      <pc:sldChg chg="del">
        <pc:chgData name="Maria Varona" userId="e66636f13166b981" providerId="LiveId" clId="{CC74F64B-C8E6-471D-863D-1EDE95D8A156}" dt="2026-05-17T15:09:39.544" v="95" actId="47"/>
        <pc:sldMkLst>
          <pc:docMk/>
          <pc:sldMk cId="3145830052" sldId="295"/>
        </pc:sldMkLst>
      </pc:sldChg>
      <pc:sldChg chg="del">
        <pc:chgData name="Maria Varona" userId="e66636f13166b981" providerId="LiveId" clId="{CC74F64B-C8E6-471D-863D-1EDE95D8A156}" dt="2026-05-17T15:10:04.348" v="96" actId="47"/>
        <pc:sldMkLst>
          <pc:docMk/>
          <pc:sldMk cId="2856696222" sldId="296"/>
        </pc:sldMkLst>
      </pc:sldChg>
      <pc:sldChg chg="modSp mod">
        <pc:chgData name="Maria Varona" userId="e66636f13166b981" providerId="LiveId" clId="{CC74F64B-C8E6-471D-863D-1EDE95D8A156}" dt="2026-05-17T15:20:44.268" v="142" actId="6549"/>
        <pc:sldMkLst>
          <pc:docMk/>
          <pc:sldMk cId="3053763669" sldId="299"/>
        </pc:sldMkLst>
        <pc:spChg chg="mod">
          <ac:chgData name="Maria Varona" userId="e66636f13166b981" providerId="LiveId" clId="{CC74F64B-C8E6-471D-863D-1EDE95D8A156}" dt="2026-05-17T15:20:44.268" v="142" actId="6549"/>
          <ac:spMkLst>
            <pc:docMk/>
            <pc:sldMk cId="3053763669" sldId="299"/>
            <ac:spMk id="2" creationId="{AD1C96E7-57DC-4B11-A540-DB6BFBEE2CE5}"/>
          </ac:spMkLst>
        </pc:spChg>
      </pc:sldChg>
      <pc:sldChg chg="addSp delSp modSp add mod setBg addAnim delAnim">
        <pc:chgData name="Maria Varona" userId="e66636f13166b981" providerId="LiveId" clId="{CC74F64B-C8E6-471D-863D-1EDE95D8A156}" dt="2026-05-17T15:08:38.550" v="94" actId="14861"/>
        <pc:sldMkLst>
          <pc:docMk/>
          <pc:sldMk cId="913342437" sldId="301"/>
        </pc:sldMkLst>
        <pc:spChg chg="mod">
          <ac:chgData name="Maria Varona" userId="e66636f13166b981" providerId="LiveId" clId="{CC74F64B-C8E6-471D-863D-1EDE95D8A156}" dt="2026-05-17T15:08:07.800" v="90" actId="26606"/>
          <ac:spMkLst>
            <pc:docMk/>
            <pc:sldMk cId="913342437" sldId="301"/>
            <ac:spMk id="2" creationId="{5CB97904-B252-3333-9C24-A0F5663ACF3F}"/>
          </ac:spMkLst>
        </pc:spChg>
        <pc:spChg chg="add del">
          <ac:chgData name="Maria Varona" userId="e66636f13166b981" providerId="LiveId" clId="{CC74F64B-C8E6-471D-863D-1EDE95D8A156}" dt="2026-05-17T15:08:07.800" v="90" actId="26606"/>
          <ac:spMkLst>
            <pc:docMk/>
            <pc:sldMk cId="913342437" sldId="301"/>
            <ac:spMk id="2055" creationId="{06DA9DF9-31F7-4056-B42E-878CC92417B8}"/>
          </ac:spMkLst>
        </pc:spChg>
        <pc:picChg chg="del">
          <ac:chgData name="Maria Varona" userId="e66636f13166b981" providerId="LiveId" clId="{CC74F64B-C8E6-471D-863D-1EDE95D8A156}" dt="2026-05-17T15:07:48.470" v="86" actId="478"/>
          <ac:picMkLst>
            <pc:docMk/>
            <pc:sldMk cId="913342437" sldId="301"/>
            <ac:picMk id="1026" creationId="{7D275843-6FF4-7A79-B9B4-DFA52BFE7466}"/>
          </ac:picMkLst>
        </pc:picChg>
        <pc:picChg chg="add mod">
          <ac:chgData name="Maria Varona" userId="e66636f13166b981" providerId="LiveId" clId="{CC74F64B-C8E6-471D-863D-1EDE95D8A156}" dt="2026-05-17T15:08:38.550" v="94" actId="14861"/>
          <ac:picMkLst>
            <pc:docMk/>
            <pc:sldMk cId="913342437" sldId="301"/>
            <ac:picMk id="2050" creationId="{0CA78FAD-32E1-1F7B-B2E6-50D47184CD5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698470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107853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2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2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2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3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2" name="Google Shape;82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Google Shape;84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Google Shape;85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afZK6QZMeGE?feature=oembed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hYBtCjoqemk?feature=oembed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gif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"/>
          <p:cNvSpPr txBox="1">
            <a:spLocks noGrp="1"/>
          </p:cNvSpPr>
          <p:nvPr>
            <p:ph type="ctrTitle"/>
          </p:nvPr>
        </p:nvSpPr>
        <p:spPr>
          <a:xfrm>
            <a:off x="0" y="1809859"/>
            <a:ext cx="12192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omic Sans MS"/>
              <a:buNone/>
            </a:pPr>
            <a:r>
              <a:rPr lang="es-ES" sz="5600" dirty="0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Amigos de Jesús y María</a:t>
            </a:r>
            <a:endParaRPr sz="5600" dirty="0">
              <a:solidFill>
                <a:srgbClr val="0070C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95" name="Google Shape;95;p1"/>
          <p:cNvSpPr txBox="1">
            <a:spLocks noGrp="1"/>
          </p:cNvSpPr>
          <p:nvPr>
            <p:ph type="subTitle" idx="1"/>
          </p:nvPr>
        </p:nvSpPr>
        <p:spPr>
          <a:xfrm>
            <a:off x="1524000" y="4336337"/>
            <a:ext cx="9144000" cy="2387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s-ES" sz="2800" b="1" dirty="0"/>
              <a:t>Grupo de Oración para Niños</a:t>
            </a:r>
            <a:endParaRPr sz="2800" b="1"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s-ES" sz="2800" b="1" dirty="0"/>
              <a:t>Ciclo A-VII Domingo de Pascua</a:t>
            </a:r>
            <a:endParaRPr sz="2800" b="1"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s-ES" sz="2800" b="1" dirty="0"/>
              <a:t>La Ascensión de Jesús al Cielo – </a:t>
            </a:r>
            <a:r>
              <a:rPr lang="es-ES" sz="2200" b="1" dirty="0"/>
              <a:t>Mateo 28, 19-20</a:t>
            </a: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s-ES" sz="1000" b="1"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 b="1" dirty="0">
                <a:solidFill>
                  <a:srgbClr val="0070C0"/>
                </a:solidFill>
                <a:latin typeface="Comic Sans MS"/>
              </a:rPr>
              <a:t>www.fcpeace.org</a:t>
            </a:r>
            <a:endParaRPr sz="2800" b="1" dirty="0">
              <a:solidFill>
                <a:srgbClr val="0070C0"/>
              </a:solidFill>
              <a:latin typeface="Comic Sans MS"/>
            </a:endParaRPr>
          </a:p>
        </p:txBody>
      </p:sp>
      <p:pic>
        <p:nvPicPr>
          <p:cNvPr id="96" name="Google Shape;96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1668" y="880732"/>
            <a:ext cx="2193300" cy="2193300"/>
          </a:xfrm>
          <a:prstGeom prst="ellipse">
            <a:avLst/>
          </a:prstGeom>
          <a:noFill/>
          <a:ln>
            <a:noFill/>
          </a:ln>
          <a:effectLst>
            <a:outerShdw blurRad="381000" dist="292100" dir="5400000" sx="-80000" sy="-18000" rotWithShape="0">
              <a:srgbClr val="000000">
                <a:alpha val="2196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91F9B-9285-43BC-BDE9-D2A4821CA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086" y="130050"/>
            <a:ext cx="10927828" cy="639216"/>
          </a:xfrm>
        </p:spPr>
        <p:txBody>
          <a:bodyPr>
            <a:noAutofit/>
          </a:bodyPr>
          <a:lstStyle/>
          <a:p>
            <a:pPr algn="ctr"/>
            <a:r>
              <a:rPr lang="es-ES" sz="3000" b="1" dirty="0">
                <a:solidFill>
                  <a:schemeClr val="accent2">
                    <a:lumMod val="75000"/>
                  </a:schemeClr>
                </a:solidFill>
              </a:rPr>
              <a:t>¿Cuál es el Evangelio o la Buena Noticia que </a:t>
            </a:r>
            <a:br>
              <a:rPr lang="es-ES" sz="30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s-ES" sz="3000" b="1" dirty="0">
                <a:solidFill>
                  <a:srgbClr val="FF0000"/>
                </a:solidFill>
              </a:rPr>
              <a:t>Jesús quiere que todo el mundo sepa? </a:t>
            </a:r>
            <a:endParaRPr lang="en-US" sz="3000" b="1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05CF88-595A-478E-A0EC-D2E6932C7753}"/>
              </a:ext>
            </a:extLst>
          </p:cNvPr>
          <p:cNvSpPr txBox="1"/>
          <p:nvPr/>
        </p:nvSpPr>
        <p:spPr>
          <a:xfrm>
            <a:off x="144148" y="1145552"/>
            <a:ext cx="292308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Por amarnos tanto, Dios se hizo hombre en su hijo Jesús… </a:t>
            </a:r>
            <a:endParaRPr lang="en-US" sz="22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niño jesús acostado en un pesebre 1419258 - Descargar Vectores Gratis,  Illustrator Graficos, Plantillas Diseño">
            <a:extLst>
              <a:ext uri="{FF2B5EF4-FFF2-40B4-BE49-F238E27FC236}">
                <a16:creationId xmlns:a16="http://schemas.microsoft.com/office/drawing/2014/main" id="{A9A10C9B-44BB-40CA-95BA-3EFFA9281D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79" y="2302265"/>
            <a:ext cx="2640222" cy="340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6878C6C-344A-4E84-9618-101E61024D27}"/>
              </a:ext>
            </a:extLst>
          </p:cNvPr>
          <p:cNvSpPr txBox="1"/>
          <p:nvPr/>
        </p:nvSpPr>
        <p:spPr>
          <a:xfrm>
            <a:off x="3196785" y="1864950"/>
            <a:ext cx="314793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…para morir en la cruz y así perdonar nuestros pecados.</a:t>
            </a:r>
            <a:endParaRPr lang="en-US" sz="22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8" name="Picture 4" descr="Muerte De Jesús | Cuentos Muy Cortos Para Niños">
            <a:extLst>
              <a:ext uri="{FF2B5EF4-FFF2-40B4-BE49-F238E27FC236}">
                <a16:creationId xmlns:a16="http://schemas.microsoft.com/office/drawing/2014/main" id="{CE32926C-22A6-4A5F-AD8C-493905676C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3531" y="3084983"/>
            <a:ext cx="2754443" cy="340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ACAC0C3-5B52-4447-AB4C-830DB763FF49}"/>
              </a:ext>
            </a:extLst>
          </p:cNvPr>
          <p:cNvSpPr txBox="1"/>
          <p:nvPr/>
        </p:nvSpPr>
        <p:spPr>
          <a:xfrm>
            <a:off x="6546464" y="1177447"/>
            <a:ext cx="25783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Resucitó al tercer día victorioso sobre la muerte.</a:t>
            </a:r>
            <a:endParaRPr lang="en-US" sz="22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30" name="Picture 6" descr="JESÚS HA RESUCITADO - Juegos Gratis Online en Puzzle Factory">
            <a:extLst>
              <a:ext uri="{FF2B5EF4-FFF2-40B4-BE49-F238E27FC236}">
                <a16:creationId xmlns:a16="http://schemas.microsoft.com/office/drawing/2014/main" id="{CE64D0D4-55F5-42BE-8350-78ECE7F391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9222" y="2328772"/>
            <a:ext cx="2240428" cy="3404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0DBF342-F4FA-445F-B34E-355411A1B26C}"/>
              </a:ext>
            </a:extLst>
          </p:cNvPr>
          <p:cNvSpPr txBox="1"/>
          <p:nvPr/>
        </p:nvSpPr>
        <p:spPr>
          <a:xfrm>
            <a:off x="9326517" y="1866927"/>
            <a:ext cx="247837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Vuelvan a Dios y entren a la Vida Eterna.</a:t>
            </a:r>
            <a:endParaRPr lang="en-US" sz="22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32" name="Picture 8" descr="El que cree en el Hijo tiene vida eterna | Movimiento Familiar Cristiano  Zihuatanejo">
            <a:extLst>
              <a:ext uri="{FF2B5EF4-FFF2-40B4-BE49-F238E27FC236}">
                <a16:creationId xmlns:a16="http://schemas.microsoft.com/office/drawing/2014/main" id="{E603556A-5580-4038-972C-1A80BFDE05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4153" y="3285007"/>
            <a:ext cx="2478375" cy="3204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1854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39E78-5BC3-4710-A51E-F29DA92D3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410" y="3429000"/>
            <a:ext cx="11917180" cy="872197"/>
          </a:xfrm>
        </p:spPr>
        <p:txBody>
          <a:bodyPr>
            <a:noAutofit/>
          </a:bodyPr>
          <a:lstStyle/>
          <a:p>
            <a:pPr algn="ctr"/>
            <a:r>
              <a:rPr lang="es-ES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¿Cómo le vas a ayudar a Jesús </a:t>
            </a:r>
            <a:br>
              <a:rPr lang="es-ES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s-ES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predicar la Buena Nueva?</a:t>
            </a:r>
            <a:r>
              <a:rPr lang="es-ES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0135F29-C76F-DE97-5D5C-60A624CA91C0}"/>
              </a:ext>
            </a:extLst>
          </p:cNvPr>
          <p:cNvSpPr txBox="1">
            <a:spLocks/>
          </p:cNvSpPr>
          <p:nvPr/>
        </p:nvSpPr>
        <p:spPr>
          <a:xfrm>
            <a:off x="0" y="1742927"/>
            <a:ext cx="12192000" cy="8721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ES" sz="9000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¡JESUS NOS AMA!</a:t>
            </a:r>
            <a:endParaRPr lang="en-US" sz="9000" dirty="0">
              <a:ln>
                <a:solidFill>
                  <a:srgbClr val="FF00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A71633-8CF0-2537-7C17-A716E119B544}"/>
              </a:ext>
            </a:extLst>
          </p:cNvPr>
          <p:cNvSpPr txBox="1"/>
          <p:nvPr/>
        </p:nvSpPr>
        <p:spPr>
          <a:xfrm>
            <a:off x="3831431" y="5100638"/>
            <a:ext cx="452913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Compartir</a:t>
            </a:r>
            <a:r>
              <a:rPr lang="en-US" sz="5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15739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3"/>
          <p:cNvSpPr txBox="1"/>
          <p:nvPr/>
        </p:nvSpPr>
        <p:spPr>
          <a:xfrm>
            <a:off x="6746628" y="1783959"/>
            <a:ext cx="4645250" cy="2889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Actividad</a:t>
            </a:r>
            <a:endParaRPr/>
          </a:p>
        </p:txBody>
      </p:sp>
      <p:sp>
        <p:nvSpPr>
          <p:cNvPr id="200" name="Google Shape;200;p13"/>
          <p:cNvSpPr/>
          <p:nvPr/>
        </p:nvSpPr>
        <p:spPr>
          <a:xfrm flipH="1">
            <a:off x="0" y="0"/>
            <a:ext cx="6172782" cy="6858000"/>
          </a:xfrm>
          <a:custGeom>
            <a:avLst/>
            <a:gdLst/>
            <a:ahLst/>
            <a:cxnLst/>
            <a:rect l="l" t="t" r="r" b="b"/>
            <a:pathLst>
              <a:path w="6172782" h="6858000" extrusionOk="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1" name="Google Shape;201;p13" descr="Etiquetas para regalos, tarros, postales etc... | Aprender ..."/>
          <p:cNvPicPr preferRelativeResize="0"/>
          <p:nvPr/>
        </p:nvPicPr>
        <p:blipFill rotWithShape="1">
          <a:blip r:embed="rId3">
            <a:alphaModFix/>
          </a:blip>
          <a:srcRect t="958" r="2" b="2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 extrusionOk="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91F9B-9285-43BC-BDE9-D2A4821CA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086" y="130050"/>
            <a:ext cx="10927828" cy="639216"/>
          </a:xfrm>
        </p:spPr>
        <p:txBody>
          <a:bodyPr>
            <a:noAutofit/>
          </a:bodyPr>
          <a:lstStyle/>
          <a:p>
            <a:pPr algn="ctr"/>
            <a:r>
              <a:rPr lang="es-ES" sz="3000" b="1" dirty="0">
                <a:solidFill>
                  <a:schemeClr val="accent2">
                    <a:lumMod val="75000"/>
                  </a:schemeClr>
                </a:solidFill>
              </a:rPr>
              <a:t>Pongan el Evangelio en el Orden Correcto.</a:t>
            </a:r>
            <a:endParaRPr lang="en-US" sz="3000" b="1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05CF88-595A-478E-A0EC-D2E6932C7753}"/>
              </a:ext>
            </a:extLst>
          </p:cNvPr>
          <p:cNvSpPr txBox="1"/>
          <p:nvPr/>
        </p:nvSpPr>
        <p:spPr>
          <a:xfrm>
            <a:off x="6071371" y="1699550"/>
            <a:ext cx="292308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1-Por amarnos tanto, Dios se hizo hombre en su hijo Jesús… </a:t>
            </a:r>
            <a:endParaRPr lang="en-US" sz="22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niño jesús acostado en un pesebre 1419258 - Descargar Vectores Gratis,  Illustrator Graficos, Plantillas Diseño">
            <a:extLst>
              <a:ext uri="{FF2B5EF4-FFF2-40B4-BE49-F238E27FC236}">
                <a16:creationId xmlns:a16="http://schemas.microsoft.com/office/drawing/2014/main" id="{A9A10C9B-44BB-40CA-95BA-3EFFA9281D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2801" y="2902431"/>
            <a:ext cx="2640222" cy="340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6878C6C-344A-4E84-9618-101E61024D27}"/>
              </a:ext>
            </a:extLst>
          </p:cNvPr>
          <p:cNvSpPr txBox="1"/>
          <p:nvPr/>
        </p:nvSpPr>
        <p:spPr>
          <a:xfrm>
            <a:off x="9037813" y="1794434"/>
            <a:ext cx="314793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2…para morir en la cruz y así perdonar nuestros pecados.</a:t>
            </a:r>
            <a:endParaRPr lang="en-US" sz="22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8" name="Picture 4" descr="Muerte De Jesús | Cuentos Muy Cortos Para Niños">
            <a:extLst>
              <a:ext uri="{FF2B5EF4-FFF2-40B4-BE49-F238E27FC236}">
                <a16:creationId xmlns:a16="http://schemas.microsoft.com/office/drawing/2014/main" id="{CE32926C-22A6-4A5F-AD8C-493905676C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4559" y="2902431"/>
            <a:ext cx="2754443" cy="340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ACAC0C3-5B52-4447-AB4C-830DB763FF49}"/>
              </a:ext>
            </a:extLst>
          </p:cNvPr>
          <p:cNvSpPr txBox="1"/>
          <p:nvPr/>
        </p:nvSpPr>
        <p:spPr>
          <a:xfrm>
            <a:off x="277863" y="1699550"/>
            <a:ext cx="25783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3-Resucitó al tercer día victorioso sobre la muerte.</a:t>
            </a:r>
            <a:endParaRPr lang="en-US" sz="22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30" name="Picture 6" descr="JESÚS HA RESUCITADO - Juegos Gratis Online en Puzzle Factory">
            <a:extLst>
              <a:ext uri="{FF2B5EF4-FFF2-40B4-BE49-F238E27FC236}">
                <a16:creationId xmlns:a16="http://schemas.microsoft.com/office/drawing/2014/main" id="{CE64D0D4-55F5-42BE-8350-78ECE7F391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75" y="2902430"/>
            <a:ext cx="2240428" cy="3404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0DBF342-F4FA-445F-B34E-355411A1B26C}"/>
              </a:ext>
            </a:extLst>
          </p:cNvPr>
          <p:cNvSpPr txBox="1"/>
          <p:nvPr/>
        </p:nvSpPr>
        <p:spPr>
          <a:xfrm>
            <a:off x="3344240" y="1699550"/>
            <a:ext cx="247837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4-Vuelvan a Dios y entren a la Vida Eterna.</a:t>
            </a:r>
            <a:endParaRPr lang="en-US" sz="22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32" name="Picture 8" descr="El que cree en el Hijo tiene vida eterna | Movimiento Familiar Cristiano  Zihuatanejo">
            <a:extLst>
              <a:ext uri="{FF2B5EF4-FFF2-40B4-BE49-F238E27FC236}">
                <a16:creationId xmlns:a16="http://schemas.microsoft.com/office/drawing/2014/main" id="{E603556A-5580-4038-972C-1A80BFDE05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240" y="3072672"/>
            <a:ext cx="2478375" cy="3233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C03185C-0169-E068-6248-04BDE5408BE1}"/>
              </a:ext>
            </a:extLst>
          </p:cNvPr>
          <p:cNvSpPr txBox="1"/>
          <p:nvPr/>
        </p:nvSpPr>
        <p:spPr>
          <a:xfrm>
            <a:off x="185738" y="1366971"/>
            <a:ext cx="2776966" cy="15354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CB911B-9C8C-0DE8-1E46-ABA315BD795D}"/>
              </a:ext>
            </a:extLst>
          </p:cNvPr>
          <p:cNvSpPr txBox="1"/>
          <p:nvPr/>
        </p:nvSpPr>
        <p:spPr>
          <a:xfrm>
            <a:off x="3073960" y="1305558"/>
            <a:ext cx="2776966" cy="15354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1018AA0-631F-338D-196F-5B5631955316}"/>
              </a:ext>
            </a:extLst>
          </p:cNvPr>
          <p:cNvSpPr txBox="1"/>
          <p:nvPr/>
        </p:nvSpPr>
        <p:spPr>
          <a:xfrm>
            <a:off x="6121206" y="1305557"/>
            <a:ext cx="2776966" cy="15354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7F84606-533C-EEE7-1258-E3A8341617A5}"/>
              </a:ext>
            </a:extLst>
          </p:cNvPr>
          <p:cNvSpPr txBox="1"/>
          <p:nvPr/>
        </p:nvSpPr>
        <p:spPr>
          <a:xfrm>
            <a:off x="9082962" y="1272087"/>
            <a:ext cx="3051562" cy="15354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2098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1BAC11-AD7F-4EDC-B40B-DA8E095991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151" y="168812"/>
            <a:ext cx="11718387" cy="6471139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221EABA1-E667-4B3E-A7AC-8F5117EDDD37}"/>
              </a:ext>
            </a:extLst>
          </p:cNvPr>
          <p:cNvSpPr/>
          <p:nvPr/>
        </p:nvSpPr>
        <p:spPr>
          <a:xfrm>
            <a:off x="3277772" y="534572"/>
            <a:ext cx="1209822" cy="1350499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87B4FEA-E255-4B72-9279-9F6EEDAB26DF}"/>
              </a:ext>
            </a:extLst>
          </p:cNvPr>
          <p:cNvSpPr/>
          <p:nvPr/>
        </p:nvSpPr>
        <p:spPr>
          <a:xfrm>
            <a:off x="1094935" y="3036276"/>
            <a:ext cx="1209822" cy="1350499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AC68ED9-095C-4AD9-BEFD-5C95F019A955}"/>
              </a:ext>
            </a:extLst>
          </p:cNvPr>
          <p:cNvSpPr/>
          <p:nvPr/>
        </p:nvSpPr>
        <p:spPr>
          <a:xfrm>
            <a:off x="8311661" y="1404425"/>
            <a:ext cx="1209822" cy="1350499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81972EE-11F5-480D-BF7E-D2B26CDF19E3}"/>
              </a:ext>
            </a:extLst>
          </p:cNvPr>
          <p:cNvSpPr/>
          <p:nvPr/>
        </p:nvSpPr>
        <p:spPr>
          <a:xfrm>
            <a:off x="8311661" y="3751384"/>
            <a:ext cx="1209822" cy="1350499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2DF38A-29E1-4F72-BE18-779CBC46F53E}"/>
              </a:ext>
            </a:extLst>
          </p:cNvPr>
          <p:cNvSpPr txBox="1"/>
          <p:nvPr/>
        </p:nvSpPr>
        <p:spPr>
          <a:xfrm>
            <a:off x="4754879" y="1879619"/>
            <a:ext cx="3798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F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A453301-E517-4657-9642-93356B0D8F9C}"/>
              </a:ext>
            </a:extLst>
          </p:cNvPr>
          <p:cNvSpPr txBox="1"/>
          <p:nvPr/>
        </p:nvSpPr>
        <p:spPr>
          <a:xfrm>
            <a:off x="5527430" y="1154313"/>
            <a:ext cx="3798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91171E-B2C8-4566-87DF-22AA39EB99D5}"/>
              </a:ext>
            </a:extLst>
          </p:cNvPr>
          <p:cNvSpPr txBox="1"/>
          <p:nvPr/>
        </p:nvSpPr>
        <p:spPr>
          <a:xfrm>
            <a:off x="6019798" y="1166036"/>
            <a:ext cx="3798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CFD2225-3A31-48B6-9ED2-696106EA2FE9}"/>
              </a:ext>
            </a:extLst>
          </p:cNvPr>
          <p:cNvSpPr txBox="1"/>
          <p:nvPr/>
        </p:nvSpPr>
        <p:spPr>
          <a:xfrm>
            <a:off x="6886720" y="1166036"/>
            <a:ext cx="3798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59E9692-D923-4270-8B64-760B87439F0B}"/>
              </a:ext>
            </a:extLst>
          </p:cNvPr>
          <p:cNvSpPr txBox="1"/>
          <p:nvPr/>
        </p:nvSpPr>
        <p:spPr>
          <a:xfrm>
            <a:off x="6019797" y="1842048"/>
            <a:ext cx="3798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A907599-AD9C-429E-A462-3919429B329E}"/>
              </a:ext>
            </a:extLst>
          </p:cNvPr>
          <p:cNvSpPr txBox="1"/>
          <p:nvPr/>
        </p:nvSpPr>
        <p:spPr>
          <a:xfrm>
            <a:off x="6892580" y="1842048"/>
            <a:ext cx="3798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8321F19-B3E3-4783-9063-4B280FCAD2C7}"/>
              </a:ext>
            </a:extLst>
          </p:cNvPr>
          <p:cNvSpPr txBox="1"/>
          <p:nvPr/>
        </p:nvSpPr>
        <p:spPr>
          <a:xfrm>
            <a:off x="4751068" y="2554869"/>
            <a:ext cx="3798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P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666E5C1-D8FC-4160-8D1E-4D917971DA5B}"/>
              </a:ext>
            </a:extLst>
          </p:cNvPr>
          <p:cNvSpPr txBox="1"/>
          <p:nvPr/>
        </p:nvSpPr>
        <p:spPr>
          <a:xfrm>
            <a:off x="5148773" y="2540687"/>
            <a:ext cx="3798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2B7D99D-6833-483C-9676-3EA5093322A3}"/>
              </a:ext>
            </a:extLst>
          </p:cNvPr>
          <p:cNvSpPr txBox="1"/>
          <p:nvPr/>
        </p:nvSpPr>
        <p:spPr>
          <a:xfrm>
            <a:off x="6019796" y="2554869"/>
            <a:ext cx="3798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B15896D-676F-4FFC-B31F-045D62335ACA}"/>
              </a:ext>
            </a:extLst>
          </p:cNvPr>
          <p:cNvSpPr txBox="1"/>
          <p:nvPr/>
        </p:nvSpPr>
        <p:spPr>
          <a:xfrm>
            <a:off x="6853016" y="2540687"/>
            <a:ext cx="3798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C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723026A-8699-481E-9333-E017E6896124}"/>
              </a:ext>
            </a:extLst>
          </p:cNvPr>
          <p:cNvSpPr txBox="1"/>
          <p:nvPr/>
        </p:nvSpPr>
        <p:spPr>
          <a:xfrm>
            <a:off x="7737815" y="2554869"/>
            <a:ext cx="3798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9622185-42FE-48EF-B4B9-C14BF272C43B}"/>
              </a:ext>
            </a:extLst>
          </p:cNvPr>
          <p:cNvSpPr txBox="1"/>
          <p:nvPr/>
        </p:nvSpPr>
        <p:spPr>
          <a:xfrm>
            <a:off x="4297679" y="3228945"/>
            <a:ext cx="3798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P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9775492-02D0-4F7A-9160-7649B11C1BB6}"/>
              </a:ext>
            </a:extLst>
          </p:cNvPr>
          <p:cNvSpPr txBox="1"/>
          <p:nvPr/>
        </p:nvSpPr>
        <p:spPr>
          <a:xfrm>
            <a:off x="5148773" y="3203945"/>
            <a:ext cx="3798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F656843-1D47-408B-B348-0958DEE34CA4}"/>
              </a:ext>
            </a:extLst>
          </p:cNvPr>
          <p:cNvSpPr txBox="1"/>
          <p:nvPr/>
        </p:nvSpPr>
        <p:spPr>
          <a:xfrm>
            <a:off x="5589554" y="3203945"/>
            <a:ext cx="3798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F7FEE58-294C-4EF7-AF95-2CCF83CEE787}"/>
              </a:ext>
            </a:extLst>
          </p:cNvPr>
          <p:cNvSpPr txBox="1"/>
          <p:nvPr/>
        </p:nvSpPr>
        <p:spPr>
          <a:xfrm>
            <a:off x="6422774" y="3203945"/>
            <a:ext cx="3798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DD54ED9-0B77-4C9D-A767-99A63779A46B}"/>
              </a:ext>
            </a:extLst>
          </p:cNvPr>
          <p:cNvSpPr txBox="1"/>
          <p:nvPr/>
        </p:nvSpPr>
        <p:spPr>
          <a:xfrm>
            <a:off x="7357986" y="3203945"/>
            <a:ext cx="3798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712A6D0-E94A-4B51-B030-56A921CF50E4}"/>
              </a:ext>
            </a:extLst>
          </p:cNvPr>
          <p:cNvSpPr txBox="1"/>
          <p:nvPr/>
        </p:nvSpPr>
        <p:spPr>
          <a:xfrm>
            <a:off x="5067881" y="3917204"/>
            <a:ext cx="3798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P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3D28C36-BEAC-40F2-99FF-FD524B73F715}"/>
              </a:ext>
            </a:extLst>
          </p:cNvPr>
          <p:cNvSpPr txBox="1"/>
          <p:nvPr/>
        </p:nvSpPr>
        <p:spPr>
          <a:xfrm>
            <a:off x="5992532" y="3902993"/>
            <a:ext cx="3798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R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6D7794A-3BFE-46A2-9A76-6BAF4168E400}"/>
              </a:ext>
            </a:extLst>
          </p:cNvPr>
          <p:cNvSpPr txBox="1"/>
          <p:nvPr/>
        </p:nvSpPr>
        <p:spPr>
          <a:xfrm>
            <a:off x="6473187" y="3917204"/>
            <a:ext cx="3798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9126D60-EACC-47C1-88D4-ADCB1BC5C17C}"/>
              </a:ext>
            </a:extLst>
          </p:cNvPr>
          <p:cNvSpPr txBox="1"/>
          <p:nvPr/>
        </p:nvSpPr>
        <p:spPr>
          <a:xfrm>
            <a:off x="7336597" y="3917204"/>
            <a:ext cx="3798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22687983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6"/>
          <p:cNvSpPr txBox="1">
            <a:spLocks noGrp="1"/>
          </p:cNvSpPr>
          <p:nvPr>
            <p:ph type="title"/>
          </p:nvPr>
        </p:nvSpPr>
        <p:spPr>
          <a:xfrm>
            <a:off x="552256" y="1992809"/>
            <a:ext cx="7262191" cy="3444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br>
              <a:rPr lang="es-ES" sz="3400" b="1" dirty="0">
                <a:latin typeface="Calibri"/>
                <a:ea typeface="Calibri"/>
                <a:cs typeface="Calibri"/>
                <a:sym typeface="Calibri"/>
              </a:rPr>
            </a:br>
            <a:br>
              <a:rPr lang="es-ES" sz="2800" b="1" dirty="0"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</a:br>
            <a:r>
              <a:rPr lang="es-ES" sz="32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Jesús, tú nos envías a anunciar el amor de Dios y la salvación que viene de ti a todos. Danos tu luz y tu sabiduría para reconocer en cada momento del día la manera de cómo podemos ser tus testigos con nuestras acciones de honradez, justicia, amor y servicio a todos.  Amen.</a:t>
            </a:r>
            <a:b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b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endParaRPr sz="3600" b="1"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30" name="Google Shape;230;p16" descr="Image result for gratis, ninos orand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14447" y="904805"/>
            <a:ext cx="4139013" cy="453224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08D31C2-644E-4DA1-A725-DAE46F54C474}"/>
              </a:ext>
            </a:extLst>
          </p:cNvPr>
          <p:cNvSpPr txBox="1"/>
          <p:nvPr/>
        </p:nvSpPr>
        <p:spPr>
          <a:xfrm>
            <a:off x="2205110" y="73808"/>
            <a:ext cx="228248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4800" b="1" dirty="0">
                <a:latin typeface="Calibri"/>
                <a:ea typeface="Calibri"/>
                <a:cs typeface="Calibri"/>
                <a:sym typeface="Calibri"/>
              </a:rPr>
              <a:t>Oración </a:t>
            </a:r>
            <a:endParaRPr lang="en-US" sz="4800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C96E7-57DC-4B11-A540-DB6BFBEE2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0272"/>
            <a:ext cx="12192000" cy="384383"/>
          </a:xfrm>
        </p:spPr>
        <p:txBody>
          <a:bodyPr>
            <a:noAutofit/>
          </a:bodyPr>
          <a:lstStyle/>
          <a:p>
            <a:pPr algn="ctr"/>
            <a:r>
              <a:rPr lang="es-ES" sz="2000" b="1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Canción: </a:t>
            </a:r>
            <a:r>
              <a:rPr lang="es-ES" sz="20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El Amor de Dios es Maravilloso (3-7 años)</a:t>
            </a:r>
            <a:endParaRPr lang="en-US" sz="2000" dirty="0"/>
          </a:p>
        </p:txBody>
      </p:sp>
      <p:pic>
        <p:nvPicPr>
          <p:cNvPr id="4" name="Online Media 3" title="El amor de Dios">
            <a:hlinkClick r:id="" action="ppaction://media"/>
            <a:extLst>
              <a:ext uri="{FF2B5EF4-FFF2-40B4-BE49-F238E27FC236}">
                <a16:creationId xmlns:a16="http://schemas.microsoft.com/office/drawing/2014/main" id="{C7D5166E-5128-20C6-5C92-AD12F0D030B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6988" y="642938"/>
            <a:ext cx="12138025" cy="621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7636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C96E7-57DC-4B11-A540-DB6BFBEE2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0272"/>
            <a:ext cx="12192000" cy="384383"/>
          </a:xfrm>
        </p:spPr>
        <p:txBody>
          <a:bodyPr>
            <a:noAutofit/>
          </a:bodyPr>
          <a:lstStyle/>
          <a:p>
            <a:pPr algn="ctr"/>
            <a:r>
              <a:rPr lang="es-ES" sz="2000" b="1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Canción: </a:t>
            </a:r>
            <a:r>
              <a:rPr lang="es-ES" sz="20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El Amor de Dios, https://youtu.be/hYBtCjoqemk?si=AdG_FjUNiKPJ4gM6 (8+ años)</a:t>
            </a:r>
            <a:endParaRPr lang="en-US" sz="2000" dirty="0"/>
          </a:p>
        </p:txBody>
      </p:sp>
      <p:pic>
        <p:nvPicPr>
          <p:cNvPr id="3" name="Online Media 2" title="En el cielo se oye y en la tierra se canta -  Música para Dios">
            <a:hlinkClick r:id="" action="ppaction://media"/>
            <a:extLst>
              <a:ext uri="{FF2B5EF4-FFF2-40B4-BE49-F238E27FC236}">
                <a16:creationId xmlns:a16="http://schemas.microsoft.com/office/drawing/2014/main" id="{F172F3A9-0722-52F7-5364-FE4E620B018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6988" y="524655"/>
            <a:ext cx="12138025" cy="6333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8241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28;p5">
            <a:extLst>
              <a:ext uri="{FF2B5EF4-FFF2-40B4-BE49-F238E27FC236}">
                <a16:creationId xmlns:a16="http://schemas.microsoft.com/office/drawing/2014/main" id="{094CD72B-16D8-3DE6-021C-BE7C7B17B897}"/>
              </a:ext>
            </a:extLst>
          </p:cNvPr>
          <p:cNvSpPr txBox="1">
            <a:spLocks/>
          </p:cNvSpPr>
          <p:nvPr/>
        </p:nvSpPr>
        <p:spPr>
          <a:xfrm>
            <a:off x="0" y="42863"/>
            <a:ext cx="12192000" cy="2772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fontAlgn="base"/>
            <a:r>
              <a:rPr lang="es-ES" sz="2800" b="1" dirty="0">
                <a:solidFill>
                  <a:schemeClr val="accent2">
                    <a:lumMod val="75000"/>
                  </a:schemeClr>
                </a:solidFill>
              </a:rPr>
              <a:t>Primera Lectura: </a:t>
            </a:r>
          </a:p>
          <a:p>
            <a:pPr algn="ctr" fontAlgn="base"/>
            <a:r>
              <a:rPr lang="es-ES" sz="2800" dirty="0">
                <a:solidFill>
                  <a:schemeClr val="accent2">
                    <a:lumMod val="75000"/>
                  </a:schemeClr>
                </a:solidFill>
              </a:rPr>
              <a:t>(Hechos de los Apóstoles 1, 1-11) </a:t>
            </a:r>
          </a:p>
          <a:p>
            <a:pPr algn="ctr" fontAlgn="base"/>
            <a:endParaRPr lang="es-ES" sz="1000" dirty="0">
              <a:solidFill>
                <a:schemeClr val="accent2">
                  <a:lumMod val="75000"/>
                </a:schemeClr>
              </a:solidFill>
            </a:endParaRPr>
          </a:p>
          <a:p>
            <a:pPr algn="ctr" fontAlgn="base"/>
            <a:r>
              <a:rPr lang="es-ES" sz="2800" dirty="0">
                <a:solidFill>
                  <a:schemeClr val="accent2">
                    <a:lumMod val="75000"/>
                  </a:schemeClr>
                </a:solidFill>
              </a:rPr>
              <a:t>Un día, estando con ellos a la mesa, les mandó: “No se alejen de Jerusalén. Aguarden aquí a que se cumpla la promesa de mi Padre, de la que ya les he hablado: Juan bautizó con agua; dentro de pocos días ustedes serán bautizados con el Espíritu Santo”. (Hechos 1, 4-5)</a:t>
            </a:r>
            <a:endParaRPr lang="en-US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050" name="Picture 2" descr="El Señor Jesús come pan y explica las Escrituras después de Su resurrección  | Evangelio del Descenso del Reino">
            <a:extLst>
              <a:ext uri="{FF2B5EF4-FFF2-40B4-BE49-F238E27FC236}">
                <a16:creationId xmlns:a16="http://schemas.microsoft.com/office/drawing/2014/main" id="{054BA491-785B-6780-594D-A402049561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418" y="2980930"/>
            <a:ext cx="6815138" cy="38342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spiritu Santo Jigsaw Puzzle Online - Jigsaw 365">
            <a:extLst>
              <a:ext uri="{FF2B5EF4-FFF2-40B4-BE49-F238E27FC236}">
                <a16:creationId xmlns:a16="http://schemas.microsoft.com/office/drawing/2014/main" id="{84073D04-2D46-9FC1-2FD7-A60F2F5E1D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6228" y="2980930"/>
            <a:ext cx="2000250" cy="2286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53964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9E81F-A5E1-442F-8EE0-7189B979B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884" y="0"/>
            <a:ext cx="11592232" cy="2058322"/>
          </a:xfrm>
        </p:spPr>
        <p:txBody>
          <a:bodyPr>
            <a:noAutofit/>
          </a:bodyPr>
          <a:lstStyle/>
          <a:p>
            <a:pPr algn="ctr" fontAlgn="base">
              <a:lnSpc>
                <a:spcPct val="100000"/>
              </a:lnSpc>
            </a:pPr>
            <a:r>
              <a:rPr lang="es-DO" sz="2800" b="1" dirty="0">
                <a:solidFill>
                  <a:schemeClr val="accent2">
                    <a:lumMod val="75000"/>
                  </a:schemeClr>
                </a:solidFill>
              </a:rPr>
              <a:t>Evangelio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de Mateo 28, 19-20</a:t>
            </a:r>
            <a:b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s-ES" sz="2800" dirty="0">
                <a:solidFill>
                  <a:schemeClr val="accent2">
                    <a:lumMod val="75000"/>
                  </a:schemeClr>
                </a:solidFill>
              </a:rPr>
              <a:t>En aquel tiempo, los once discípulos se fueron a Galilea y subieron al monte en el que Jesús los había citado. Al ver a Jesús, se postraron, aunque algunos titubeaban.  Entonces, Jesús se acercó a ellos y les dijo: . </a:t>
            </a:r>
            <a:endParaRPr lang="en-US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6" name="Picture 2" descr="El Ministerio de los Apóstoles luego de la Ascensión de Cristo | GRUPO DE  ESTUDIO SUD">
            <a:extLst>
              <a:ext uri="{FF2B5EF4-FFF2-40B4-BE49-F238E27FC236}">
                <a16:creationId xmlns:a16="http://schemas.microsoft.com/office/drawing/2014/main" id="{B37CF63A-81C0-BBE3-9B5A-E7AF0FB3D3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354" y="2201028"/>
            <a:ext cx="7249292" cy="427998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95038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00EEE6-AA23-94DE-C4D9-3FA87712EF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97904-B252-3333-9C24-A0F5663AC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884" y="0"/>
            <a:ext cx="11592232" cy="2058322"/>
          </a:xfrm>
        </p:spPr>
        <p:txBody>
          <a:bodyPr>
            <a:noAutofit/>
          </a:bodyPr>
          <a:lstStyle/>
          <a:p>
            <a:pPr algn="ctr" fontAlgn="base">
              <a:lnSpc>
                <a:spcPct val="100000"/>
              </a:lnSpc>
            </a:pPr>
            <a:br>
              <a:rPr lang="en-US" sz="2800" b="1">
                <a:solidFill>
                  <a:schemeClr val="accent2">
                    <a:lumMod val="75000"/>
                  </a:schemeClr>
                </a:solidFill>
              </a:rPr>
            </a:br>
            <a:r>
              <a:rPr lang="es-ES" sz="2800">
                <a:solidFill>
                  <a:schemeClr val="accent2">
                    <a:lumMod val="75000"/>
                  </a:schemeClr>
                </a:solidFill>
              </a:rPr>
              <a:t>“Me ha sido dado todo poder en el cielo y en la tierra. Vayan, pues, y enseñen a todas las naciones, bautizándolas en el nombre del Padre y del Hijo y del Espíritu Santo, y enseñándolas a cumplir todo cuanto yo les he mandado; y sepan que yo estaré con ustedes todos los días, hasta el fin del mundo”.</a:t>
            </a:r>
            <a:br>
              <a:rPr lang="en-US" sz="2800">
                <a:solidFill>
                  <a:schemeClr val="accent2">
                    <a:lumMod val="75000"/>
                  </a:schemeClr>
                </a:solidFill>
              </a:rPr>
            </a:br>
            <a:endParaRPr lang="en-US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050" name="Picture 2" descr="ASCENSIÓN DEL SEÑOR - Trinitarios">
            <a:extLst>
              <a:ext uri="{FF2B5EF4-FFF2-40B4-BE49-F238E27FC236}">
                <a16:creationId xmlns:a16="http://schemas.microsoft.com/office/drawing/2014/main" id="{0CA78FAD-32E1-1F7B-B2E6-50D47184CD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550" y="2058322"/>
            <a:ext cx="6511442" cy="45189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33424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7BF09-BB0D-4DF8-A148-CD441666C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60425"/>
            <a:ext cx="12192000" cy="1325563"/>
          </a:xfrm>
        </p:spPr>
        <p:txBody>
          <a:bodyPr>
            <a:noAutofit/>
          </a:bodyPr>
          <a:lstStyle/>
          <a:p>
            <a:pPr algn="ctr"/>
            <a:r>
              <a:rPr lang="en-US" sz="13000" dirty="0">
                <a:solidFill>
                  <a:srgbClr val="FFFF00"/>
                </a:solidFill>
                <a:effectLst>
                  <a:reflection blurRad="6350" stA="60000" endA="900" endPos="60000" dist="60007" dir="5400000" sy="-100000" algn="bl" rotWithShape="0"/>
                </a:effectLst>
              </a:rPr>
              <a:t>REFLEXIÓN</a:t>
            </a:r>
          </a:p>
        </p:txBody>
      </p:sp>
      <p:pic>
        <p:nvPicPr>
          <p:cNvPr id="1026" name="Picture 2" descr="Cartoon boy thinking with white bubble Stock Vector by ©sararoom 30473341">
            <a:extLst>
              <a:ext uri="{FF2B5EF4-FFF2-40B4-BE49-F238E27FC236}">
                <a16:creationId xmlns:a16="http://schemas.microsoft.com/office/drawing/2014/main" id="{88ABD0FE-63CB-854E-BE5A-5929BA7EF3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713" y="3618930"/>
            <a:ext cx="2643187" cy="30215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79978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5"/>
          <p:cNvSpPr txBox="1">
            <a:spLocks noGrp="1"/>
          </p:cNvSpPr>
          <p:nvPr>
            <p:ph type="title"/>
          </p:nvPr>
        </p:nvSpPr>
        <p:spPr>
          <a:xfrm>
            <a:off x="490024" y="237804"/>
            <a:ext cx="11211951" cy="1422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Pts val="2800"/>
            </a:pPr>
            <a:r>
              <a:rPr lang="es-ES" sz="3000" b="1" dirty="0">
                <a:solidFill>
                  <a:schemeClr val="accent2">
                    <a:lumMod val="75000"/>
                  </a:schemeClr>
                </a:solidFill>
              </a:rPr>
              <a:t>Jesús quiere que todo el mundo oiga lo que hizo Dios por ellos y manda a sus amigos a predicar el Evangelio a todos. </a:t>
            </a:r>
            <a:br>
              <a:rPr lang="es-ES" sz="30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s-ES" sz="3000" b="1" dirty="0">
                <a:solidFill>
                  <a:srgbClr val="FF0000"/>
                </a:solidFill>
              </a:rPr>
              <a:t>¿Qué significa Evangelio? </a:t>
            </a:r>
            <a:endParaRPr sz="3000" b="1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3CD996E-81F7-4D16-BCF0-3C146DF15005}"/>
              </a:ext>
            </a:extLst>
          </p:cNvPr>
          <p:cNvSpPr txBox="1"/>
          <p:nvPr/>
        </p:nvSpPr>
        <p:spPr>
          <a:xfrm>
            <a:off x="6470877" y="3076006"/>
            <a:ext cx="4905376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600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Buena Noticia </a:t>
            </a:r>
          </a:p>
          <a:p>
            <a:pPr algn="ctr"/>
            <a:r>
              <a:rPr lang="es-ES" sz="4600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 </a:t>
            </a:r>
          </a:p>
          <a:p>
            <a:pPr algn="ctr"/>
            <a:r>
              <a:rPr lang="es-ES" sz="4600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Buena Nueva</a:t>
            </a:r>
            <a:endParaRPr lang="en-US" sz="4600" b="1" dirty="0">
              <a:ln>
                <a:solidFill>
                  <a:srgbClr val="FF0000"/>
                </a:solidFill>
              </a:ln>
              <a:solidFill>
                <a:srgbClr val="FFFF00"/>
              </a:solidFill>
            </a:endParaRPr>
          </a:p>
        </p:txBody>
      </p:sp>
      <p:pic>
        <p:nvPicPr>
          <p:cNvPr id="1028" name="Picture 4" descr="Dadlo gratis: La resurrección, buena noticia para los hombres">
            <a:extLst>
              <a:ext uri="{FF2B5EF4-FFF2-40B4-BE49-F238E27FC236}">
                <a16:creationId xmlns:a16="http://schemas.microsoft.com/office/drawing/2014/main" id="{925A6B7C-C00C-4451-B02D-6546A0B43E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24" y="2152356"/>
            <a:ext cx="4530501" cy="40632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46D369B-63FD-4F6D-A93E-3A59804EE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299" y="49468"/>
            <a:ext cx="11658600" cy="977118"/>
          </a:xfrm>
        </p:spPr>
        <p:txBody>
          <a:bodyPr>
            <a:noAutofit/>
          </a:bodyPr>
          <a:lstStyle/>
          <a:p>
            <a:pPr algn="ctr"/>
            <a:r>
              <a:rPr lang="es-ES" sz="3000" b="1" dirty="0">
                <a:solidFill>
                  <a:schemeClr val="accent2">
                    <a:lumMod val="75000"/>
                  </a:schemeClr>
                </a:solidFill>
              </a:rPr>
              <a:t>Jesús quiere que esperen la llegada del Espíritu Santo. </a:t>
            </a:r>
            <a:r>
              <a:rPr lang="es-ES" sz="3000" b="1" dirty="0">
                <a:solidFill>
                  <a:srgbClr val="FF0000"/>
                </a:solidFill>
              </a:rPr>
              <a:t>¿Por qué? </a:t>
            </a:r>
            <a:endParaRPr lang="en-US" sz="3000" b="1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5463C5-F2F3-9081-E236-E713BDE2824A}"/>
              </a:ext>
            </a:extLst>
          </p:cNvPr>
          <p:cNvSpPr txBox="1"/>
          <p:nvPr/>
        </p:nvSpPr>
        <p:spPr>
          <a:xfrm>
            <a:off x="266700" y="5750004"/>
            <a:ext cx="11658599" cy="110799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s-ES" sz="30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Jesús sabe que necesitan su ayuda, a través del </a:t>
            </a:r>
            <a:r>
              <a:rPr lang="es-ES" sz="3600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Espíritu Santo</a:t>
            </a:r>
            <a:r>
              <a:rPr lang="es-ES" sz="30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</a:p>
          <a:p>
            <a:pPr algn="ctr"/>
            <a:r>
              <a:rPr lang="es-ES" sz="30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para proclamar el Evangelio.</a:t>
            </a:r>
            <a:endParaRPr lang="en-US" sz="30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148" name="Picture 4">
            <a:extLst>
              <a:ext uri="{FF2B5EF4-FFF2-40B4-BE49-F238E27FC236}">
                <a16:creationId xmlns:a16="http://schemas.microsoft.com/office/drawing/2014/main" id="{3B6B6F5C-9CC0-5DE2-ADE4-A606F2F638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4417" y="945177"/>
            <a:ext cx="7218363" cy="48048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13766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2288281-2F18-4D3C-9EE6-16060D82FA8F}"/>
              </a:ext>
            </a:extLst>
          </p:cNvPr>
          <p:cNvSpPr txBox="1"/>
          <p:nvPr/>
        </p:nvSpPr>
        <p:spPr>
          <a:xfrm>
            <a:off x="0" y="0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000" b="1" dirty="0">
                <a:solidFill>
                  <a:schemeClr val="accent2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Después que Jesús subió al Cielo,  </a:t>
            </a:r>
          </a:p>
          <a:p>
            <a:pPr algn="ctr"/>
            <a:r>
              <a:rPr lang="es-ES" sz="30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¿Cómo se quedó con ellos y con nosotros? </a:t>
            </a:r>
            <a:endParaRPr lang="en-US" sz="30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 descr="Holy Eucharist Craft, First Holy Communion Made By Teachers, 40% OFF">
            <a:extLst>
              <a:ext uri="{FF2B5EF4-FFF2-40B4-BE49-F238E27FC236}">
                <a16:creationId xmlns:a16="http://schemas.microsoft.com/office/drawing/2014/main" id="{DE39C29B-61D4-71F2-F0EE-0443A9150E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" y="1285874"/>
            <a:ext cx="2085975" cy="3286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D22ED3B-CD18-E9D8-0143-872B54D3F0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3888" y="1328055"/>
            <a:ext cx="3041378" cy="23232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http://media.bigoo.ws/content/gif/love/love_295.gif">
            <a:extLst>
              <a:ext uri="{FF2B5EF4-FFF2-40B4-BE49-F238E27FC236}">
                <a16:creationId xmlns:a16="http://schemas.microsoft.com/office/drawing/2014/main" id="{3C66218B-155B-7307-D8E7-6137B0EA667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5604" y="4138168"/>
            <a:ext cx="2814691" cy="2739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11F1F4D-BB47-B2AA-07C7-ED17576628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43830" y="2082744"/>
            <a:ext cx="741364" cy="911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DC152D6-1FB2-4B93-A990-DE00469BC7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82267" y="5052454"/>
            <a:ext cx="741364" cy="911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6" name="Picture 8" descr="Sacramentos | strita">
            <a:extLst>
              <a:ext uri="{FF2B5EF4-FFF2-40B4-BE49-F238E27FC236}">
                <a16:creationId xmlns:a16="http://schemas.microsoft.com/office/drawing/2014/main" id="{60675250-C6CB-B14C-63AD-C46CC3CDA9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2014" y="1099011"/>
            <a:ext cx="4139568" cy="27813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Iglesia Niños Para Cristo">
            <a:extLst>
              <a:ext uri="{FF2B5EF4-FFF2-40B4-BE49-F238E27FC236}">
                <a16:creationId xmlns:a16="http://schemas.microsoft.com/office/drawing/2014/main" id="{02793DC5-643A-A987-B9AB-1571B84495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813" y="4312678"/>
            <a:ext cx="2376488" cy="23907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3130EFA-90F3-52C6-10C7-11E155745AB7}"/>
              </a:ext>
            </a:extLst>
          </p:cNvPr>
          <p:cNvSpPr txBox="1"/>
          <p:nvPr/>
        </p:nvSpPr>
        <p:spPr>
          <a:xfrm>
            <a:off x="907679" y="4571999"/>
            <a:ext cx="18136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HN" sz="16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 la Eucaristía, su Cuerpo y Sangre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FECB778-7BEB-57F0-7818-319CF5C09E04}"/>
              </a:ext>
            </a:extLst>
          </p:cNvPr>
          <p:cNvSpPr txBox="1"/>
          <p:nvPr/>
        </p:nvSpPr>
        <p:spPr>
          <a:xfrm>
            <a:off x="3529805" y="3832006"/>
            <a:ext cx="39139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 </a:t>
            </a:r>
            <a:r>
              <a:rPr lang="en-US" sz="16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los</a:t>
            </a:r>
            <a:r>
              <a:rPr lang="en-US" sz="16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Sacramentos de la Santa </a:t>
            </a:r>
            <a:r>
              <a:rPr lang="en-US" sz="16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Iglesia</a:t>
            </a:r>
            <a:endParaRPr lang="en-US" sz="16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0667756-D497-9E7C-E7EC-923BC47D4F66}"/>
              </a:ext>
            </a:extLst>
          </p:cNvPr>
          <p:cNvSpPr txBox="1"/>
          <p:nvPr/>
        </p:nvSpPr>
        <p:spPr>
          <a:xfrm>
            <a:off x="8797744" y="3625416"/>
            <a:ext cx="18136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HN" sz="16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 las Escrituras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C317E12-6566-59D6-4814-B791B214E74D}"/>
              </a:ext>
            </a:extLst>
          </p:cNvPr>
          <p:cNvSpPr txBox="1"/>
          <p:nvPr/>
        </p:nvSpPr>
        <p:spPr>
          <a:xfrm>
            <a:off x="1275144" y="5963679"/>
            <a:ext cx="2085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HN" sz="16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 nuestro Corazón si lo invitamos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E6E78F2-62C5-1AD8-2F70-BAFF0A11AABE}"/>
              </a:ext>
            </a:extLst>
          </p:cNvPr>
          <p:cNvSpPr txBox="1"/>
          <p:nvPr/>
        </p:nvSpPr>
        <p:spPr>
          <a:xfrm>
            <a:off x="9489757" y="5165285"/>
            <a:ext cx="18136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HN" sz="16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 la comunidad de creyentes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679D3-ECEA-43A1-B3FD-3DDCEA9A2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131" y="308502"/>
            <a:ext cx="7177088" cy="774358"/>
          </a:xfrm>
        </p:spPr>
        <p:txBody>
          <a:bodyPr>
            <a:normAutofit/>
          </a:bodyPr>
          <a:lstStyle/>
          <a:p>
            <a:r>
              <a:rPr lang="es-ES" sz="3000" b="1" dirty="0">
                <a:solidFill>
                  <a:schemeClr val="accent2">
                    <a:lumMod val="75000"/>
                  </a:schemeClr>
                </a:solidFill>
                <a:sym typeface="Arial"/>
              </a:rPr>
              <a:t>Jesús promete muchos milagros. </a:t>
            </a:r>
            <a:r>
              <a:rPr lang="es-ES" sz="3000" b="1" dirty="0">
                <a:solidFill>
                  <a:srgbClr val="FF0000"/>
                </a:solidFill>
                <a:sym typeface="Arial"/>
              </a:rPr>
              <a:t>¿Por qué? </a:t>
            </a:r>
            <a:endParaRPr lang="en-US" sz="3000" b="1" dirty="0">
              <a:solidFill>
                <a:schemeClr val="accent2">
                  <a:lumMod val="75000"/>
                </a:schemeClr>
              </a:solidFill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1FC667-C868-4D80-8502-FBB9C47269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482" y="1082860"/>
            <a:ext cx="3433047" cy="34545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6309B96-20E0-4909-ABA0-85F86489C9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2152" y="1516098"/>
            <a:ext cx="3433047" cy="364051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4CF0542-DFCB-472E-8409-5FFD2B874C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0473" y="1111938"/>
            <a:ext cx="3425250" cy="34254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59FBFFD-077D-E34B-9CFD-6C58098B5146}"/>
              </a:ext>
            </a:extLst>
          </p:cNvPr>
          <p:cNvSpPr txBox="1"/>
          <p:nvPr/>
        </p:nvSpPr>
        <p:spPr>
          <a:xfrm>
            <a:off x="2302669" y="5469063"/>
            <a:ext cx="758666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000" b="1" dirty="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Los milagros ayuda que crean en su Evangelio.</a:t>
            </a:r>
            <a:endParaRPr lang="en-US" sz="30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900423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833</TotalTime>
  <Words>624</Words>
  <Application>Microsoft Office PowerPoint</Application>
  <PresentationFormat>Widescreen</PresentationFormat>
  <Paragraphs>67</Paragraphs>
  <Slides>17</Slides>
  <Notes>6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Aharoni</vt:lpstr>
      <vt:lpstr>Arial</vt:lpstr>
      <vt:lpstr>Calibri</vt:lpstr>
      <vt:lpstr>Cambria</vt:lpstr>
      <vt:lpstr>Comic Sans MS</vt:lpstr>
      <vt:lpstr>Office Theme</vt:lpstr>
      <vt:lpstr>Office Theme</vt:lpstr>
      <vt:lpstr>Amigos de Jesús y María</vt:lpstr>
      <vt:lpstr>PowerPoint Presentation</vt:lpstr>
      <vt:lpstr>Evangelio de Mateo 28, 19-20 En aquel tiempo, los once discípulos se fueron a Galilea y subieron al monte en el que Jesús los había citado. Al ver a Jesús, se postraron, aunque algunos titubeaban.  Entonces, Jesús se acercó a ellos y les dijo: . </vt:lpstr>
      <vt:lpstr> “Me ha sido dado todo poder en el cielo y en la tierra. Vayan, pues, y enseñen a todas las naciones, bautizándolas en el nombre del Padre y del Hijo y del Espíritu Santo, y enseñándolas a cumplir todo cuanto yo les he mandado; y sepan que yo estaré con ustedes todos los días, hasta el fin del mundo”. </vt:lpstr>
      <vt:lpstr>REFLEXIÓN</vt:lpstr>
      <vt:lpstr>Jesús quiere que todo el mundo oiga lo que hizo Dios por ellos y manda a sus amigos a predicar el Evangelio a todos.  ¿Qué significa Evangelio? </vt:lpstr>
      <vt:lpstr>Jesús quiere que esperen la llegada del Espíritu Santo. ¿Por qué? </vt:lpstr>
      <vt:lpstr>PowerPoint Presentation</vt:lpstr>
      <vt:lpstr>Jesús promete muchos milagros. ¿Por qué? </vt:lpstr>
      <vt:lpstr>¿Cuál es el Evangelio o la Buena Noticia que  Jesús quiere que todo el mundo sepa? </vt:lpstr>
      <vt:lpstr>¿Cómo le vas a ayudar a Jesús  a predicar la Buena Nueva? </vt:lpstr>
      <vt:lpstr>PowerPoint Presentation</vt:lpstr>
      <vt:lpstr>Pongan el Evangelio en el Orden Correcto.</vt:lpstr>
      <vt:lpstr>PowerPoint Presentation</vt:lpstr>
      <vt:lpstr>  Jesús, tú nos envías a anunciar el amor de Dios y la salvación que viene de ti a todos. Danos tu luz y tu sabiduría para reconocer en cada momento del día la manera de cómo podemos ser tus testigos con nuestras acciones de honradez, justicia, amor y servicio a todos.  Amen.  </vt:lpstr>
      <vt:lpstr>Canción: El Amor de Dios es Maravilloso (3-7 años)</vt:lpstr>
      <vt:lpstr>Canción: El Amor de Dios, https://youtu.be/hYBtCjoqemk?si=AdG_FjUNiKPJ4gM6 (8+ años)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Amigos de Jesús y María</dc:title>
  <dc:creator>Maria Varona</dc:creator>
  <cp:lastModifiedBy>Maria Varona</cp:lastModifiedBy>
  <cp:revision>105</cp:revision>
  <dcterms:created xsi:type="dcterms:W3CDTF">2020-07-14T14:58:41Z</dcterms:created>
  <dcterms:modified xsi:type="dcterms:W3CDTF">2026-05-17T15:20:50Z</dcterms:modified>
</cp:coreProperties>
</file>