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337A5-B620-4A5D-A188-F7DB4A9F8418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A1015-D628-4A8D-B675-3A2E6D5080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80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A71EF-A497-49AD-842B-843B6093A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4C701C-7251-4F15-A018-48BB2F0F4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CA7087-FACF-4A6A-B6BB-4A25C2D62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FD2C-BDAC-4FDA-A262-A3057CE17FAC}" type="datetime1">
              <a:rPr lang="en-US" smtClean="0"/>
              <a:t>5/9/2020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4F04AE-28C7-4FF4-837A-21592991D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C537BD-B80B-469F-BCAA-F58D6FD9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1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186EC5-8BDE-416F-9B93-E4C915E2D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89D7F43-0BDA-4560-9B53-DEA6150DE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E401EA-C4B7-4A5A-9847-811C5BCB8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A7A39-0210-4114-8B61-36B2637E5C3C}" type="datetime1">
              <a:rPr lang="en-US" smtClean="0"/>
              <a:t>5/9/2020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8A6D72-87CB-4B55-A87A-2A829575F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5CF571-0492-44C2-ACA5-84260F0C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57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CD22129-7684-41B4-84C3-8E5F54517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B26B412-18FA-43E6-AE74-33354250D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C40D8F-4AFC-4565-BE6D-6E462AECC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15C3C-28CA-4289-82C3-C59CF4C8D8AF}" type="datetime1">
              <a:rPr lang="en-US" smtClean="0"/>
              <a:t>5/9/2020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B313D7-7E5B-4DDC-8DA5-A35303FAA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A2A8EA-80E8-4582-B89F-411262D23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8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8A315-536E-410A-882A-9322ADFD6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D7FA7A-96BA-4905-98A5-49D12927C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BD8B70-C3BF-41BA-A7D1-00F9632E3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525F6-02A3-447B-BE81-62EB6514300F}" type="datetime1">
              <a:rPr lang="en-US" smtClean="0"/>
              <a:t>5/9/2020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C0CAF1-E1B6-4FC3-A67D-422B6965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1BBF9B-1330-448E-A1E5-9F737259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5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DCFA3B-6B0C-4E75-A4A9-48FF2A024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6BA455-E020-4FD9-B348-F566EEA55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340661-B3B3-4154-B849-601DDF3AB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92AD9-9345-49F3-8AA0-A120BC37A91A}" type="datetime1">
              <a:rPr lang="en-US" smtClean="0"/>
              <a:t>5/9/2020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2CCD43-4FE3-4B66-B694-C9348249D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1493F3-E263-452C-BB27-D9061DE6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18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FFE290-06C9-4FB2-8709-AC147242D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8F505D-FF75-48EB-9C7B-D8877068F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C984EDA-8108-4665-9783-F01BCAFBB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DE6789-F20A-478C-9DA6-E7620E20F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E4104-1DC8-4273-B1C4-9E520B9D57E3}" type="datetime1">
              <a:rPr lang="en-US" smtClean="0"/>
              <a:t>5/9/2020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0DBB80-6D56-45EE-8E18-B19DA6341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4B7A99-BB2F-46EC-9CF4-BB0BE1CA5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31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B92C78-995E-48F4-AB26-FB5C48F3F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231AF0-7C17-4AF1-84AB-09C8A9838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33E825E-733A-4562-9888-7D2EFFD0E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B95DAA0-D731-4914-BFD7-0759A8B8B8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06E1D3-F74A-4ABE-BFF3-F8552799C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C78C1DB-EB79-4D99-B4B8-3958A838B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9B05-64E9-4ACC-99F0-82892924A17C}" type="datetime1">
              <a:rPr lang="en-US" smtClean="0"/>
              <a:t>5/9/2020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7027981-7B24-48E5-9EEE-BE949D97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FD52A91-D32E-4C51-ACAA-336AC5D1D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3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D8F17-7434-4AEA-8C21-1A1A9BD38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00214E-E263-41A5-8DA5-F0D2B696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18805-C0F6-4F70-8A2C-D5940FC063F5}" type="datetime1">
              <a:rPr lang="en-US" smtClean="0"/>
              <a:t>5/9/2020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57E6F2-D714-4F0D-A88C-9C0FC796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4571D9-D079-4359-8C32-7530B8C11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6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D2B80D6-AD1C-44D6-8036-3092A6D0F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E2DFE-5FEA-4F71-91E3-04EA4EB8E077}" type="datetime1">
              <a:rPr lang="en-US" smtClean="0"/>
              <a:t>5/9/2020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F230C80-55B2-4404-A60B-F9B4063E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17FD7-1B1C-42E7-8D6B-C17343191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5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C6AA2-617A-493D-9069-C0E301626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A8D14D-1FF3-4872-ADC2-91DA100B3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A06AFBD-8DFC-411E-A2F1-C2788A257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C56D1C-35BC-4146-85EC-67DBD2BF5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3E3D-54F4-420E-8203-F941DE218F10}" type="datetime1">
              <a:rPr lang="en-US" smtClean="0"/>
              <a:t>5/9/2020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0542FA-7A51-4E5E-BA0A-4A4129CA2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132835-5C82-46CC-8925-2B75A64D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7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BF4DE9-F443-4A37-A272-249610698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A1FA3BB-4BA1-4E1A-BB0E-20F3ABFB85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544294-4340-4C5B-9CAF-D7F2DCADE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397D5B-0A1B-42C5-9681-B3F3AD2D9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E59F-814D-47A1-96AF-BFC62AC34ED3}" type="datetime1">
              <a:rPr lang="en-US" smtClean="0"/>
              <a:t>5/9/2020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C5D4EF-11E3-48EC-BE08-0751F8A12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EC5C21-8D10-4353-9B83-41BEE3EF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74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45658FB-FB42-4F63-8E6F-FD716BF52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CD96F9-1643-4031-A2C3-6B00848D7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F0EAD0-F33B-4A9C-96DE-74DFEC9EA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F5AB4-3F03-4BBB-AB79-5219F404FF4A}" type="datetime1">
              <a:rPr lang="en-US" smtClean="0"/>
              <a:t>5/9/2020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B3FA07-A038-4C89-8792-E024678E1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5BB424-400A-400E-AC49-6FD65D3A3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2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26" Type="http://schemas.openxmlformats.org/officeDocument/2006/relationships/image" Target="../media/image10.png"/><Relationship Id="rId3" Type="http://schemas.microsoft.com/office/2007/relationships/media" Target="../media/media3.mp3"/><Relationship Id="rId21" Type="http://schemas.microsoft.com/office/2007/relationships/hdphoto" Target="../media/hdphoto1.wdp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6.png"/><Relationship Id="rId29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9.png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image" Target="../media/image8.png"/><Relationship Id="rId28" Type="http://schemas.openxmlformats.org/officeDocument/2006/relationships/image" Target="../media/image12.png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Relationship Id="rId27" Type="http://schemas.openxmlformats.org/officeDocument/2006/relationships/image" Target="../media/image11.png"/><Relationship Id="rId30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580B748-4878-442D-AF00-E0E6A1FF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5882" y="4267832"/>
            <a:ext cx="4805996" cy="838831"/>
          </a:xfrm>
        </p:spPr>
        <p:txBody>
          <a:bodyPr anchor="t">
            <a:normAutofit/>
          </a:bodyPr>
          <a:lstStyle/>
          <a:p>
            <a:pPr algn="l"/>
            <a:r>
              <a:rPr lang="es-SV" sz="4400" b="1" dirty="0">
                <a:solidFill>
                  <a:srgbClr val="000000"/>
                </a:solidFill>
              </a:rPr>
              <a:t>DÍA 8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39A4C0-8E18-4A33-9341-BAE2A9654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6186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r>
              <a:rPr lang="es-SV" sz="1800" b="1" dirty="0">
                <a:solidFill>
                  <a:srgbClr val="000000"/>
                </a:solidFill>
              </a:rPr>
              <a:t>CONSAGRACION DE TUS ENCUENTROS CON DIOS Y LA VIRGEN MARÍA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 descr="Imagen que contiene alimentos, dibujo&#10;&#10;Descripción generada automáticamente">
            <a:extLst>
              <a:ext uri="{FF2B5EF4-FFF2-40B4-BE49-F238E27FC236}">
                <a16:creationId xmlns:a16="http://schemas.microsoft.com/office/drawing/2014/main" id="{674EB186-6D6C-418E-9ECA-884A09799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r="8832" b="1"/>
          <a:stretch/>
        </p:blipFill>
        <p:spPr>
          <a:xfrm>
            <a:off x="-110220" y="436756"/>
            <a:ext cx="5588306" cy="6430720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DE45A7D-A83B-42B1-84E3-58498FDC6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18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583A3FF0-648E-4E5C-B6ED-8E36800F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202" y="1795137"/>
            <a:ext cx="7329714" cy="9027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1. BREVE HISTORIA DE UN SANTO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E3CAC3-E692-4C47-99CC-0C60B3853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3403" y="2955441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La </a:t>
            </a:r>
            <a:r>
              <a:rPr lang="en-US" sz="20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verdadera</a:t>
            </a:r>
            <a:r>
              <a: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vida</a:t>
            </a:r>
            <a:r>
              <a: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000" dirty="0">
                <a:solidFill>
                  <a:schemeClr val="tx2"/>
                </a:solidFill>
              </a:rPr>
              <a:t>Francisco y Jacinta, Santos</a:t>
            </a:r>
            <a:endParaRPr lang="en-US" sz="20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00E2D06-6154-4796-A02E-89C731264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AMIGOS DE JESÚS Y MARÍA EL SALVADOR / FLORIDA CENTER FOR PEACE, MIAMI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928" y="3637520"/>
            <a:ext cx="1373344" cy="200191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181" y="3988693"/>
            <a:ext cx="1474149" cy="2172155"/>
          </a:xfrm>
          <a:prstGeom prst="rect">
            <a:avLst/>
          </a:prstGeom>
        </p:spPr>
      </p:pic>
      <p:pic>
        <p:nvPicPr>
          <p:cNvPr id="6" name="historia8">
            <a:hlinkClick r:id="" action="ppaction://media"/>
            <a:extLst>
              <a:ext uri="{FF2B5EF4-FFF2-40B4-BE49-F238E27FC236}">
                <a16:creationId xmlns:a16="http://schemas.microsoft.com/office/drawing/2014/main" id="{53140F5F-FFD8-479C-A185-E22F41DCA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6627" y="3842683"/>
            <a:ext cx="1333600" cy="13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614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ABA49F-B465-405D-941F-84865D86A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/>
              <a:t>2. UN TIEMPO DE ORACIÓN</a:t>
            </a:r>
            <a:endParaRPr lang="en-US" b="1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236B5B2-CE41-4C59-A6BD-6CB710C8C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14E174-42F5-41E6-B267-B13AC537CE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6637" y="1037899"/>
            <a:ext cx="2101054" cy="21010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44AC306-85E0-4410-A4ED-C9371AA3F2B0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5436" t="-1" r="14573" b="832"/>
          <a:stretch/>
        </p:blipFill>
        <p:spPr>
          <a:xfrm>
            <a:off x="3678225" y="1425645"/>
            <a:ext cx="1404194" cy="13255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716C957-8444-415C-A41A-2A3712CF9E4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02904" y="3016768"/>
            <a:ext cx="1214244" cy="13827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6FE055F-C0E9-4825-8551-6E3D5054612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523" b="99497" l="9843" r="897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5590" y="2776274"/>
            <a:ext cx="2312473" cy="181174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A89B6B-B830-4131-9CC2-E7249DC987B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23714" y="4722200"/>
            <a:ext cx="1698620" cy="166773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EC14A8D-32DD-42D8-835E-83A7C1BC953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900701" y="2878061"/>
            <a:ext cx="1793551" cy="17099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F7DAF31-30EE-439A-8CDE-1272695C823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913935" y="4636689"/>
            <a:ext cx="1431284" cy="159133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7665975-D30F-4229-8ADC-7E41D63FCAD5}"/>
              </a:ext>
            </a:extLst>
          </p:cNvPr>
          <p:cNvSpPr txBox="1"/>
          <p:nvPr/>
        </p:nvSpPr>
        <p:spPr>
          <a:xfrm>
            <a:off x="6542167" y="2521754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2</a:t>
            </a:r>
            <a:endParaRPr lang="en-U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C8E5DB-3BC6-4A23-884F-888DB1B1D206}"/>
              </a:ext>
            </a:extLst>
          </p:cNvPr>
          <p:cNvSpPr txBox="1"/>
          <p:nvPr/>
        </p:nvSpPr>
        <p:spPr>
          <a:xfrm>
            <a:off x="3379981" y="2548855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1</a:t>
            </a:r>
            <a:endParaRPr lang="en-U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341F17B-65B3-42B7-A608-A8D14F83086C}"/>
              </a:ext>
            </a:extLst>
          </p:cNvPr>
          <p:cNvSpPr txBox="1"/>
          <p:nvPr/>
        </p:nvSpPr>
        <p:spPr>
          <a:xfrm>
            <a:off x="1153260" y="403021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3</a:t>
            </a:r>
            <a:endParaRPr lang="en-U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BF6304D-2DB2-460D-9DBD-5B7E4D15741C}"/>
              </a:ext>
            </a:extLst>
          </p:cNvPr>
          <p:cNvSpPr txBox="1"/>
          <p:nvPr/>
        </p:nvSpPr>
        <p:spPr>
          <a:xfrm>
            <a:off x="4558053" y="4065552"/>
            <a:ext cx="271268" cy="379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4</a:t>
            </a:r>
            <a:endParaRPr lang="en-U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CCEEF56-3BA6-4824-8990-730AA22C375E}"/>
              </a:ext>
            </a:extLst>
          </p:cNvPr>
          <p:cNvSpPr txBox="1"/>
          <p:nvPr/>
        </p:nvSpPr>
        <p:spPr>
          <a:xfrm>
            <a:off x="7884459" y="4065552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5</a:t>
            </a:r>
            <a:endParaRPr lang="en-U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27598FF-E4E1-401A-A894-1BA96ED1998E}"/>
              </a:ext>
            </a:extLst>
          </p:cNvPr>
          <p:cNvSpPr txBox="1"/>
          <p:nvPr/>
        </p:nvSpPr>
        <p:spPr>
          <a:xfrm>
            <a:off x="1333963" y="5802961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6</a:t>
            </a:r>
            <a:endParaRPr lang="en-U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BA35AB6-F1E9-4D43-8302-8394444C5CF0}"/>
              </a:ext>
            </a:extLst>
          </p:cNvPr>
          <p:cNvSpPr txBox="1"/>
          <p:nvPr/>
        </p:nvSpPr>
        <p:spPr>
          <a:xfrm>
            <a:off x="4683930" y="5802961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7</a:t>
            </a:r>
            <a:endParaRPr lang="en-U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4EA92D3-8348-4DED-AE5F-FFF59C3DAEBE}"/>
              </a:ext>
            </a:extLst>
          </p:cNvPr>
          <p:cNvSpPr txBox="1"/>
          <p:nvPr/>
        </p:nvSpPr>
        <p:spPr>
          <a:xfrm>
            <a:off x="7884459" y="5720833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8</a:t>
            </a:r>
            <a:endParaRPr lang="en-US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E4F46AAF-ED06-4703-9B63-1009919876FE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b="7655"/>
          <a:stretch/>
        </p:blipFill>
        <p:spPr>
          <a:xfrm>
            <a:off x="8453464" y="4743412"/>
            <a:ext cx="1621746" cy="1625311"/>
          </a:xfrm>
          <a:prstGeom prst="rect">
            <a:avLst/>
          </a:prstGeom>
        </p:spPr>
      </p:pic>
      <p:pic>
        <p:nvPicPr>
          <p:cNvPr id="21" name="es-como-un-rio-alabanza">
            <a:hlinkClick r:id="" action="ppaction://media"/>
            <a:extLst>
              <a:ext uri="{FF2B5EF4-FFF2-40B4-BE49-F238E27FC236}">
                <a16:creationId xmlns:a16="http://schemas.microsoft.com/office/drawing/2014/main" id="{6BFBA00E-6C08-4642-AD5F-884BC1068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115733" y="1564345"/>
            <a:ext cx="775267" cy="775267"/>
          </a:xfrm>
          <a:prstGeom prst="rect">
            <a:avLst/>
          </a:prstGeom>
        </p:spPr>
      </p:pic>
      <p:pic>
        <p:nvPicPr>
          <p:cNvPr id="22" name="jess_yo_creo_en_ti">
            <a:hlinkClick r:id="" action="ppaction://media"/>
            <a:extLst>
              <a:ext uri="{FF2B5EF4-FFF2-40B4-BE49-F238E27FC236}">
                <a16:creationId xmlns:a16="http://schemas.microsoft.com/office/drawing/2014/main" id="{FA4912DB-5AC3-4F5C-8B67-DC94A44A8F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403392" y="5101437"/>
            <a:ext cx="741491" cy="741491"/>
          </a:xfrm>
          <a:prstGeom prst="rect">
            <a:avLst/>
          </a:prstGeom>
        </p:spPr>
      </p:pic>
      <p:pic>
        <p:nvPicPr>
          <p:cNvPr id="23" name="08_mamita_maria">
            <a:hlinkClick r:id="" action="ppaction://media"/>
            <a:extLst>
              <a:ext uri="{FF2B5EF4-FFF2-40B4-BE49-F238E27FC236}">
                <a16:creationId xmlns:a16="http://schemas.microsoft.com/office/drawing/2014/main" id="{31C668FB-9AC4-4B6E-AB25-2DCF39DE49E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261645" y="5175418"/>
            <a:ext cx="761298" cy="761298"/>
          </a:xfrm>
          <a:prstGeom prst="rect">
            <a:avLst/>
          </a:prstGeom>
        </p:spPr>
      </p:pic>
      <p:pic>
        <p:nvPicPr>
          <p:cNvPr id="3" name="invocaci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200439" y="5454575"/>
            <a:ext cx="609600" cy="609600"/>
          </a:xfrm>
          <a:prstGeom prst="rect">
            <a:avLst/>
          </a:prstGeom>
        </p:spPr>
      </p:pic>
      <p:pic>
        <p:nvPicPr>
          <p:cNvPr id="24" name="oracionesdia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398063" y="3404154"/>
            <a:ext cx="810731" cy="810731"/>
          </a:xfrm>
          <a:prstGeom prst="rect">
            <a:avLst/>
          </a:prstGeom>
        </p:spPr>
      </p:pic>
      <p:pic>
        <p:nvPicPr>
          <p:cNvPr id="25" name="señalcruzdia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341700" y="1663114"/>
            <a:ext cx="685849" cy="685849"/>
          </a:xfrm>
          <a:prstGeom prst="rect">
            <a:avLst/>
          </a:prstGeom>
        </p:spPr>
      </p:pic>
      <p:pic>
        <p:nvPicPr>
          <p:cNvPr id="28" name="mensaje8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749445" y="3283847"/>
            <a:ext cx="609600" cy="609600"/>
          </a:xfrm>
          <a:prstGeom prst="rect">
            <a:avLst/>
          </a:prstGeom>
        </p:spPr>
      </p:pic>
      <p:pic>
        <p:nvPicPr>
          <p:cNvPr id="29" name="consagracion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194911" y="4790990"/>
            <a:ext cx="609600" cy="609600"/>
          </a:xfrm>
          <a:prstGeom prst="rect">
            <a:avLst/>
          </a:prstGeom>
        </p:spPr>
      </p:pic>
      <p:pic>
        <p:nvPicPr>
          <p:cNvPr id="26" name="reflexiion8">
            <a:hlinkClick r:id="" action="ppaction://media"/>
            <a:extLst>
              <a:ext uri="{FF2B5EF4-FFF2-40B4-BE49-F238E27FC236}">
                <a16:creationId xmlns:a16="http://schemas.microsoft.com/office/drawing/2014/main" id="{46D2CEA7-533D-4231-A5F8-D017A42A910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107451" y="3304575"/>
            <a:ext cx="736342" cy="7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563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1510F9-1803-4F47-A139-61D9B7129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es-SV" b="1" dirty="0"/>
              <a:t>3. Para los más grandes</a:t>
            </a:r>
            <a:endParaRPr lang="en-US" b="1" dirty="0"/>
          </a:p>
        </p:txBody>
      </p:sp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DFEECD8E-62D1-4274-BED6-29B5AA8D86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0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207D75-871E-4B7B-A93C-5BF8E626F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6747" y="4875893"/>
            <a:ext cx="6586489" cy="148045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SV" sz="2400" dirty="0"/>
              <a:t>“…cuando ores, entra en tu cuarto, </a:t>
            </a:r>
          </a:p>
          <a:p>
            <a:pPr marL="0" indent="0" algn="ctr">
              <a:buNone/>
            </a:pPr>
            <a:r>
              <a:rPr lang="es-SV" sz="2400" dirty="0"/>
              <a:t>Cierra la puerta y ora a tu Padre en secreto. Y tu Padre, que ve en el secreto, te premiará”</a:t>
            </a:r>
          </a:p>
          <a:p>
            <a:pPr marL="0" indent="0" algn="ctr">
              <a:buNone/>
            </a:pPr>
            <a:r>
              <a:rPr lang="es-SV" sz="2400" dirty="0"/>
              <a:t>San Mateo 6,6</a:t>
            </a:r>
            <a:endParaRPr lang="en-US" sz="2400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1792036-FBF7-4A58-A88F-31EACD99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65430" y="6356350"/>
            <a:ext cx="4139134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s-ES" sz="900"/>
              <a:t>AMIGOS DE JESÚS Y MARÍA EL SALVADOR / FLORIDA CENTER FOR PEACE, MIAMI</a:t>
            </a:r>
            <a:endParaRPr lang="en-US" sz="900"/>
          </a:p>
        </p:txBody>
      </p:sp>
      <p:pic>
        <p:nvPicPr>
          <p:cNvPr id="3" name="grandes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6961" y="2460835"/>
            <a:ext cx="1674829" cy="167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46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141</Words>
  <Application>Microsoft Office PowerPoint</Application>
  <PresentationFormat>Panorámica</PresentationFormat>
  <Paragraphs>21</Paragraphs>
  <Slides>4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DÍA 8</vt:lpstr>
      <vt:lpstr> 1. BREVE HISTORIA DE UN SANTO</vt:lpstr>
      <vt:lpstr>2. UN TIEMPO DE ORACIÓN</vt:lpstr>
      <vt:lpstr>3. Para los más grandes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DÍA 6</dc:title>
  <dc:creator>HP</dc:creator>
  <cp:lastModifiedBy>HP</cp:lastModifiedBy>
  <cp:revision>11</cp:revision>
  <dcterms:created xsi:type="dcterms:W3CDTF">2020-05-08T21:46:55Z</dcterms:created>
  <dcterms:modified xsi:type="dcterms:W3CDTF">2020-05-10T02:39:33Z</dcterms:modified>
</cp:coreProperties>
</file>