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2" r:id="rId27"/>
  </p:sldIdLst>
  <p:sldSz cx="12192000" cy="6858000"/>
  <p:notesSz cx="6858000" cy="9144000"/>
  <p:embeddedFontLst>
    <p:embeddedFont>
      <p:font typeface="Aharoni" panose="02010803020104030203" pitchFamily="2" charset="-79"/>
      <p:bold r:id="rId29"/>
    </p:embeddedFont>
    <p:embeddedFont>
      <p:font typeface="Arial Black" panose="020B0A04020102020204" pitchFamily="34" charset="0"/>
      <p:regular r:id="rId30"/>
      <p:bold r:id="rId31"/>
    </p:embeddedFont>
    <p:embeddedFont>
      <p:font typeface="Quattrocento Sans" panose="020B0502050000020003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hBvAg6RbMNaUHFW/+dqYxJSrYze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Varona" initials="MV" lastIdx="1" clrIdx="0">
    <p:extLst>
      <p:ext uri="{19B8F6BF-5375-455C-9EA6-DF929625EA0E}">
        <p15:presenceInfo xmlns:p15="http://schemas.microsoft.com/office/powerpoint/2012/main" userId="e66636f13166b98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customschemas.google.com/relationships/presentationmetadata" Target="meta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6-28T21:12:43.859" idx="1">
    <p:pos x="7680" y="366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0"/>
          <p:cNvSpPr txBox="1">
            <a:spLocks noGrp="1"/>
          </p:cNvSpPr>
          <p:nvPr>
            <p:ph type="ctrTitle"/>
          </p:nvPr>
        </p:nvSpPr>
        <p:spPr>
          <a:xfrm>
            <a:off x="4265611" y="1752600"/>
            <a:ext cx="685800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5400"/>
              <a:buFont typeface="Quattrocento San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0"/>
          <p:cNvSpPr txBox="1"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0"/>
          <p:cNvSpPr txBox="1">
            <a:spLocks noGrp="1"/>
          </p:cNvSpPr>
          <p:nvPr>
            <p:ph type="body" idx="1"/>
          </p:nvPr>
        </p:nvSpPr>
        <p:spPr>
          <a:xfrm>
            <a:off x="836614" y="914400"/>
            <a:ext cx="6172201" cy="50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8" name="Google Shape;188;p40"/>
          <p:cNvSpPr txBox="1">
            <a:spLocks noGrp="1"/>
          </p:cNvSpPr>
          <p:nvPr>
            <p:ph type="body" idx="2"/>
          </p:nvPr>
        </p:nvSpPr>
        <p:spPr>
          <a:xfrm>
            <a:off x="7511732" y="3555525"/>
            <a:ext cx="3840480" cy="238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9" name="Google Shape;189;p40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lvl="1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lvl="2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lvl="3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lvl="4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lvl="5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lvl="6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lvl="7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lvl="8" indent="0" algn="l">
              <a:spcBef>
                <a:spcPts val="0"/>
              </a:spcBef>
              <a:buNone/>
              <a:defRPr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1"/>
          <p:cNvSpPr txBox="1"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4" name="Google Shape;194;p41"/>
          <p:cNvGrpSpPr/>
          <p:nvPr/>
        </p:nvGrpSpPr>
        <p:grpSpPr>
          <a:xfrm>
            <a:off x="595546" y="781400"/>
            <a:ext cx="6433400" cy="5053665"/>
            <a:chOff x="5162444" y="781398"/>
            <a:chExt cx="6433399" cy="5053665"/>
          </a:xfrm>
        </p:grpSpPr>
        <p:sp>
          <p:nvSpPr>
            <p:cNvPr id="195" name="Google Shape;195;p41"/>
            <p:cNvSpPr/>
            <p:nvPr/>
          </p:nvSpPr>
          <p:spPr>
            <a:xfrm rot="5400000" flipH="1">
              <a:off x="3342557" y="3275021"/>
              <a:ext cx="3827994" cy="17568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96" name="Google Shape;196;p41"/>
            <p:cNvSpPr/>
            <p:nvPr/>
          </p:nvSpPr>
          <p:spPr>
            <a:xfrm rot="5400000" flipH="1">
              <a:off x="9565728" y="3299447"/>
              <a:ext cx="3836876" cy="17568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grpSp>
          <p:nvGrpSpPr>
            <p:cNvPr id="197" name="Google Shape;197;p41"/>
            <p:cNvGrpSpPr/>
            <p:nvPr/>
          </p:nvGrpSpPr>
          <p:grpSpPr>
            <a:xfrm>
              <a:off x="5814205" y="859113"/>
              <a:ext cx="5129147" cy="4880471"/>
              <a:chOff x="7856559" y="859113"/>
              <a:chExt cx="3086792" cy="4880471"/>
            </a:xfrm>
          </p:grpSpPr>
          <p:sp>
            <p:nvSpPr>
              <p:cNvPr id="198" name="Google Shape;198;p41"/>
              <p:cNvSpPr/>
              <p:nvPr/>
            </p:nvSpPr>
            <p:spPr>
              <a:xfrm rot="5400000" flipH="1">
                <a:off x="9392183" y="4188416"/>
                <a:ext cx="15544" cy="3086791"/>
              </a:xfrm>
              <a:custGeom>
                <a:avLst/>
                <a:gdLst/>
                <a:ahLst/>
                <a:cxnLst/>
                <a:rect l="l" t="t" r="r" b="b"/>
                <a:pathLst>
                  <a:path w="5" h="868" extrusionOk="0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  <p:sp>
            <p:nvSpPr>
              <p:cNvPr id="199" name="Google Shape;199;p41"/>
              <p:cNvSpPr/>
              <p:nvPr/>
            </p:nvSpPr>
            <p:spPr>
              <a:xfrm rot="5400000" flipH="1">
                <a:off x="9366943" y="-651271"/>
                <a:ext cx="13322" cy="3034090"/>
              </a:xfrm>
              <a:custGeom>
                <a:avLst/>
                <a:gdLst/>
                <a:ahLst/>
                <a:cxnLst/>
                <a:rect l="l" t="t" r="r" b="b"/>
                <a:pathLst>
                  <a:path w="4" h="853" extrusionOk="0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rgbClr val="4D290A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Quattrocento Sans"/>
                  <a:ea typeface="Quattrocento Sans"/>
                  <a:cs typeface="Quattrocento Sans"/>
                  <a:sym typeface="Quattrocento Sans"/>
                </a:endParaRPr>
              </a:p>
            </p:txBody>
          </p:sp>
        </p:grpSp>
        <p:sp>
          <p:nvSpPr>
            <p:cNvPr id="200" name="Google Shape;200;p41"/>
            <p:cNvSpPr/>
            <p:nvPr/>
          </p:nvSpPr>
          <p:spPr>
            <a:xfrm rot="5400000" flipH="1">
              <a:off x="5186001" y="5323012"/>
              <a:ext cx="477390" cy="524504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1" name="Google Shape;201;p41"/>
            <p:cNvSpPr/>
            <p:nvPr/>
          </p:nvSpPr>
          <p:spPr>
            <a:xfrm rot="5400000" flipH="1">
              <a:off x="5197295" y="5324846"/>
              <a:ext cx="477390" cy="511956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2" name="Google Shape;202;p41"/>
            <p:cNvSpPr/>
            <p:nvPr/>
          </p:nvSpPr>
          <p:spPr>
            <a:xfrm rot="5400000" flipH="1">
              <a:off x="11076843" y="5321082"/>
              <a:ext cx="508476" cy="519485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3" name="Google Shape;203;p41"/>
            <p:cNvSpPr/>
            <p:nvPr/>
          </p:nvSpPr>
          <p:spPr>
            <a:xfrm rot="5400000" flipH="1">
              <a:off x="11093207" y="5321324"/>
              <a:ext cx="470728" cy="534543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4" name="Google Shape;204;p41"/>
            <p:cNvSpPr/>
            <p:nvPr/>
          </p:nvSpPr>
          <p:spPr>
            <a:xfrm rot="5400000" flipH="1">
              <a:off x="11051654" y="771453"/>
              <a:ext cx="468508" cy="519485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5" name="Google Shape;205;p41"/>
            <p:cNvSpPr/>
            <p:nvPr/>
          </p:nvSpPr>
          <p:spPr>
            <a:xfrm rot="5400000" flipH="1">
              <a:off x="11044126" y="786511"/>
              <a:ext cx="468508" cy="489370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6" name="Google Shape;206;p41"/>
            <p:cNvSpPr/>
            <p:nvPr/>
          </p:nvSpPr>
          <p:spPr>
            <a:xfrm rot="5400000" flipH="1">
              <a:off x="5232723" y="721157"/>
              <a:ext cx="424100" cy="544581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207" name="Google Shape;207;p41"/>
            <p:cNvSpPr/>
            <p:nvPr/>
          </p:nvSpPr>
          <p:spPr>
            <a:xfrm rot="5400000" flipH="1">
              <a:off x="5241796" y="749729"/>
              <a:ext cx="428541" cy="491879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208" name="Google Shape;208;p41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36613" y="1031195"/>
            <a:ext cx="5943600" cy="4572000"/>
          </a:xfrm>
          <a:prstGeom prst="rect">
            <a:avLst/>
          </a:prstGeom>
          <a:solidFill>
            <a:srgbClr val="CFE4F9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41"/>
          <p:cNvSpPr txBox="1">
            <a:spLocks noGrp="1"/>
          </p:cNvSpPr>
          <p:nvPr>
            <p:ph type="body" idx="1"/>
          </p:nvPr>
        </p:nvSpPr>
        <p:spPr>
          <a:xfrm>
            <a:off x="7492891" y="3555523"/>
            <a:ext cx="3840480" cy="216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0" name="Google Shape;210;p4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1" name="Google Shape;211;p4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4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2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2"/>
          <p:cNvSpPr txBox="1">
            <a:spLocks noGrp="1"/>
          </p:cNvSpPr>
          <p:nvPr>
            <p:ph type="body" idx="1"/>
          </p:nvPr>
        </p:nvSpPr>
        <p:spPr>
          <a:xfrm rot="5400000">
            <a:off x="3979865" y="-1162050"/>
            <a:ext cx="4229100" cy="100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2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" name="Google Shape;217;p42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42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3"/>
          <p:cNvSpPr txBox="1">
            <a:spLocks noGrp="1"/>
          </p:cNvSpPr>
          <p:nvPr>
            <p:ph type="title"/>
          </p:nvPr>
        </p:nvSpPr>
        <p:spPr>
          <a:xfrm rot="5400000">
            <a:off x="7650585" y="2278485"/>
            <a:ext cx="5676900" cy="172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3"/>
          <p:cNvSpPr txBox="1">
            <a:spLocks noGrp="1"/>
          </p:cNvSpPr>
          <p:nvPr>
            <p:ph type="body" idx="1"/>
          </p:nvPr>
        </p:nvSpPr>
        <p:spPr>
          <a:xfrm rot="5400000">
            <a:off x="2316587" y="-1173586"/>
            <a:ext cx="5676900" cy="8633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3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43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3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1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1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" name="Google Shape;22;p31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2"/>
          <p:cNvSpPr txBox="1">
            <a:spLocks noGrp="1"/>
          </p:cNvSpPr>
          <p:nvPr>
            <p:ph type="body" idx="1"/>
          </p:nvPr>
        </p:nvSpPr>
        <p:spPr>
          <a:xfrm>
            <a:off x="1065213" y="1825625"/>
            <a:ext cx="4954588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32"/>
          <p:cNvSpPr txBox="1">
            <a:spLocks noGrp="1"/>
          </p:cNvSpPr>
          <p:nvPr>
            <p:ph type="body" idx="2"/>
          </p:nvPr>
        </p:nvSpPr>
        <p:spPr>
          <a:xfrm>
            <a:off x="6172201" y="1825625"/>
            <a:ext cx="4951415" cy="418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2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32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2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4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4400"/>
              <a:buFont typeface="Quattrocento Sans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BA9789"/>
              </a:buClr>
              <a:buSzPts val="2000"/>
              <a:buNone/>
              <a:defRPr sz="2000">
                <a:solidFill>
                  <a:srgbClr val="BA9789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BA9789"/>
              </a:buClr>
              <a:buSzPts val="1800"/>
              <a:buNone/>
              <a:defRPr sz="1800">
                <a:solidFill>
                  <a:srgbClr val="BA9789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BA9789"/>
              </a:buClr>
              <a:buSzPts val="1600"/>
              <a:buNone/>
              <a:defRPr sz="1600">
                <a:solidFill>
                  <a:srgbClr val="BA978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2"/>
          </p:nvPr>
        </p:nvSpPr>
        <p:spPr>
          <a:xfrm>
            <a:off x="1069848" y="2505077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495604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36"/>
          <p:cNvSpPr txBox="1">
            <a:spLocks noGrp="1"/>
          </p:cNvSpPr>
          <p:nvPr>
            <p:ph type="body" idx="4"/>
          </p:nvPr>
        </p:nvSpPr>
        <p:spPr>
          <a:xfrm>
            <a:off x="6172200" y="2505077"/>
            <a:ext cx="4956048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7"/>
          <p:cNvSpPr txBox="1">
            <a:spLocks noGrp="1"/>
          </p:cNvSpPr>
          <p:nvPr>
            <p:ph type="title"/>
          </p:nvPr>
        </p:nvSpPr>
        <p:spPr>
          <a:xfrm>
            <a:off x="1065212" y="304799"/>
            <a:ext cx="10058403" cy="1216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" name="Google Shape;54;p37"/>
          <p:cNvGrpSpPr/>
          <p:nvPr/>
        </p:nvGrpSpPr>
        <p:grpSpPr>
          <a:xfrm>
            <a:off x="1052423" y="1733550"/>
            <a:ext cx="4360503" cy="3050038"/>
            <a:chOff x="895350" y="3313113"/>
            <a:chExt cx="3613151" cy="2790825"/>
          </a:xfrm>
        </p:grpSpPr>
        <p:sp>
          <p:nvSpPr>
            <p:cNvPr id="55" name="Google Shape;55;p37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6" name="Google Shape;56;p37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7" name="Google Shape;57;p37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8" name="Google Shape;58;p37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59" name="Google Shape;59;p37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0" name="Google Shape;60;p37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1" name="Google Shape;61;p37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2" name="Google Shape;62;p37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3" name="Google Shape;63;p37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4" name="Google Shape;64;p37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5" name="Google Shape;65;p37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66" name="Google Shape;66;p37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67" name="Google Shape;67;p37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65028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1052423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69" name="Google Shape;69;p37"/>
          <p:cNvGrpSpPr/>
          <p:nvPr/>
        </p:nvGrpSpPr>
        <p:grpSpPr>
          <a:xfrm>
            <a:off x="6763113" y="1733550"/>
            <a:ext cx="4360503" cy="3050038"/>
            <a:chOff x="895350" y="3313113"/>
            <a:chExt cx="3613151" cy="2790825"/>
          </a:xfrm>
        </p:grpSpPr>
        <p:sp>
          <p:nvSpPr>
            <p:cNvPr id="70" name="Google Shape;70;p37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1" name="Google Shape;71;p37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2" name="Google Shape;72;p37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3" name="Google Shape;73;p37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4" name="Google Shape;74;p37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5" name="Google Shape;75;p37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6" name="Google Shape;76;p37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7" name="Google Shape;77;p37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8" name="Google Shape;78;p37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79" name="Google Shape;79;p37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0" name="Google Shape;80;p37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81" name="Google Shape;81;p37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82" name="Google Shape;82;p37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6975717" y="1900210"/>
            <a:ext cx="3935536" cy="2571736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37"/>
          <p:cNvSpPr txBox="1">
            <a:spLocks noGrp="1"/>
          </p:cNvSpPr>
          <p:nvPr>
            <p:ph type="body" idx="4"/>
          </p:nvPr>
        </p:nvSpPr>
        <p:spPr>
          <a:xfrm>
            <a:off x="6742909" y="4935990"/>
            <a:ext cx="4368980" cy="1007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37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37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7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s">
  <p:cSld name="Three Pictures with Captio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8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38"/>
          <p:cNvGrpSpPr/>
          <p:nvPr/>
        </p:nvGrpSpPr>
        <p:grpSpPr>
          <a:xfrm rot="5400000">
            <a:off x="1045140" y="1678105"/>
            <a:ext cx="3123347" cy="3089731"/>
            <a:chOff x="895350" y="3313113"/>
            <a:chExt cx="3613151" cy="2790825"/>
          </a:xfrm>
        </p:grpSpPr>
        <p:sp>
          <p:nvSpPr>
            <p:cNvPr id="90" name="Google Shape;90;p38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1" name="Google Shape;91;p38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2" name="Google Shape;92;p38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3" name="Google Shape;93;p38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4" name="Google Shape;94;p38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5" name="Google Shape;95;p38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6" name="Google Shape;96;p38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7" name="Google Shape;97;p38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8" name="Google Shape;98;p38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99" name="Google Shape;99;p38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0" name="Google Shape;100;p38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1" name="Google Shape;101;p38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02" name="Google Shape;102;p38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1249169" y="1824285"/>
            <a:ext cx="2715289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38"/>
          <p:cNvSpPr txBox="1">
            <a:spLocks noGrp="1"/>
          </p:cNvSpPr>
          <p:nvPr>
            <p:ph type="body" idx="1"/>
          </p:nvPr>
        </p:nvSpPr>
        <p:spPr>
          <a:xfrm>
            <a:off x="1235212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04" name="Google Shape;104;p38"/>
          <p:cNvGrpSpPr/>
          <p:nvPr/>
        </p:nvGrpSpPr>
        <p:grpSpPr>
          <a:xfrm rot="5400000">
            <a:off x="4517136" y="1678105"/>
            <a:ext cx="3123347" cy="3089731"/>
            <a:chOff x="895350" y="3313113"/>
            <a:chExt cx="3613151" cy="2790825"/>
          </a:xfrm>
        </p:grpSpPr>
        <p:sp>
          <p:nvSpPr>
            <p:cNvPr id="105" name="Google Shape;105;p38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6" name="Google Shape;106;p38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7" name="Google Shape;107;p38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8" name="Google Shape;108;p38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09" name="Google Shape;109;p38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0" name="Google Shape;110;p38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1" name="Google Shape;111;p38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2" name="Google Shape;112;p38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3" name="Google Shape;113;p38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4" name="Google Shape;114;p38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5" name="Google Shape;115;p38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16" name="Google Shape;116;p38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17" name="Google Shape;117;p38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4720924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38"/>
          <p:cNvSpPr txBox="1">
            <a:spLocks noGrp="1"/>
          </p:cNvSpPr>
          <p:nvPr>
            <p:ph type="body" idx="4"/>
          </p:nvPr>
        </p:nvSpPr>
        <p:spPr>
          <a:xfrm>
            <a:off x="4707208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19" name="Google Shape;119;p38"/>
          <p:cNvGrpSpPr/>
          <p:nvPr/>
        </p:nvGrpSpPr>
        <p:grpSpPr>
          <a:xfrm rot="5400000">
            <a:off x="8019011" y="1678105"/>
            <a:ext cx="3123347" cy="3089731"/>
            <a:chOff x="895350" y="3313113"/>
            <a:chExt cx="3613151" cy="2790825"/>
          </a:xfrm>
        </p:grpSpPr>
        <p:sp>
          <p:nvSpPr>
            <p:cNvPr id="120" name="Google Shape;120;p38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1" name="Google Shape;121;p38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2" name="Google Shape;122;p38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3" name="Google Shape;123;p38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4" name="Google Shape;124;p38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5" name="Google Shape;125;p38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6" name="Google Shape;126;p38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7" name="Google Shape;127;p38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8" name="Google Shape;128;p38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29" name="Google Shape;129;p38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0" name="Google Shape;130;p38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31" name="Google Shape;131;p38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32" name="Google Shape;132;p38" descr="An empty placeholder to add an image. Click on the placeholder and select the image that you wish to add."/>
          <p:cNvSpPr>
            <a:spLocks noGrp="1"/>
          </p:cNvSpPr>
          <p:nvPr>
            <p:ph type="pic" idx="5"/>
          </p:nvPr>
        </p:nvSpPr>
        <p:spPr>
          <a:xfrm>
            <a:off x="8222799" y="1824285"/>
            <a:ext cx="2715768" cy="277630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38"/>
          <p:cNvSpPr txBox="1">
            <a:spLocks noGrp="1"/>
          </p:cNvSpPr>
          <p:nvPr>
            <p:ph type="body" idx="6"/>
          </p:nvPr>
        </p:nvSpPr>
        <p:spPr>
          <a:xfrm>
            <a:off x="8209083" y="4947405"/>
            <a:ext cx="27432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">
  <p:cSld name="Three Pictures with Caption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9"/>
          <p:cNvSpPr txBox="1"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400"/>
              <a:buFont typeface="Quattrocento Sans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9" name="Google Shape;139;p39"/>
          <p:cNvGrpSpPr/>
          <p:nvPr/>
        </p:nvGrpSpPr>
        <p:grpSpPr>
          <a:xfrm rot="5400000" flipH="1">
            <a:off x="274315" y="1102305"/>
            <a:ext cx="5053664" cy="4411852"/>
            <a:chOff x="895350" y="3313113"/>
            <a:chExt cx="3613151" cy="2790825"/>
          </a:xfrm>
        </p:grpSpPr>
        <p:sp>
          <p:nvSpPr>
            <p:cNvPr id="140" name="Google Shape;140;p3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1" name="Google Shape;141;p3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2" name="Google Shape;142;p3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3" name="Google Shape;143;p3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4" name="Google Shape;144;p3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5" name="Google Shape;145;p3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6" name="Google Shape;146;p3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7" name="Google Shape;147;p3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8" name="Google Shape;148;p3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49" name="Google Shape;149;p3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0" name="Google Shape;150;p3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1" name="Google Shape;151;p3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52" name="Google Shape;152;p39" descr="An empty placeholder to add an image. Click on the placeholder and select the image that you wish to add."/>
          <p:cNvSpPr>
            <a:spLocks noGrp="1"/>
          </p:cNvSpPr>
          <p:nvPr>
            <p:ph type="pic" idx="2"/>
          </p:nvPr>
        </p:nvSpPr>
        <p:spPr>
          <a:xfrm>
            <a:off x="840795" y="1020193"/>
            <a:ext cx="3886200" cy="4572000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53" name="Google Shape;153;p39"/>
          <p:cNvGrpSpPr/>
          <p:nvPr/>
        </p:nvGrpSpPr>
        <p:grpSpPr>
          <a:xfrm>
            <a:off x="5322490" y="319177"/>
            <a:ext cx="3389607" cy="2710838"/>
            <a:chOff x="895350" y="3313113"/>
            <a:chExt cx="3613151" cy="2790825"/>
          </a:xfrm>
        </p:grpSpPr>
        <p:sp>
          <p:nvSpPr>
            <p:cNvPr id="154" name="Google Shape;154;p3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5" name="Google Shape;155;p3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6" name="Google Shape;156;p3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7" name="Google Shape;157;p3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8" name="Google Shape;158;p3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59" name="Google Shape;159;p3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0" name="Google Shape;160;p3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1" name="Google Shape;161;p3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2" name="Google Shape;162;p3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3" name="Google Shape;163;p3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4" name="Google Shape;164;p3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5" name="Google Shape;165;p3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66" name="Google Shape;166;p39" descr="An empty placeholder to add an image. Click on the placeholder and select the image that you wish to add."/>
          <p:cNvSpPr>
            <a:spLocks noGrp="1"/>
          </p:cNvSpPr>
          <p:nvPr>
            <p:ph type="pic" idx="3"/>
          </p:nvPr>
        </p:nvSpPr>
        <p:spPr>
          <a:xfrm>
            <a:off x="5546781" y="529603"/>
            <a:ext cx="2993367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67" name="Google Shape;167;p39"/>
          <p:cNvGrpSpPr/>
          <p:nvPr/>
        </p:nvGrpSpPr>
        <p:grpSpPr>
          <a:xfrm>
            <a:off x="5322490" y="3245640"/>
            <a:ext cx="3389607" cy="2710838"/>
            <a:chOff x="895350" y="3313113"/>
            <a:chExt cx="3613151" cy="2790825"/>
          </a:xfrm>
        </p:grpSpPr>
        <p:sp>
          <p:nvSpPr>
            <p:cNvPr id="168" name="Google Shape;168;p39"/>
            <p:cNvSpPr/>
            <p:nvPr/>
          </p:nvSpPr>
          <p:spPr>
            <a:xfrm>
              <a:off x="963613" y="3725863"/>
              <a:ext cx="11113" cy="1952625"/>
            </a:xfrm>
            <a:custGeom>
              <a:avLst/>
              <a:gdLst/>
              <a:ahLst/>
              <a:cxnLst/>
              <a:rect l="l" t="t" r="r" b="b"/>
              <a:pathLst>
                <a:path w="5" h="868" extrusionOk="0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69" name="Google Shape;169;p39"/>
            <p:cNvSpPr/>
            <p:nvPr/>
          </p:nvSpPr>
          <p:spPr>
            <a:xfrm>
              <a:off x="1350963" y="6038850"/>
              <a:ext cx="2736850" cy="11113"/>
            </a:xfrm>
            <a:custGeom>
              <a:avLst/>
              <a:gdLst/>
              <a:ahLst/>
              <a:cxnLst/>
              <a:rect l="l" t="t" r="r" b="b"/>
              <a:pathLst>
                <a:path w="1216" h="5" extrusionOk="0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0" name="Google Shape;170;p39"/>
            <p:cNvSpPr/>
            <p:nvPr/>
          </p:nvSpPr>
          <p:spPr>
            <a:xfrm>
              <a:off x="1330325" y="3378200"/>
              <a:ext cx="2743200" cy="11113"/>
            </a:xfrm>
            <a:custGeom>
              <a:avLst/>
              <a:gdLst/>
              <a:ahLst/>
              <a:cxnLst/>
              <a:rect l="l" t="t" r="r" b="b"/>
              <a:pathLst>
                <a:path w="1219" h="5" extrusionOk="0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4443413" y="3759200"/>
              <a:ext cx="9525" cy="1919288"/>
            </a:xfrm>
            <a:custGeom>
              <a:avLst/>
              <a:gdLst/>
              <a:ahLst/>
              <a:cxnLst/>
              <a:rect l="l" t="t" r="r" b="b"/>
              <a:pathLst>
                <a:path w="4" h="853" extrusionOk="0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2" name="Google Shape;172;p39"/>
            <p:cNvSpPr/>
            <p:nvPr/>
          </p:nvSpPr>
          <p:spPr>
            <a:xfrm>
              <a:off x="903288" y="5772150"/>
              <a:ext cx="341313" cy="331788"/>
            </a:xfrm>
            <a:custGeom>
              <a:avLst/>
              <a:gdLst/>
              <a:ahLst/>
              <a:cxnLst/>
              <a:rect l="l" t="t" r="r" b="b"/>
              <a:pathLst>
                <a:path w="152" h="148" extrusionOk="0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3" name="Google Shape;173;p39"/>
            <p:cNvSpPr/>
            <p:nvPr/>
          </p:nvSpPr>
          <p:spPr>
            <a:xfrm>
              <a:off x="906463" y="5768975"/>
              <a:ext cx="341313" cy="323850"/>
            </a:xfrm>
            <a:custGeom>
              <a:avLst/>
              <a:gdLst/>
              <a:ahLst/>
              <a:cxnLst/>
              <a:rect l="l" t="t" r="r" b="b"/>
              <a:pathLst>
                <a:path w="151" h="144" extrusionOk="0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4" name="Google Shape;174;p39"/>
            <p:cNvSpPr/>
            <p:nvPr/>
          </p:nvSpPr>
          <p:spPr>
            <a:xfrm>
              <a:off x="895350" y="3316288"/>
              <a:ext cx="363538" cy="328613"/>
            </a:xfrm>
            <a:custGeom>
              <a:avLst/>
              <a:gdLst/>
              <a:ahLst/>
              <a:cxnLst/>
              <a:rect l="l" t="t" r="r" b="b"/>
              <a:pathLst>
                <a:path w="161" h="146" extrusionOk="0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5" name="Google Shape;175;p39"/>
            <p:cNvSpPr/>
            <p:nvPr/>
          </p:nvSpPr>
          <p:spPr>
            <a:xfrm>
              <a:off x="903288" y="3313113"/>
              <a:ext cx="336550" cy="338138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6" name="Google Shape;176;p39"/>
            <p:cNvSpPr/>
            <p:nvPr/>
          </p:nvSpPr>
          <p:spPr>
            <a:xfrm>
              <a:off x="4162425" y="3344863"/>
              <a:ext cx="334963" cy="328613"/>
            </a:xfrm>
            <a:custGeom>
              <a:avLst/>
              <a:gdLst/>
              <a:ahLst/>
              <a:cxnLst/>
              <a:rect l="l" t="t" r="r" b="b"/>
              <a:pathLst>
                <a:path w="149" h="146" extrusionOk="0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7" name="Google Shape;177;p39"/>
            <p:cNvSpPr/>
            <p:nvPr/>
          </p:nvSpPr>
          <p:spPr>
            <a:xfrm>
              <a:off x="4162425" y="3359150"/>
              <a:ext cx="334963" cy="309563"/>
            </a:xfrm>
            <a:custGeom>
              <a:avLst/>
              <a:gdLst/>
              <a:ahLst/>
              <a:cxnLst/>
              <a:rect l="l" t="t" r="r" b="b"/>
              <a:pathLst>
                <a:path w="149" h="138" extrusionOk="0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8" name="Google Shape;178;p39"/>
            <p:cNvSpPr/>
            <p:nvPr/>
          </p:nvSpPr>
          <p:spPr>
            <a:xfrm>
              <a:off x="4205288" y="5753100"/>
              <a:ext cx="303213" cy="344488"/>
            </a:xfrm>
            <a:custGeom>
              <a:avLst/>
              <a:gdLst/>
              <a:ahLst/>
              <a:cxnLst/>
              <a:rect l="l" t="t" r="r" b="b"/>
              <a:pathLst>
                <a:path w="135" h="153" extrusionOk="0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  <p:sp>
          <p:nvSpPr>
            <p:cNvPr id="179" name="Google Shape;179;p39"/>
            <p:cNvSpPr/>
            <p:nvPr/>
          </p:nvSpPr>
          <p:spPr>
            <a:xfrm>
              <a:off x="4202113" y="5762625"/>
              <a:ext cx="306388" cy="311150"/>
            </a:xfrm>
            <a:custGeom>
              <a:avLst/>
              <a:gdLst/>
              <a:ahLst/>
              <a:cxnLst/>
              <a:rect l="l" t="t" r="r" b="b"/>
              <a:pathLst>
                <a:path w="136" h="138" extrusionOk="0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rgbClr val="4D290A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endParaRPr>
            </a:p>
          </p:txBody>
        </p:sp>
      </p:grpSp>
      <p:sp>
        <p:nvSpPr>
          <p:cNvPr id="180" name="Google Shape;180;p39" descr="An empty placeholder to add an image. Click on the placeholder and select the image that you wish to add."/>
          <p:cNvSpPr>
            <a:spLocks noGrp="1"/>
          </p:cNvSpPr>
          <p:nvPr>
            <p:ph type="pic" idx="4"/>
          </p:nvPr>
        </p:nvSpPr>
        <p:spPr>
          <a:xfrm>
            <a:off x="5546781" y="3456066"/>
            <a:ext cx="2993367" cy="2305338"/>
          </a:xfrm>
          <a:prstGeom prst="rect">
            <a:avLst/>
          </a:prstGeom>
          <a:solidFill>
            <a:schemeClr val="lt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39"/>
          <p:cNvSpPr txBox="1">
            <a:spLocks noGrp="1"/>
          </p:cNvSpPr>
          <p:nvPr>
            <p:ph type="body" idx="1"/>
          </p:nvPr>
        </p:nvSpPr>
        <p:spPr>
          <a:xfrm>
            <a:off x="9066215" y="2484994"/>
            <a:ext cx="2286000" cy="3248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2" name="Google Shape;182;p3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3" name="Google Shape;183;p3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1065212" y="304800"/>
            <a:ext cx="10058403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3600"/>
              <a:buFont typeface="Quattrocento Sans"/>
              <a:buNone/>
              <a:defRPr sz="3600" b="0" i="0" u="none" strike="noStrike" cap="none">
                <a:solidFill>
                  <a:srgbClr val="4D290A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1065215" y="1752600"/>
            <a:ext cx="10058400" cy="42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marR="0" lvl="5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marR="0" lvl="6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marR="0" lvl="7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marR="0" lvl="8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sldNum" idx="12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dt" idx="10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jp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1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EsgYabIzt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2148" y="127720"/>
            <a:ext cx="1432303" cy="1432303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231" name="Google Shape;231;p1"/>
          <p:cNvSpPr txBox="1"/>
          <p:nvPr/>
        </p:nvSpPr>
        <p:spPr>
          <a:xfrm>
            <a:off x="0" y="5533534"/>
            <a:ext cx="12192000" cy="1273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lvl="0" algn="ctr">
              <a:buClr>
                <a:srgbClr val="002060"/>
              </a:buClr>
              <a:buSzPct val="100000"/>
            </a:pPr>
            <a:br>
              <a:rPr lang="en-US" sz="3658" b="1" i="0" u="none" strike="noStrike" cap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800" b="1" dirty="0" err="1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Ciclo</a:t>
            </a:r>
            <a:r>
              <a:rPr lang="en-US" sz="12800" b="1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C - </a:t>
            </a:r>
            <a:r>
              <a:rPr lang="en-US" sz="12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XV Domingo del Tiempo Ordinario</a:t>
            </a:r>
            <a:br>
              <a:rPr lang="en-US" sz="12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12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 Buen Samaritano (Lc 10, 25-37)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 Black"/>
              <a:buNone/>
            </a:pPr>
            <a:r>
              <a:rPr lang="en-US" sz="8800" b="1" i="0" u="none" strike="noStrike" cap="none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www.fcpeace.org </a:t>
            </a:r>
            <a:endParaRPr sz="8800" b="1" i="0" u="none" strike="noStrike" cap="none" dirty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232" name="Google Shape;232;p1"/>
          <p:cNvSpPr txBox="1"/>
          <p:nvPr/>
        </p:nvSpPr>
        <p:spPr>
          <a:xfrm>
            <a:off x="928298" y="203134"/>
            <a:ext cx="685328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Ministerio Amigos de Jesús y María</a:t>
            </a:r>
            <a:endParaRPr sz="2400" b="0" i="0" u="none" strike="noStrike" cap="none">
              <a:solidFill>
                <a:srgbClr val="00206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77"/>
            <a:ext cx="12192000" cy="6852646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0"/>
          <p:cNvSpPr txBox="1"/>
          <p:nvPr/>
        </p:nvSpPr>
        <p:spPr>
          <a:xfrm>
            <a:off x="177165" y="51865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De igual modo, un levita que pasó por ahí, lo vió y siguió adelante.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4762"/>
            <a:ext cx="1217295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1"/>
          <p:cNvSpPr txBox="1"/>
          <p:nvPr/>
        </p:nvSpPr>
        <p:spPr>
          <a:xfrm>
            <a:off x="177165" y="78154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Pero un samaritano que iba de viaje, al verlo, se compadeció de él, se le acercó, ungió sus heridas con aceite y vino y se las vendó;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14287"/>
            <a:ext cx="1217295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12"/>
          <p:cNvSpPr txBox="1"/>
          <p:nvPr/>
        </p:nvSpPr>
        <p:spPr>
          <a:xfrm>
            <a:off x="177165" y="43864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luego lo puso en su cabalgadura, lo llevó a un mesón y cuidó de él. Al día siguiente sacó dos denarios,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49970"/>
            <a:ext cx="12192000" cy="652428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3"/>
          <p:cNvSpPr txBox="1"/>
          <p:nvPr/>
        </p:nvSpPr>
        <p:spPr>
          <a:xfrm>
            <a:off x="177165" y="617650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latin typeface="Arial Black"/>
                <a:ea typeface="Arial Black"/>
                <a:cs typeface="Arial Black"/>
                <a:sym typeface="Arial Black"/>
              </a:rPr>
              <a:t>se los dio al dueño del mesón y le dijo: “Cuida de él y lo que gaste de más, te lo pagaré a mi regreso”.</a:t>
            </a:r>
            <a:endParaRPr sz="12000" b="1" i="0" u="none" strike="noStrike" cap="none">
              <a:solidFill>
                <a:srgbClr val="05162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8575"/>
            <a:ext cx="12182475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15"/>
          <p:cNvSpPr txBox="1"/>
          <p:nvPr/>
        </p:nvSpPr>
        <p:spPr>
          <a:xfrm>
            <a:off x="0" y="491708"/>
            <a:ext cx="118757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endParaRPr sz="12000" b="1" i="0" u="none" strike="noStrike" cap="none">
              <a:solidFill>
                <a:schemeClr val="dk2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11" name="Google Shape;311;p15"/>
          <p:cNvSpPr txBox="1"/>
          <p:nvPr/>
        </p:nvSpPr>
        <p:spPr>
          <a:xfrm>
            <a:off x="161925" y="6240968"/>
            <a:ext cx="11713845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highlight>
                  <a:srgbClr val="008000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 strike="noStrike" cap="none">
                <a:solidFill>
                  <a:schemeClr val="dk2"/>
                </a:solidFill>
                <a:highlight>
                  <a:srgbClr val="008000"/>
                </a:highlight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en-US" sz="12000" b="1" i="0" u="none" strike="noStrike" cap="none">
                <a:solidFill>
                  <a:schemeClr val="lt1"/>
                </a:solidFill>
                <a:highlight>
                  <a:srgbClr val="008000"/>
                </a:highlight>
                <a:latin typeface="Arial"/>
                <a:ea typeface="Arial"/>
                <a:cs typeface="Arial"/>
                <a:sym typeface="Arial"/>
              </a:rPr>
              <a:t>¿Cuál de estos tres te parece que se portó como prójimo del hombre que fue asaltado por los ladrones?” </a:t>
            </a:r>
            <a:endParaRPr sz="12000" b="1" i="0" u="none" strike="noStrike" cap="none">
              <a:solidFill>
                <a:schemeClr val="lt1"/>
              </a:solidFill>
              <a:highlight>
                <a:srgbClr val="008000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288"/>
            <a:ext cx="12172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16"/>
          <p:cNvSpPr txBox="1"/>
          <p:nvPr/>
        </p:nvSpPr>
        <p:spPr>
          <a:xfrm>
            <a:off x="177165" y="43864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El doctor de la ley le respondió: “ El que tuvo compasión de él”.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8" y="0"/>
            <a:ext cx="121847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7"/>
          <p:cNvSpPr txBox="1"/>
          <p:nvPr/>
        </p:nvSpPr>
        <p:spPr>
          <a:xfrm>
            <a:off x="1034414" y="130035"/>
            <a:ext cx="1208913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 Black"/>
              <a:buNone/>
            </a:pPr>
            <a:r>
              <a:rPr lang="en-US" sz="29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Entonces Jesús le dijo: “Anda y haz tú lo mismo”.</a:t>
            </a:r>
            <a:endParaRPr sz="2900" b="1" i="0" u="none" strike="noStrike" cap="none">
              <a:solidFill>
                <a:srgbClr val="05162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24" name="Google Shape;324;p17"/>
          <p:cNvSpPr txBox="1"/>
          <p:nvPr/>
        </p:nvSpPr>
        <p:spPr>
          <a:xfrm>
            <a:off x="6867524" y="6196440"/>
            <a:ext cx="1208913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 Black"/>
              <a:buNone/>
            </a:pPr>
            <a:r>
              <a:rPr lang="en-US" sz="29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  Palabra de Dios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 Black"/>
              <a:buNone/>
            </a:pPr>
            <a:r>
              <a:rPr lang="en-US" sz="29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  </a:t>
            </a:r>
            <a:r>
              <a:rPr lang="en-US" sz="2900" b="1" i="0" u="none" strike="noStrike" cap="none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Gloria a ti Señor Jesús</a:t>
            </a:r>
            <a:endParaRPr sz="2900" b="1" i="0" u="none" strike="noStrike" cap="none">
              <a:solidFill>
                <a:srgbClr val="FF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8"/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rPr>
              <a:t>                        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30" name="Google Shape;330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965" y="914400"/>
            <a:ext cx="4464200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18"/>
          <p:cNvSpPr txBox="1"/>
          <p:nvPr/>
        </p:nvSpPr>
        <p:spPr>
          <a:xfrm>
            <a:off x="4855285" y="941668"/>
            <a:ext cx="7219950" cy="2000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 maestro de la ley le pregunta a Jesús ¿cómo se consigue la vida Eterna?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¿Qué crees que es la Vida eterna?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rPr>
              <a:t>             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32" name="Google Shape;332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990" y="3725466"/>
            <a:ext cx="4248150" cy="2389584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8"/>
          <p:cNvSpPr txBox="1"/>
          <p:nvPr/>
        </p:nvSpPr>
        <p:spPr>
          <a:xfrm>
            <a:off x="4855285" y="3500286"/>
            <a:ext cx="60979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Según el Maestro de la Ley, cómo se consigue la vida eterna?</a:t>
            </a:r>
            <a:endParaRPr/>
          </a:p>
        </p:txBody>
      </p:sp>
      <p:sp>
        <p:nvSpPr>
          <p:cNvPr id="334" name="Google Shape;334;p18"/>
          <p:cNvSpPr txBox="1"/>
          <p:nvPr/>
        </p:nvSpPr>
        <p:spPr>
          <a:xfrm>
            <a:off x="4855285" y="4306041"/>
            <a:ext cx="60979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Amando a Dios con todo tu corazón y al prójimo.</a:t>
            </a:r>
            <a:endParaRPr/>
          </a:p>
        </p:txBody>
      </p:sp>
      <p:pic>
        <p:nvPicPr>
          <p:cNvPr id="335" name="Google Shape;335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8681935" y="4693644"/>
            <a:ext cx="2717979" cy="21009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9"/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rPr>
              <a:t>                        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41" name="Google Shape;341;p19"/>
          <p:cNvSpPr txBox="1"/>
          <p:nvPr/>
        </p:nvSpPr>
        <p:spPr>
          <a:xfrm>
            <a:off x="4723674" y="866953"/>
            <a:ext cx="72199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 Maestro de la Ley pregunta también ¿Quién es mi prójimo? Y qué hace Jesús para explicarle lo que es ser PROJIMO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42" name="Google Shape;342;p19"/>
          <p:cNvSpPr txBox="1"/>
          <p:nvPr/>
        </p:nvSpPr>
        <p:spPr>
          <a:xfrm>
            <a:off x="4855285" y="3813950"/>
            <a:ext cx="609790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Un hombre pasaba de camino, lo golpean, lo roban y lo dejan medio muerto. ¿Quién pasó primero?</a:t>
            </a:r>
            <a:endParaRPr/>
          </a:p>
        </p:txBody>
      </p:sp>
      <p:sp>
        <p:nvSpPr>
          <p:cNvPr id="343" name="Google Shape;343;p19"/>
          <p:cNvSpPr txBox="1"/>
          <p:nvPr/>
        </p:nvSpPr>
        <p:spPr>
          <a:xfrm>
            <a:off x="4855285" y="5150356"/>
            <a:ext cx="6097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Un sacerdote</a:t>
            </a:r>
            <a:endParaRPr sz="2400">
              <a:solidFill>
                <a:srgbClr val="0070C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44" name="Google Shape;34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518" y="941668"/>
            <a:ext cx="4245622" cy="23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9"/>
          <p:cNvSpPr txBox="1"/>
          <p:nvPr/>
        </p:nvSpPr>
        <p:spPr>
          <a:xfrm>
            <a:off x="4723674" y="2136460"/>
            <a:ext cx="721995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Jesús le enseña una Parábola</a:t>
            </a:r>
            <a:r>
              <a:rPr lang="en-US" sz="2800" b="1">
                <a:solidFill>
                  <a:srgbClr val="0070C0"/>
                </a:solidFill>
                <a:latin typeface="Aharoni"/>
                <a:ea typeface="Aharoni"/>
                <a:cs typeface="Aharoni"/>
                <a:sym typeface="Aharoni"/>
              </a:rPr>
              <a:t>              </a:t>
            </a:r>
            <a:endParaRPr sz="280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46" name="Google Shape;346;p19"/>
          <p:cNvSpPr txBox="1"/>
          <p:nvPr/>
        </p:nvSpPr>
        <p:spPr>
          <a:xfrm>
            <a:off x="4723674" y="2659680"/>
            <a:ext cx="7219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Parábola es una historia o cuento que tiene una enseñanza</a:t>
            </a:r>
            <a:endParaRPr sz="280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47" name="Google Shape;34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7518" y="3813950"/>
            <a:ext cx="4247412" cy="238958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9"/>
          <p:cNvSpPr txBox="1"/>
          <p:nvPr/>
        </p:nvSpPr>
        <p:spPr>
          <a:xfrm>
            <a:off x="4855285" y="5603370"/>
            <a:ext cx="6097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¿Y qué hizo?</a:t>
            </a:r>
            <a:endParaRPr/>
          </a:p>
        </p:txBody>
      </p:sp>
      <p:sp>
        <p:nvSpPr>
          <p:cNvPr id="349" name="Google Shape;349;p19"/>
          <p:cNvSpPr txBox="1"/>
          <p:nvPr/>
        </p:nvSpPr>
        <p:spPr>
          <a:xfrm>
            <a:off x="4875456" y="6104446"/>
            <a:ext cx="609790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Siguió de largo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"/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rPr>
              <a:t>                        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55" name="Google Shape;355;p20"/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¿Quién pasó después?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56" name="Google Shape;356;p20"/>
          <p:cNvSpPr txBox="1"/>
          <p:nvPr/>
        </p:nvSpPr>
        <p:spPr>
          <a:xfrm>
            <a:off x="4723673" y="3978476"/>
            <a:ext cx="735156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Pero un samaritano era rechazado por los judíos porque adoraban otros dioses…pero Jesús lo coloca como el protagonista, ¿Qué hace el samaritano?</a:t>
            </a:r>
            <a:endParaRPr/>
          </a:p>
        </p:txBody>
      </p:sp>
      <p:sp>
        <p:nvSpPr>
          <p:cNvPr id="357" name="Google Shape;357;p20"/>
          <p:cNvSpPr txBox="1"/>
          <p:nvPr/>
        </p:nvSpPr>
        <p:spPr>
          <a:xfrm>
            <a:off x="4723673" y="5575548"/>
            <a:ext cx="60979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Ayuda al hombre, lo cura y lo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lleva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a un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lugar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Seguro.</a:t>
            </a:r>
            <a:endParaRPr sz="2400" dirty="0">
              <a:solidFill>
                <a:srgbClr val="0070C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58" name="Google Shape;358;p20"/>
          <p:cNvSpPr txBox="1"/>
          <p:nvPr/>
        </p:nvSpPr>
        <p:spPr>
          <a:xfrm>
            <a:off x="4855285" y="1370246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Un levita</a:t>
            </a:r>
            <a:endParaRPr sz="280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59" name="Google Shape;359;p20"/>
          <p:cNvSpPr txBox="1"/>
          <p:nvPr/>
        </p:nvSpPr>
        <p:spPr>
          <a:xfrm>
            <a:off x="4723674" y="2663869"/>
            <a:ext cx="72199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Tanto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sacerdote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como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el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levita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eran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judíos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y no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podían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tocar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a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alguien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medio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muerto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pues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hubieran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quedado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impuros</a:t>
            </a:r>
            <a:r>
              <a:rPr lang="en-US" sz="2400" dirty="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2800" dirty="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60" name="Google Shape;36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76" y="1030821"/>
            <a:ext cx="4251472" cy="238958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0"/>
          <p:cNvSpPr txBox="1"/>
          <p:nvPr/>
        </p:nvSpPr>
        <p:spPr>
          <a:xfrm>
            <a:off x="4723674" y="1784130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¿Y qué hizo?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2" name="Google Shape;362;p20"/>
          <p:cNvSpPr txBox="1"/>
          <p:nvPr/>
        </p:nvSpPr>
        <p:spPr>
          <a:xfrm>
            <a:off x="4855285" y="2256770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Siguió de largo</a:t>
            </a:r>
            <a:endParaRPr sz="280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63" name="Google Shape;36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376" y="3978476"/>
            <a:ext cx="4251472" cy="2391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34B9D4"/>
            </a:gs>
            <a:gs pos="65489">
              <a:srgbClr val="34B9D4"/>
            </a:gs>
            <a:gs pos="74000">
              <a:srgbClr val="EDAF78"/>
            </a:gs>
            <a:gs pos="83000">
              <a:srgbClr val="EDAF78"/>
            </a:gs>
            <a:gs pos="100000">
              <a:srgbClr val="F3C8A5"/>
            </a:gs>
          </a:gsLst>
          <a:lin ang="5400000" scaled="0"/>
        </a:gra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5" y="0"/>
            <a:ext cx="12175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"/>
          <p:cNvSpPr txBox="1"/>
          <p:nvPr/>
        </p:nvSpPr>
        <p:spPr>
          <a:xfrm>
            <a:off x="8450" y="1501009"/>
            <a:ext cx="119301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</a:t>
            </a:r>
            <a:r>
              <a:rPr lang="en-US" sz="12000" b="1" i="0" u="none" strike="noStrike" cap="none">
                <a:solidFill>
                  <a:schemeClr val="dk2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En aquel tiempo, se presentó ante Jesús un doctor de la ley para ponerlo a prueba y le preguntó: “Maestro, ¿Qué debo hacer para conseguir la vida eterna?</a:t>
            </a:r>
            <a:endParaRPr sz="12000" b="1" i="0" u="none" strike="noStrike" cap="none">
              <a:solidFill>
                <a:schemeClr val="dk2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1"/>
          <p:cNvSpPr txBox="1"/>
          <p:nvPr/>
        </p:nvSpPr>
        <p:spPr>
          <a:xfrm>
            <a:off x="3909060" y="127640"/>
            <a:ext cx="374904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REFLEXION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Aharoni"/>
                <a:ea typeface="Aharoni"/>
                <a:cs typeface="Aharoni"/>
                <a:sym typeface="Aharoni"/>
              </a:rPr>
              <a:t>                        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69" name="Google Shape;369;p21"/>
          <p:cNvSpPr txBox="1"/>
          <p:nvPr/>
        </p:nvSpPr>
        <p:spPr>
          <a:xfrm>
            <a:off x="4723674" y="866953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¿Qué quiere enseñarnos Jesús?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0" name="Google Shape;370;p21"/>
          <p:cNvSpPr txBox="1"/>
          <p:nvPr/>
        </p:nvSpPr>
        <p:spPr>
          <a:xfrm>
            <a:off x="4723673" y="3978476"/>
            <a:ext cx="735156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¿A quién me es difícil ayudar? ¿Crees que es mejor tratarlos mal o ignorarlos o cambiar y asegurar nuestra vida eterna?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71" name="Google Shape;371;p21"/>
          <p:cNvSpPr txBox="1"/>
          <p:nvPr/>
        </p:nvSpPr>
        <p:spPr>
          <a:xfrm>
            <a:off x="4855285" y="1370246"/>
            <a:ext cx="7219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Que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Cualquier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persona que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necesite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ayuda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, es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nuestro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prójimo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.</a:t>
            </a:r>
            <a:endParaRPr sz="2800" dirty="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2" name="Google Shape;372;p21"/>
          <p:cNvSpPr txBox="1"/>
          <p:nvPr/>
        </p:nvSpPr>
        <p:spPr>
          <a:xfrm>
            <a:off x="4723674" y="2241197"/>
            <a:ext cx="721995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¿Importa si no es de mi raza, o de mi grupo de amistades? </a:t>
            </a:r>
            <a:endParaRPr sz="2800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373" name="Google Shape;373;p21"/>
          <p:cNvSpPr txBox="1"/>
          <p:nvPr/>
        </p:nvSpPr>
        <p:spPr>
          <a:xfrm>
            <a:off x="4855284" y="3078976"/>
            <a:ext cx="72199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No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importa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todos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somos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hijos</a:t>
            </a:r>
            <a:r>
              <a:rPr lang="en-US" sz="2400" dirty="0">
                <a:solidFill>
                  <a:srgbClr val="0070C0"/>
                </a:solidFill>
                <a:latin typeface="Arial Black"/>
                <a:ea typeface="Arial Black"/>
                <a:cs typeface="Arial Black"/>
                <a:sym typeface="Arial Black"/>
              </a:rPr>
              <a:t> de Dios.</a:t>
            </a:r>
            <a:endParaRPr sz="2800" dirty="0">
              <a:solidFill>
                <a:srgbClr val="0070C0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374" name="Google Shape;37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376" y="3978476"/>
            <a:ext cx="4251472" cy="239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150" y="912470"/>
            <a:ext cx="4469923" cy="2391982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21"/>
          <p:cNvSpPr txBox="1"/>
          <p:nvPr/>
        </p:nvSpPr>
        <p:spPr>
          <a:xfrm>
            <a:off x="4723673" y="5444705"/>
            <a:ext cx="60982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¿</a:t>
            </a:r>
            <a:r>
              <a:rPr lang="en-US" sz="24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Qué crees que puedes hacer para cambiar</a:t>
            </a:r>
            <a:r>
              <a:rPr lang="en-US" sz="1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5884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2"/>
          <p:cNvSpPr txBox="1"/>
          <p:nvPr/>
        </p:nvSpPr>
        <p:spPr>
          <a:xfrm>
            <a:off x="3138626" y="3716741"/>
            <a:ext cx="591474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rgbClr val="831E88"/>
                </a:solidFill>
                <a:latin typeface="Arial Black"/>
                <a:ea typeface="Arial Black"/>
                <a:cs typeface="Arial Black"/>
                <a:sym typeface="Arial Black"/>
              </a:rPr>
              <a:t>ACTIVIDAD</a:t>
            </a:r>
            <a:endParaRPr sz="6600" b="1">
              <a:solidFill>
                <a:srgbClr val="831E8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39" y="286751"/>
            <a:ext cx="3298693" cy="248784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3"/>
          <p:cNvSpPr txBox="1"/>
          <p:nvPr/>
        </p:nvSpPr>
        <p:spPr>
          <a:xfrm>
            <a:off x="2904186" y="186744"/>
            <a:ext cx="53254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A72CA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El Buen Samaritano</a:t>
            </a:r>
            <a:endParaRPr sz="2800" b="1">
              <a:solidFill>
                <a:srgbClr val="1A72CA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89" name="Google Shape;389;p23"/>
          <p:cNvSpPr txBox="1"/>
          <p:nvPr/>
        </p:nvSpPr>
        <p:spPr>
          <a:xfrm>
            <a:off x="7753423" y="186744"/>
            <a:ext cx="425251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Selecciona en la columna la frase que va con el dibujo.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0" name="Google Shape;390;p23"/>
          <p:cNvSpPr txBox="1"/>
          <p:nvPr/>
        </p:nvSpPr>
        <p:spPr>
          <a:xfrm>
            <a:off x="7641180" y="3241652"/>
            <a:ext cx="438097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-Un hombre iba de Jerusalén a Jericó. </a:t>
            </a:r>
            <a:endParaRPr/>
          </a:p>
        </p:txBody>
      </p:sp>
      <p:sp>
        <p:nvSpPr>
          <p:cNvPr id="391" name="Google Shape;391;p23"/>
          <p:cNvSpPr txBox="1"/>
          <p:nvPr/>
        </p:nvSpPr>
        <p:spPr>
          <a:xfrm>
            <a:off x="1548980" y="627276"/>
            <a:ext cx="175152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Un hombre iba de Jerusalén a Jericó</a:t>
            </a: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392" name="Google Shape;392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7340" y="564262"/>
            <a:ext cx="3957716" cy="238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3"/>
          <p:cNvSpPr txBox="1"/>
          <p:nvPr/>
        </p:nvSpPr>
        <p:spPr>
          <a:xfrm>
            <a:off x="5369645" y="745371"/>
            <a:ext cx="23503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Y cayó en mano de los bandidos, que le robaron todo….</a:t>
            </a:r>
            <a:endParaRPr/>
          </a:p>
        </p:txBody>
      </p:sp>
      <p:sp>
        <p:nvSpPr>
          <p:cNvPr id="394" name="Google Shape;394;p23"/>
          <p:cNvSpPr txBox="1"/>
          <p:nvPr/>
        </p:nvSpPr>
        <p:spPr>
          <a:xfrm>
            <a:off x="7675768" y="2531160"/>
            <a:ext cx="43301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-Y cayó en mano de los bandidos, que le robaron todo,</a:t>
            </a:r>
            <a:endParaRPr/>
          </a:p>
        </p:txBody>
      </p:sp>
      <p:pic>
        <p:nvPicPr>
          <p:cNvPr id="395" name="Google Shape;39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604" y="2588628"/>
            <a:ext cx="2747919" cy="1925188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3"/>
          <p:cNvSpPr txBox="1"/>
          <p:nvPr/>
        </p:nvSpPr>
        <p:spPr>
          <a:xfrm>
            <a:off x="71234" y="2661736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3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186060" y="376039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1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398" name="Google Shape;398;p23"/>
          <p:cNvSpPr txBox="1"/>
          <p:nvPr/>
        </p:nvSpPr>
        <p:spPr>
          <a:xfrm>
            <a:off x="7744058" y="1884829"/>
            <a:ext cx="433017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-Y se fueron después de golpearlo dejándolo medio muerto. </a:t>
            </a:r>
            <a:endParaRPr/>
          </a:p>
        </p:txBody>
      </p:sp>
      <p:sp>
        <p:nvSpPr>
          <p:cNvPr id="399" name="Google Shape;399;p23"/>
          <p:cNvSpPr txBox="1"/>
          <p:nvPr/>
        </p:nvSpPr>
        <p:spPr>
          <a:xfrm>
            <a:off x="7697486" y="869841"/>
            <a:ext cx="442331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-Pasó un sacerdote quien al verlo pasó por el otro lado del camino y siguió de largo. </a:t>
            </a:r>
            <a:endParaRPr sz="1800" b="1">
              <a:solidFill>
                <a:srgbClr val="1A72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6920" y="4585626"/>
            <a:ext cx="4088487" cy="23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67280" y="3647737"/>
            <a:ext cx="3192023" cy="3210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27340" y="2949262"/>
            <a:ext cx="3192023" cy="1931173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 txBox="1"/>
          <p:nvPr/>
        </p:nvSpPr>
        <p:spPr>
          <a:xfrm>
            <a:off x="3673590" y="779676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2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4" name="Google Shape;404;p23"/>
          <p:cNvSpPr txBox="1"/>
          <p:nvPr/>
        </p:nvSpPr>
        <p:spPr>
          <a:xfrm>
            <a:off x="3225610" y="2949262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4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5" name="Google Shape;405;p23"/>
          <p:cNvSpPr txBox="1"/>
          <p:nvPr/>
        </p:nvSpPr>
        <p:spPr>
          <a:xfrm>
            <a:off x="13432" y="4506919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5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6" name="Google Shape;406;p23"/>
          <p:cNvSpPr txBox="1"/>
          <p:nvPr/>
        </p:nvSpPr>
        <p:spPr>
          <a:xfrm>
            <a:off x="6261351" y="4819228"/>
            <a:ext cx="63137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6</a:t>
            </a:r>
            <a:endParaRPr sz="18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9520446" y="4811915"/>
            <a:ext cx="248549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-Pasó un levita que lo vio, tomó el otro lado del camino,  y pasó de largo.</a:t>
            </a:r>
            <a:endParaRPr sz="1800" b="1">
              <a:solidFill>
                <a:srgbClr val="1A72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3"/>
          <p:cNvSpPr txBox="1"/>
          <p:nvPr/>
        </p:nvSpPr>
        <p:spPr>
          <a:xfrm>
            <a:off x="9425779" y="3758062"/>
            <a:ext cx="283778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-Pasó un samaritano que lo vio y se compadeció de él.</a:t>
            </a:r>
            <a:endParaRPr sz="1800" b="1">
              <a:solidFill>
                <a:srgbClr val="1A72C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3"/>
          <p:cNvSpPr txBox="1"/>
          <p:nvPr/>
        </p:nvSpPr>
        <p:spPr>
          <a:xfrm>
            <a:off x="8029978" y="4627195"/>
            <a:ext cx="142503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Pasó un samaritano que lo vio y se compadeció de él.</a:t>
            </a:r>
            <a:endParaRPr sz="14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0" name="Google Shape;410;p23"/>
          <p:cNvSpPr txBox="1"/>
          <p:nvPr/>
        </p:nvSpPr>
        <p:spPr>
          <a:xfrm>
            <a:off x="2202287" y="4929990"/>
            <a:ext cx="1584102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Pasó un levita que lo vio, tomó el otro lado del camino,  y pasó de largo</a:t>
            </a:r>
            <a:endParaRPr sz="12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1" name="Google Shape;411;p23"/>
          <p:cNvSpPr txBox="1"/>
          <p:nvPr/>
        </p:nvSpPr>
        <p:spPr>
          <a:xfrm>
            <a:off x="4839484" y="3647737"/>
            <a:ext cx="185591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Pasó un sacerdote quien al verlo pasó por el otro lado del camino y siguió de largo</a:t>
            </a:r>
            <a:endParaRPr sz="115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412" name="Google Shape;412;p23"/>
          <p:cNvSpPr txBox="1"/>
          <p:nvPr/>
        </p:nvSpPr>
        <p:spPr>
          <a:xfrm>
            <a:off x="817425" y="2787575"/>
            <a:ext cx="21969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A72CA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lang="en-US" sz="1300" b="1">
                <a:solidFill>
                  <a:srgbClr val="1A72CA"/>
                </a:solidFill>
              </a:rPr>
              <a:t>se fueron después </a:t>
            </a:r>
            <a:endParaRPr sz="1300" b="1">
              <a:solidFill>
                <a:srgbClr val="1A72CA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A72CA"/>
                </a:solidFill>
              </a:rPr>
              <a:t>de golpearlo dejándolo medio muerto</a:t>
            </a:r>
            <a:endParaRPr sz="1300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8001" y="2089330"/>
            <a:ext cx="270510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75390" y="4319118"/>
            <a:ext cx="24669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34389" y="1848472"/>
            <a:ext cx="3190875" cy="2544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49810" y="4501013"/>
            <a:ext cx="1581150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4"/>
          <p:cNvSpPr txBox="1"/>
          <p:nvPr/>
        </p:nvSpPr>
        <p:spPr>
          <a:xfrm>
            <a:off x="5513039" y="130265"/>
            <a:ext cx="604574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1A72CA"/>
                </a:solidFill>
                <a:latin typeface="Arial Black"/>
                <a:ea typeface="Arial Black"/>
                <a:cs typeface="Arial Black"/>
                <a:sym typeface="Arial Black"/>
              </a:rPr>
              <a:t>MANUALIDAD</a:t>
            </a:r>
            <a:endParaRPr sz="2800" b="1">
              <a:solidFill>
                <a:srgbClr val="1A72CA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22" name="Google Shape;422;p24"/>
          <p:cNvSpPr txBox="1"/>
          <p:nvPr/>
        </p:nvSpPr>
        <p:spPr>
          <a:xfrm>
            <a:off x="5098383" y="722032"/>
            <a:ext cx="627201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Cortar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corazones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y dolor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arriba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Cortar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cuadrados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y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pegar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adentro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n-US" sz="1800" b="1" dirty="0" err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Colorear</a:t>
            </a:r>
            <a:r>
              <a:rPr lang="en-US" sz="1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. </a:t>
            </a:r>
            <a:r>
              <a:rPr lang="es-ES" sz="1800" b="1" dirty="0">
                <a:solidFill>
                  <a:schemeClr val="dk1"/>
                </a:solidFill>
                <a:latin typeface="Quattrocento Sans"/>
              </a:rPr>
              <a:t>Detrás, escribir a quien están dispuesto a ayudar esta semana.</a:t>
            </a:r>
            <a:endParaRPr lang="en-US" sz="1800" b="1" dirty="0">
              <a:solidFill>
                <a:schemeClr val="dk1"/>
              </a:solidFill>
              <a:latin typeface="Quattrocento Sans"/>
            </a:endParaRPr>
          </a:p>
        </p:txBody>
      </p:sp>
      <p:graphicFrame>
        <p:nvGraphicFramePr>
          <p:cNvPr id="423" name="Google Shape;423;p24"/>
          <p:cNvGraphicFramePr/>
          <p:nvPr/>
        </p:nvGraphicFramePr>
        <p:xfrm>
          <a:off x="540712" y="319087"/>
          <a:ext cx="3850984" cy="6382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850984" imgH="6382469" progId="Paint.Picture">
                  <p:embed/>
                </p:oleObj>
              </mc:Choice>
              <mc:Fallback>
                <p:oleObj r:id="rId7" imgW="3850984" imgH="6382469" progId="Paint.Picture">
                  <p:embed/>
                  <p:pic>
                    <p:nvPicPr>
                      <p:cNvPr id="423" name="Google Shape;423;p24"/>
                      <p:cNvPicPr preferRelativeResize="0"/>
                      <p:nvPr/>
                    </p:nvPicPr>
                    <p:blipFill rotWithShape="1">
                      <a:blip r:embed="rId8">
                        <a:alphaModFix/>
                      </a:blip>
                      <a:srcRect/>
                      <a:stretch/>
                    </p:blipFill>
                    <p:spPr>
                      <a:xfrm>
                        <a:off x="540712" y="319087"/>
                        <a:ext cx="3850984" cy="63824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25" descr="▷ ORACIONES PARA NIÑOS | ORACIÓN AL NIÑO JESÚS – ORACION Y PAZ - YouTu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5"/>
          <p:cNvSpPr txBox="1"/>
          <p:nvPr/>
        </p:nvSpPr>
        <p:spPr>
          <a:xfrm>
            <a:off x="3986011" y="135228"/>
            <a:ext cx="10328856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ORACION</a:t>
            </a:r>
            <a:endParaRPr sz="60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B8F0B40-95B3-4DD2-857E-70AD644CE682}"/>
              </a:ext>
            </a:extLst>
          </p:cNvPr>
          <p:cNvSpPr/>
          <p:nvPr/>
        </p:nvSpPr>
        <p:spPr>
          <a:xfrm>
            <a:off x="1423447" y="2205872"/>
            <a:ext cx="5854046" cy="3591613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C8785-120E-FEED-AF03-906520A69237}"/>
              </a:ext>
            </a:extLst>
          </p:cNvPr>
          <p:cNvSpPr txBox="1"/>
          <p:nvPr/>
        </p:nvSpPr>
        <p:spPr>
          <a:xfrm>
            <a:off x="1604127" y="2450174"/>
            <a:ext cx="54204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Señor enséñanos a ser buenos samaritanos que acogen a quienes son rechazados. Danos valentía y generosidad para hacerlo, aunque nos cueste sacrificios personales. </a:t>
            </a:r>
          </a:p>
          <a:p>
            <a:pPr lvl="0" algn="ctr"/>
            <a:r>
              <a:rPr lang="es-ES" sz="2800" b="1" dirty="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Amen</a:t>
            </a:r>
            <a:endParaRPr lang="es-E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7"/>
          <p:cNvSpPr txBox="1">
            <a:spLocks noGrp="1"/>
          </p:cNvSpPr>
          <p:nvPr>
            <p:ph type="title"/>
          </p:nvPr>
        </p:nvSpPr>
        <p:spPr>
          <a:xfrm>
            <a:off x="1066798" y="0"/>
            <a:ext cx="10058403" cy="4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000"/>
              <a:buFont typeface="Quattrocento Sans"/>
              <a:buNone/>
            </a:pPr>
            <a:r>
              <a:rPr lang="en-US" sz="2000"/>
              <a:t>Amar Unos a Otros,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https://youtu.be/SEsgYabIztk</a:t>
            </a:r>
            <a:r>
              <a:rPr lang="en-US" sz="2000"/>
              <a:t> (3-7 años) </a:t>
            </a:r>
            <a:endParaRPr sz="2000"/>
          </a:p>
        </p:txBody>
      </p:sp>
      <p:pic>
        <p:nvPicPr>
          <p:cNvPr id="440" name="Google Shape;440;p27" title="Amar unos a Otro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625" y="586304"/>
            <a:ext cx="11444288" cy="6114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8"/>
          <p:cNvSpPr txBox="1">
            <a:spLocks noGrp="1"/>
          </p:cNvSpPr>
          <p:nvPr>
            <p:ph type="title"/>
          </p:nvPr>
        </p:nvSpPr>
        <p:spPr>
          <a:xfrm>
            <a:off x="1066798" y="0"/>
            <a:ext cx="10058403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90A"/>
              </a:buClr>
              <a:buSzPts val="2000"/>
              <a:buFont typeface="Quattrocento Sans"/>
              <a:buNone/>
            </a:pPr>
            <a:r>
              <a:rPr lang="en-US" sz="2000"/>
              <a:t>Amar y Servir, </a:t>
            </a:r>
            <a:r>
              <a:rPr lang="en-US" sz="2000" u="sng">
                <a:solidFill>
                  <a:schemeClr val="hlink"/>
                </a:solidFill>
                <a:hlinkClick r:id="rId3"/>
              </a:rPr>
              <a:t>https://youtu.be/N6M37en9fy0 </a:t>
            </a:r>
            <a:r>
              <a:rPr lang="en-US" sz="2000"/>
              <a:t>(8+ años)</a:t>
            </a:r>
            <a:endParaRPr sz="2000"/>
          </a:p>
        </p:txBody>
      </p:sp>
      <p:pic>
        <p:nvPicPr>
          <p:cNvPr id="446" name="Google Shape;446;p28" title="En Todo Amar y Servir | Canción de Pastoral Juvenil Ignaciana (Cuba)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466725"/>
            <a:ext cx="12165027" cy="639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" y="14287"/>
            <a:ext cx="12182475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"/>
          <p:cNvSpPr txBox="1"/>
          <p:nvPr/>
        </p:nvSpPr>
        <p:spPr>
          <a:xfrm>
            <a:off x="4750" y="607458"/>
            <a:ext cx="118758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 strike="noStrike" cap="none">
                <a:solidFill>
                  <a:schemeClr val="dk2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Jesús le dijo: ¿Qué es lo que está escrito en la ley? ¿Qué lees en ella?”</a:t>
            </a:r>
            <a:endParaRPr sz="12000" b="1" i="0" u="none" strike="noStrike" cap="none">
              <a:solidFill>
                <a:schemeClr val="dk2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5" y="0"/>
            <a:ext cx="12175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4"/>
          <p:cNvSpPr txBox="1"/>
          <p:nvPr/>
        </p:nvSpPr>
        <p:spPr>
          <a:xfrm>
            <a:off x="85725" y="1170377"/>
            <a:ext cx="1202055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chemeClr val="dk2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El doctor de la ley contestó: “Amarás al Señor tu Dios, con todo tu corazón, con todas tu alma, con todas tus fuerzas y con todo tu ser y a tu prójimo como a ti mismo”.</a:t>
            </a:r>
            <a:endParaRPr sz="12000" b="1" i="0" u="none" strike="noStrike" cap="none">
              <a:solidFill>
                <a:schemeClr val="dk2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8" y="0"/>
            <a:ext cx="1218474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5"/>
          <p:cNvSpPr txBox="1"/>
          <p:nvPr/>
        </p:nvSpPr>
        <p:spPr>
          <a:xfrm>
            <a:off x="102909" y="671990"/>
            <a:ext cx="12089100" cy="5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900"/>
              <a:buFont typeface="Arial Black"/>
              <a:buNone/>
            </a:pPr>
            <a:r>
              <a:rPr lang="en-US" sz="2900" b="1" i="0" u="none" strike="noStrike" cap="non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Jesús le dijo: “ Has contestado bien; si haces eso, vivirás”</a:t>
            </a:r>
            <a:endParaRPr sz="2900" b="1" i="0" u="none" strike="noStrike" cap="none">
              <a:solidFill>
                <a:srgbClr val="051628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6"/>
          <p:cNvSpPr txBox="1"/>
          <p:nvPr/>
        </p:nvSpPr>
        <p:spPr>
          <a:xfrm>
            <a:off x="180974" y="617438"/>
            <a:ext cx="118757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2000" b="1" i="0" u="none" strike="noStrike" cap="non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El doctor de la ley, para justificarse, le preguntó a Jesús: “ ¿Y quién es mi prójimo?”</a:t>
            </a:r>
            <a:endParaRPr sz="12000" b="1" i="0" u="none" strike="noStrike" cap="none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762"/>
            <a:ext cx="1219200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7"/>
          <p:cNvSpPr txBox="1"/>
          <p:nvPr/>
        </p:nvSpPr>
        <p:spPr>
          <a:xfrm>
            <a:off x="177165" y="50722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Jesús le dijo: “Un hombre bajaba por el camino de Jerusalén a Jericó…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8"/>
          <p:cNvSpPr txBox="1"/>
          <p:nvPr/>
        </p:nvSpPr>
        <p:spPr>
          <a:xfrm>
            <a:off x="268605" y="43864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cayó en manos de unos ladrones, los cuales le robaron, lo hirieron y lo dejaron medio muerto.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B9D4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" y="4762"/>
            <a:ext cx="12172950" cy="684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9"/>
          <p:cNvSpPr txBox="1"/>
          <p:nvPr/>
        </p:nvSpPr>
        <p:spPr>
          <a:xfrm>
            <a:off x="177165" y="518655"/>
            <a:ext cx="11837670" cy="53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3850" tIns="61925" rIns="123850" bIns="61925" anchor="b" anchorCtr="0">
            <a:normAutofit fontScale="25000" lnSpcReduction="2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Arial"/>
              <a:buNone/>
            </a:pPr>
            <a:b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658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-US" sz="12000" b="1" i="0" u="none" strike="noStrike" cap="none">
                <a:solidFill>
                  <a:srgbClr val="051628"/>
                </a:solidFill>
                <a:highlight>
                  <a:srgbClr val="67CBDF"/>
                </a:highlight>
                <a:latin typeface="Arial Black"/>
                <a:ea typeface="Arial Black"/>
                <a:cs typeface="Arial Black"/>
                <a:sym typeface="Arial Black"/>
              </a:rPr>
              <a:t>Sucedió que por el mismo camino, bajaba un sacerdote, el cual lo vió y pasó de largo.</a:t>
            </a:r>
            <a:endParaRPr sz="12000" b="1" i="0" u="none" strike="noStrike" cap="none">
              <a:solidFill>
                <a:srgbClr val="051628"/>
              </a:solidFill>
              <a:highlight>
                <a:srgbClr val="67CBDF"/>
              </a:highlight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963</Words>
  <Application>Microsoft Office PowerPoint</Application>
  <PresentationFormat>Widescreen</PresentationFormat>
  <Paragraphs>88</Paragraphs>
  <Slides>26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Aharoni</vt:lpstr>
      <vt:lpstr>Quattrocento Sans</vt:lpstr>
      <vt:lpstr>Nature Illustration 16x9</vt:lpstr>
      <vt:lpstr>Paintbrush Picture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Amar Unos a Otros, https://youtu.be/SEsgYabIztk (3-7 años) </vt:lpstr>
      <vt:lpstr>Amar y Servir, https://youtu.be/N6M37en9fy0 (8+ años)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Maria Varona</dc:creator>
  <cp:lastModifiedBy>Maria Varona</cp:lastModifiedBy>
  <cp:revision>5</cp:revision>
  <dcterms:modified xsi:type="dcterms:W3CDTF">2025-06-29T01:23:53Z</dcterms:modified>
</cp:coreProperties>
</file>