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6" r:id="rId1"/>
    <p:sldMasterId id="2147483706" r:id="rId2"/>
    <p:sldMasterId id="2147483712" r:id="rId3"/>
    <p:sldMasterId id="2147483724" r:id="rId4"/>
  </p:sldMasterIdLst>
  <p:notesMasterIdLst>
    <p:notesMasterId r:id="rId23"/>
  </p:notesMasterIdLst>
  <p:handoutMasterIdLst>
    <p:handoutMasterId r:id="rId24"/>
  </p:handoutMasterIdLst>
  <p:sldIdLst>
    <p:sldId id="446" r:id="rId5"/>
    <p:sldId id="453" r:id="rId6"/>
    <p:sldId id="447" r:id="rId7"/>
    <p:sldId id="448" r:id="rId8"/>
    <p:sldId id="449" r:id="rId9"/>
    <p:sldId id="450" r:id="rId10"/>
    <p:sldId id="451" r:id="rId11"/>
    <p:sldId id="452" r:id="rId12"/>
    <p:sldId id="454" r:id="rId13"/>
    <p:sldId id="455" r:id="rId14"/>
    <p:sldId id="456" r:id="rId15"/>
    <p:sldId id="457" r:id="rId16"/>
    <p:sldId id="458" r:id="rId17"/>
    <p:sldId id="459" r:id="rId18"/>
    <p:sldId id="460" r:id="rId19"/>
    <p:sldId id="462" r:id="rId20"/>
    <p:sldId id="461" r:id="rId21"/>
    <p:sldId id="463"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672" userDrawn="1">
          <p15:clr>
            <a:srgbClr val="A4A3A4"/>
          </p15:clr>
        </p15:guide>
        <p15:guide id="2" pos="288" userDrawn="1">
          <p15:clr>
            <a:srgbClr val="F26B43"/>
          </p15:clr>
        </p15:guide>
        <p15:guide id="3" orient="horz" pos="4056" userDrawn="1">
          <p15:clr>
            <a:srgbClr val="F26B43"/>
          </p15:clr>
        </p15:guide>
        <p15:guide id="4" orient="horz" pos="1488" userDrawn="1">
          <p15:clr>
            <a:srgbClr val="A4A3A4"/>
          </p15:clr>
        </p15:guide>
        <p15:guide id="5" pos="3816" userDrawn="1">
          <p15:clr>
            <a:srgbClr val="A4A3A4"/>
          </p15:clr>
        </p15:guide>
        <p15:guide id="6" pos="7416" userDrawn="1">
          <p15:clr>
            <a:srgbClr val="F26B43"/>
          </p15:clr>
        </p15:guide>
        <p15:guide id="7" orient="horz" pos="312" userDrawn="1">
          <p15:clr>
            <a:srgbClr val="F26B43"/>
          </p15:clr>
        </p15:guide>
        <p15:guide id="8" orient="horz" pos="2160" userDrawn="1">
          <p15:clr>
            <a:srgbClr val="A4A3A4"/>
          </p15:clr>
        </p15:guide>
        <p15:guide id="9" orient="horz" pos="2304"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8C5896"/>
    <a:srgbClr val="7C6560"/>
    <a:srgbClr val="29282D"/>
    <a:srgbClr val="E288B6"/>
    <a:srgbClr val="D75078"/>
    <a:srgbClr val="B38F6A"/>
    <a:srgbClr val="6667AB"/>
    <a:srgbClr val="BBBBBB"/>
    <a:srgbClr val="B9B9B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0D2A968-C641-4A19-A715-3E769B036628}" v="79" dt="2026-02-17T16:12:09.50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4" d="100"/>
          <a:sy n="74" d="100"/>
        </p:scale>
        <p:origin x="1042" y="389"/>
      </p:cViewPr>
      <p:guideLst>
        <p:guide orient="horz" pos="3672"/>
        <p:guide pos="288"/>
        <p:guide orient="horz" pos="4056"/>
        <p:guide orient="horz" pos="1488"/>
        <p:guide pos="3816"/>
        <p:guide pos="7416"/>
        <p:guide orient="horz" pos="312"/>
        <p:guide orient="horz" pos="2160"/>
        <p:guide orient="horz" pos="2304"/>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2640" y="-6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8/10/relationships/authors" Target="author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a Varona" userId="e66636f13166b981" providerId="LiveId" clId="{CC74F64B-C8E6-471D-863D-1EDE95D8A156}"/>
    <pc:docChg chg="custSel modSld">
      <pc:chgData name="Maria Varona" userId="e66636f13166b981" providerId="LiveId" clId="{CC74F64B-C8E6-471D-863D-1EDE95D8A156}" dt="2026-02-17T16:12:55.839" v="109" actId="14100"/>
      <pc:docMkLst>
        <pc:docMk/>
      </pc:docMkLst>
      <pc:sldChg chg="modSp mod">
        <pc:chgData name="Maria Varona" userId="e66636f13166b981" providerId="LiveId" clId="{CC74F64B-C8E6-471D-863D-1EDE95D8A156}" dt="2026-02-17T15:40:24.912" v="1" actId="20577"/>
        <pc:sldMkLst>
          <pc:docMk/>
          <pc:sldMk cId="4079814893" sldId="448"/>
        </pc:sldMkLst>
        <pc:spChg chg="mod">
          <ac:chgData name="Maria Varona" userId="e66636f13166b981" providerId="LiveId" clId="{CC74F64B-C8E6-471D-863D-1EDE95D8A156}" dt="2026-02-17T15:40:24.912" v="1" actId="20577"/>
          <ac:spMkLst>
            <pc:docMk/>
            <pc:sldMk cId="4079814893" sldId="448"/>
            <ac:spMk id="4" creationId="{08347D8D-E852-43D5-858E-2D01BE57FA93}"/>
          </ac:spMkLst>
        </pc:spChg>
      </pc:sldChg>
      <pc:sldChg chg="modSp">
        <pc:chgData name="Maria Varona" userId="e66636f13166b981" providerId="LiveId" clId="{CC74F64B-C8E6-471D-863D-1EDE95D8A156}" dt="2026-02-17T15:42:40.922" v="3" actId="14100"/>
        <pc:sldMkLst>
          <pc:docMk/>
          <pc:sldMk cId="689633494" sldId="452"/>
        </pc:sldMkLst>
        <pc:picChg chg="mod">
          <ac:chgData name="Maria Varona" userId="e66636f13166b981" providerId="LiveId" clId="{CC74F64B-C8E6-471D-863D-1EDE95D8A156}" dt="2026-02-17T15:42:40.922" v="3" actId="14100"/>
          <ac:picMkLst>
            <pc:docMk/>
            <pc:sldMk cId="689633494" sldId="452"/>
            <ac:picMk id="6" creationId="{E9A49B37-4753-4779-B99B-082B1692C956}"/>
          </ac:picMkLst>
        </pc:picChg>
      </pc:sldChg>
      <pc:sldChg chg="modSp">
        <pc:chgData name="Maria Varona" userId="e66636f13166b981" providerId="LiveId" clId="{CC74F64B-C8E6-471D-863D-1EDE95D8A156}" dt="2026-02-17T16:03:11.007" v="74" actId="1440"/>
        <pc:sldMkLst>
          <pc:docMk/>
          <pc:sldMk cId="97787582" sldId="454"/>
        </pc:sldMkLst>
        <pc:picChg chg="mod">
          <ac:chgData name="Maria Varona" userId="e66636f13166b981" providerId="LiveId" clId="{CC74F64B-C8E6-471D-863D-1EDE95D8A156}" dt="2026-02-17T16:03:08.428" v="73" actId="1440"/>
          <ac:picMkLst>
            <pc:docMk/>
            <pc:sldMk cId="97787582" sldId="454"/>
            <ac:picMk id="7170" creationId="{94F63041-D376-4430-96E8-22867ED39D3C}"/>
          </ac:picMkLst>
        </pc:picChg>
        <pc:picChg chg="mod">
          <ac:chgData name="Maria Varona" userId="e66636f13166b981" providerId="LiveId" clId="{CC74F64B-C8E6-471D-863D-1EDE95D8A156}" dt="2026-02-17T16:03:11.007" v="74" actId="1440"/>
          <ac:picMkLst>
            <pc:docMk/>
            <pc:sldMk cId="97787582" sldId="454"/>
            <ac:picMk id="7174" creationId="{8CCAF049-E584-482C-9709-FC4B4A78BEBF}"/>
          </ac:picMkLst>
        </pc:picChg>
      </pc:sldChg>
      <pc:sldChg chg="modSp">
        <pc:chgData name="Maria Varona" userId="e66636f13166b981" providerId="LiveId" clId="{CC74F64B-C8E6-471D-863D-1EDE95D8A156}" dt="2026-02-17T16:02:59.239" v="72" actId="1440"/>
        <pc:sldMkLst>
          <pc:docMk/>
          <pc:sldMk cId="358376336" sldId="455"/>
        </pc:sldMkLst>
        <pc:spChg chg="mod">
          <ac:chgData name="Maria Varona" userId="e66636f13166b981" providerId="LiveId" clId="{CC74F64B-C8E6-471D-863D-1EDE95D8A156}" dt="2026-02-17T15:44:21.805" v="71" actId="20577"/>
          <ac:spMkLst>
            <pc:docMk/>
            <pc:sldMk cId="358376336" sldId="455"/>
            <ac:spMk id="15" creationId="{D6234047-F61E-4FA2-97A0-C78BA06F8BA6}"/>
          </ac:spMkLst>
        </pc:spChg>
        <pc:picChg chg="mod">
          <ac:chgData name="Maria Varona" userId="e66636f13166b981" providerId="LiveId" clId="{CC74F64B-C8E6-471D-863D-1EDE95D8A156}" dt="2026-02-17T16:02:59.239" v="72" actId="1440"/>
          <ac:picMkLst>
            <pc:docMk/>
            <pc:sldMk cId="358376336" sldId="455"/>
            <ac:picMk id="14" creationId="{65A15842-2C9B-4C9A-B934-0B62E43F03D4}"/>
          </ac:picMkLst>
        </pc:picChg>
      </pc:sldChg>
      <pc:sldChg chg="addSp delSp modSp mod">
        <pc:chgData name="Maria Varona" userId="e66636f13166b981" providerId="LiveId" clId="{CC74F64B-C8E6-471D-863D-1EDE95D8A156}" dt="2026-02-17T16:10:45.188" v="81" actId="1076"/>
        <pc:sldMkLst>
          <pc:docMk/>
          <pc:sldMk cId="3028149614" sldId="459"/>
        </pc:sldMkLst>
        <pc:picChg chg="mod">
          <ac:chgData name="Maria Varona" userId="e66636f13166b981" providerId="LiveId" clId="{CC74F64B-C8E6-471D-863D-1EDE95D8A156}" dt="2026-02-17T16:10:34.500" v="79" actId="14100"/>
          <ac:picMkLst>
            <pc:docMk/>
            <pc:sldMk cId="3028149614" sldId="459"/>
            <ac:picMk id="9" creationId="{56ACB54D-4E6D-47A8-AF0B-828E263E565E}"/>
          </ac:picMkLst>
        </pc:picChg>
        <pc:picChg chg="del">
          <ac:chgData name="Maria Varona" userId="e66636f13166b981" providerId="LiveId" clId="{CC74F64B-C8E6-471D-863D-1EDE95D8A156}" dt="2026-02-17T16:10:18.204" v="75" actId="478"/>
          <ac:picMkLst>
            <pc:docMk/>
            <pc:sldMk cId="3028149614" sldId="459"/>
            <ac:picMk id="10" creationId="{D58B638A-56D7-420F-9A3E-7E2904BFD846}"/>
          </ac:picMkLst>
        </pc:picChg>
        <pc:picChg chg="add mod">
          <ac:chgData name="Maria Varona" userId="e66636f13166b981" providerId="LiveId" clId="{CC74F64B-C8E6-471D-863D-1EDE95D8A156}" dt="2026-02-17T16:10:45.188" v="81" actId="1076"/>
          <ac:picMkLst>
            <pc:docMk/>
            <pc:sldMk cId="3028149614" sldId="459"/>
            <ac:picMk id="1026" creationId="{FD85C116-FDD7-9264-1251-C06F08155C6D}"/>
          </ac:picMkLst>
        </pc:picChg>
      </pc:sldChg>
      <pc:sldChg chg="modSp mod">
        <pc:chgData name="Maria Varona" userId="e66636f13166b981" providerId="LiveId" clId="{CC74F64B-C8E6-471D-863D-1EDE95D8A156}" dt="2026-02-17T16:12:55.839" v="109" actId="14100"/>
        <pc:sldMkLst>
          <pc:docMk/>
          <pc:sldMk cId="4098956969" sldId="461"/>
        </pc:sldMkLst>
        <pc:picChg chg="mod">
          <ac:chgData name="Maria Varona" userId="e66636f13166b981" providerId="LiveId" clId="{CC74F64B-C8E6-471D-863D-1EDE95D8A156}" dt="2026-02-17T16:12:55.839" v="109" actId="14100"/>
          <ac:picMkLst>
            <pc:docMk/>
            <pc:sldMk cId="4098956969" sldId="461"/>
            <ac:picMk id="4" creationId="{AAD9AB82-847A-4C80-81CF-67A4FB3F481D}"/>
          </ac:picMkLst>
        </pc:picChg>
      </pc:sldChg>
      <pc:sldChg chg="addSp delSp modSp mod delAnim modAnim">
        <pc:chgData name="Maria Varona" userId="e66636f13166b981" providerId="LiveId" clId="{CC74F64B-C8E6-471D-863D-1EDE95D8A156}" dt="2026-02-17T16:12:36.225" v="104" actId="14100"/>
        <pc:sldMkLst>
          <pc:docMk/>
          <pc:sldMk cId="3349169099" sldId="462"/>
        </pc:sldMkLst>
        <pc:spChg chg="mod">
          <ac:chgData name="Maria Varona" userId="e66636f13166b981" providerId="LiveId" clId="{CC74F64B-C8E6-471D-863D-1EDE95D8A156}" dt="2026-02-17T16:11:41.766" v="101" actId="20577"/>
          <ac:spMkLst>
            <pc:docMk/>
            <pc:sldMk cId="3349169099" sldId="462"/>
            <ac:spMk id="6" creationId="{07A09DF6-9584-4310-9AE3-8F30A6385A64}"/>
          </ac:spMkLst>
        </pc:spChg>
        <pc:spChg chg="mod">
          <ac:chgData name="Maria Varona" userId="e66636f13166b981" providerId="LiveId" clId="{CC74F64B-C8E6-471D-863D-1EDE95D8A156}" dt="2026-02-17T16:11:25.438" v="85" actId="207"/>
          <ac:spMkLst>
            <pc:docMk/>
            <pc:sldMk cId="3349169099" sldId="462"/>
            <ac:spMk id="9" creationId="{63622D82-1704-4A39-A682-0CE57D2F4E74}"/>
          </ac:spMkLst>
        </pc:spChg>
        <pc:picChg chg="add mod">
          <ac:chgData name="Maria Varona" userId="e66636f13166b981" providerId="LiveId" clId="{CC74F64B-C8E6-471D-863D-1EDE95D8A156}" dt="2026-02-17T16:12:36.225" v="104" actId="14100"/>
          <ac:picMkLst>
            <pc:docMk/>
            <pc:sldMk cId="3349169099" sldId="462"/>
            <ac:picMk id="2" creationId="{08C42B3A-BFD0-B74A-EC90-4E8F33B51197}"/>
          </ac:picMkLst>
        </pc:picChg>
        <pc:picChg chg="del">
          <ac:chgData name="Maria Varona" userId="e66636f13166b981" providerId="LiveId" clId="{CC74F64B-C8E6-471D-863D-1EDE95D8A156}" dt="2026-02-17T16:11:08.653" v="82" actId="478"/>
          <ac:picMkLst>
            <pc:docMk/>
            <pc:sldMk cId="3349169099" sldId="462"/>
            <ac:picMk id="7" creationId="{3EC8771B-2CCF-46FC-8ACD-582F9A674C0C}"/>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B3440B4-626E-4F3C-BAEA-93BE989AF48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E53A5570-8E4E-4AA9-B246-5A27A383B99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54A69E4-EFBB-4687-8058-A94EE1B5781B}" type="datetimeFigureOut">
              <a:rPr lang="en-US" smtClean="0"/>
              <a:t>2/17/2026</a:t>
            </a:fld>
            <a:endParaRPr lang="en-US" dirty="0"/>
          </a:p>
        </p:txBody>
      </p:sp>
      <p:sp>
        <p:nvSpPr>
          <p:cNvPr id="4" name="Footer Placeholder 3">
            <a:extLst>
              <a:ext uri="{FF2B5EF4-FFF2-40B4-BE49-F238E27FC236}">
                <a16:creationId xmlns:a16="http://schemas.microsoft.com/office/drawing/2014/main" id="{D50D364A-9468-466A-ACCD-ABB3762BE8B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CE9EF394-4AD6-48D1-9C4C-1B3D44BBF58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2004FE7-BA7C-4FF4-9756-C6A1F2BCA37F}" type="slidenum">
              <a:rPr lang="en-US" smtClean="0"/>
              <a:t>‹#›</a:t>
            </a:fld>
            <a:endParaRPr lang="en-US" dirty="0"/>
          </a:p>
        </p:txBody>
      </p:sp>
    </p:spTree>
    <p:extLst>
      <p:ext uri="{BB962C8B-B14F-4D97-AF65-F5344CB8AC3E}">
        <p14:creationId xmlns:p14="http://schemas.microsoft.com/office/powerpoint/2010/main" val="20977173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E546B2-EB9C-4E9C-8793-C25F32D58B9A}" type="datetimeFigureOut">
              <a:rPr lang="en-US" smtClean="0"/>
              <a:t>2/17/2026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83F1C3-4FA3-4491-97F4-43CA9C8BDFDF}" type="slidenum">
              <a:rPr lang="en-US" smtClean="0"/>
              <a:t>‹#›</a:t>
            </a:fld>
            <a:endParaRPr lang="en-US" dirty="0"/>
          </a:p>
        </p:txBody>
      </p:sp>
    </p:spTree>
    <p:extLst>
      <p:ext uri="{BB962C8B-B14F-4D97-AF65-F5344CB8AC3E}">
        <p14:creationId xmlns:p14="http://schemas.microsoft.com/office/powerpoint/2010/main" val="37963469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83F1C3-4FA3-4491-97F4-43CA9C8BDFDF}" type="slidenum">
              <a:rPr lang="en-US" smtClean="0"/>
              <a:t>1</a:t>
            </a:fld>
            <a:endParaRPr lang="en-US" dirty="0"/>
          </a:p>
        </p:txBody>
      </p:sp>
    </p:spTree>
    <p:extLst>
      <p:ext uri="{BB962C8B-B14F-4D97-AF65-F5344CB8AC3E}">
        <p14:creationId xmlns:p14="http://schemas.microsoft.com/office/powerpoint/2010/main" val="36319560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83F1C3-4FA3-4491-97F4-43CA9C8BDFDF}" type="slidenum">
              <a:rPr lang="en-US" smtClean="0"/>
              <a:t>10</a:t>
            </a:fld>
            <a:endParaRPr lang="en-US" dirty="0"/>
          </a:p>
        </p:txBody>
      </p:sp>
    </p:spTree>
    <p:extLst>
      <p:ext uri="{BB962C8B-B14F-4D97-AF65-F5344CB8AC3E}">
        <p14:creationId xmlns:p14="http://schemas.microsoft.com/office/powerpoint/2010/main" val="28126942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83F1C3-4FA3-4491-97F4-43CA9C8BDFDF}" type="slidenum">
              <a:rPr lang="en-US" smtClean="0"/>
              <a:t>11</a:t>
            </a:fld>
            <a:endParaRPr lang="en-US" dirty="0"/>
          </a:p>
        </p:txBody>
      </p:sp>
    </p:spTree>
    <p:extLst>
      <p:ext uri="{BB962C8B-B14F-4D97-AF65-F5344CB8AC3E}">
        <p14:creationId xmlns:p14="http://schemas.microsoft.com/office/powerpoint/2010/main" val="36964660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83F1C3-4FA3-4491-97F4-43CA9C8BDFDF}" type="slidenum">
              <a:rPr lang="en-US" smtClean="0"/>
              <a:t>12</a:t>
            </a:fld>
            <a:endParaRPr lang="en-US" dirty="0"/>
          </a:p>
        </p:txBody>
      </p:sp>
    </p:spTree>
    <p:extLst>
      <p:ext uri="{BB962C8B-B14F-4D97-AF65-F5344CB8AC3E}">
        <p14:creationId xmlns:p14="http://schemas.microsoft.com/office/powerpoint/2010/main" val="38813544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83F1C3-4FA3-4491-97F4-43CA9C8BDFDF}" type="slidenum">
              <a:rPr lang="en-US" smtClean="0"/>
              <a:t>13</a:t>
            </a:fld>
            <a:endParaRPr lang="en-US" dirty="0"/>
          </a:p>
        </p:txBody>
      </p:sp>
    </p:spTree>
    <p:extLst>
      <p:ext uri="{BB962C8B-B14F-4D97-AF65-F5344CB8AC3E}">
        <p14:creationId xmlns:p14="http://schemas.microsoft.com/office/powerpoint/2010/main" val="14838998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83F1C3-4FA3-4491-97F4-43CA9C8BDFDF}" type="slidenum">
              <a:rPr lang="en-US" smtClean="0"/>
              <a:t>14</a:t>
            </a:fld>
            <a:endParaRPr lang="en-US" dirty="0"/>
          </a:p>
        </p:txBody>
      </p:sp>
    </p:spTree>
    <p:extLst>
      <p:ext uri="{BB962C8B-B14F-4D97-AF65-F5344CB8AC3E}">
        <p14:creationId xmlns:p14="http://schemas.microsoft.com/office/powerpoint/2010/main" val="17818084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83F1C3-4FA3-4491-97F4-43CA9C8BDFDF}" type="slidenum">
              <a:rPr lang="en-US" smtClean="0"/>
              <a:t>15</a:t>
            </a:fld>
            <a:endParaRPr lang="en-US" dirty="0"/>
          </a:p>
        </p:txBody>
      </p:sp>
    </p:spTree>
    <p:extLst>
      <p:ext uri="{BB962C8B-B14F-4D97-AF65-F5344CB8AC3E}">
        <p14:creationId xmlns:p14="http://schemas.microsoft.com/office/powerpoint/2010/main" val="33445082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83F1C3-4FA3-4491-97F4-43CA9C8BDFDF}" type="slidenum">
              <a:rPr lang="en-US" smtClean="0"/>
              <a:t>16</a:t>
            </a:fld>
            <a:endParaRPr lang="en-US" dirty="0"/>
          </a:p>
        </p:txBody>
      </p:sp>
    </p:spTree>
    <p:extLst>
      <p:ext uri="{BB962C8B-B14F-4D97-AF65-F5344CB8AC3E}">
        <p14:creationId xmlns:p14="http://schemas.microsoft.com/office/powerpoint/2010/main" val="2034768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83F1C3-4FA3-4491-97F4-43CA9C8BDFDF}" type="slidenum">
              <a:rPr lang="en-US" smtClean="0"/>
              <a:t>17</a:t>
            </a:fld>
            <a:endParaRPr lang="en-US" dirty="0"/>
          </a:p>
        </p:txBody>
      </p:sp>
    </p:spTree>
    <p:extLst>
      <p:ext uri="{BB962C8B-B14F-4D97-AF65-F5344CB8AC3E}">
        <p14:creationId xmlns:p14="http://schemas.microsoft.com/office/powerpoint/2010/main" val="33108649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83F1C3-4FA3-4491-97F4-43CA9C8BDFDF}" type="slidenum">
              <a:rPr lang="en-US" smtClean="0"/>
              <a:t>18</a:t>
            </a:fld>
            <a:endParaRPr lang="en-US" dirty="0"/>
          </a:p>
        </p:txBody>
      </p:sp>
    </p:spTree>
    <p:extLst>
      <p:ext uri="{BB962C8B-B14F-4D97-AF65-F5344CB8AC3E}">
        <p14:creationId xmlns:p14="http://schemas.microsoft.com/office/powerpoint/2010/main" val="24146643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83F1C3-4FA3-4491-97F4-43CA9C8BDFDF}" type="slidenum">
              <a:rPr lang="en-US" smtClean="0"/>
              <a:t>2</a:t>
            </a:fld>
            <a:endParaRPr lang="en-US" dirty="0"/>
          </a:p>
        </p:txBody>
      </p:sp>
    </p:spTree>
    <p:extLst>
      <p:ext uri="{BB962C8B-B14F-4D97-AF65-F5344CB8AC3E}">
        <p14:creationId xmlns:p14="http://schemas.microsoft.com/office/powerpoint/2010/main" val="21255950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83F1C3-4FA3-4491-97F4-43CA9C8BDFDF}" type="slidenum">
              <a:rPr lang="en-US" smtClean="0"/>
              <a:t>3</a:t>
            </a:fld>
            <a:endParaRPr lang="en-US" dirty="0"/>
          </a:p>
        </p:txBody>
      </p:sp>
    </p:spTree>
    <p:extLst>
      <p:ext uri="{BB962C8B-B14F-4D97-AF65-F5344CB8AC3E}">
        <p14:creationId xmlns:p14="http://schemas.microsoft.com/office/powerpoint/2010/main" val="2316075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83F1C3-4FA3-4491-97F4-43CA9C8BDFDF}" type="slidenum">
              <a:rPr lang="en-US" smtClean="0"/>
              <a:t>4</a:t>
            </a:fld>
            <a:endParaRPr lang="en-US" dirty="0"/>
          </a:p>
        </p:txBody>
      </p:sp>
    </p:spTree>
    <p:extLst>
      <p:ext uri="{BB962C8B-B14F-4D97-AF65-F5344CB8AC3E}">
        <p14:creationId xmlns:p14="http://schemas.microsoft.com/office/powerpoint/2010/main" val="38352766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83F1C3-4FA3-4491-97F4-43CA9C8BDFDF}" type="slidenum">
              <a:rPr lang="en-US" smtClean="0"/>
              <a:t>5</a:t>
            </a:fld>
            <a:endParaRPr lang="en-US" dirty="0"/>
          </a:p>
        </p:txBody>
      </p:sp>
    </p:spTree>
    <p:extLst>
      <p:ext uri="{BB962C8B-B14F-4D97-AF65-F5344CB8AC3E}">
        <p14:creationId xmlns:p14="http://schemas.microsoft.com/office/powerpoint/2010/main" val="24112633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83F1C3-4FA3-4491-97F4-43CA9C8BDFDF}" type="slidenum">
              <a:rPr lang="en-US" smtClean="0"/>
              <a:t>6</a:t>
            </a:fld>
            <a:endParaRPr lang="en-US" dirty="0"/>
          </a:p>
        </p:txBody>
      </p:sp>
    </p:spTree>
    <p:extLst>
      <p:ext uri="{BB962C8B-B14F-4D97-AF65-F5344CB8AC3E}">
        <p14:creationId xmlns:p14="http://schemas.microsoft.com/office/powerpoint/2010/main" val="35625592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83F1C3-4FA3-4491-97F4-43CA9C8BDFDF}" type="slidenum">
              <a:rPr lang="en-US" smtClean="0"/>
              <a:t>7</a:t>
            </a:fld>
            <a:endParaRPr lang="en-US" dirty="0"/>
          </a:p>
        </p:txBody>
      </p:sp>
    </p:spTree>
    <p:extLst>
      <p:ext uri="{BB962C8B-B14F-4D97-AF65-F5344CB8AC3E}">
        <p14:creationId xmlns:p14="http://schemas.microsoft.com/office/powerpoint/2010/main" val="17188657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83F1C3-4FA3-4491-97F4-43CA9C8BDFDF}" type="slidenum">
              <a:rPr lang="en-US" smtClean="0"/>
              <a:t>8</a:t>
            </a:fld>
            <a:endParaRPr lang="en-US" dirty="0"/>
          </a:p>
        </p:txBody>
      </p:sp>
    </p:spTree>
    <p:extLst>
      <p:ext uri="{BB962C8B-B14F-4D97-AF65-F5344CB8AC3E}">
        <p14:creationId xmlns:p14="http://schemas.microsoft.com/office/powerpoint/2010/main" val="18393404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83F1C3-4FA3-4491-97F4-43CA9C8BDFDF}" type="slidenum">
              <a:rPr lang="en-US" smtClean="0"/>
              <a:t>9</a:t>
            </a:fld>
            <a:endParaRPr lang="en-US" dirty="0"/>
          </a:p>
        </p:txBody>
      </p:sp>
    </p:spTree>
    <p:extLst>
      <p:ext uri="{BB962C8B-B14F-4D97-AF65-F5344CB8AC3E}">
        <p14:creationId xmlns:p14="http://schemas.microsoft.com/office/powerpoint/2010/main" val="40822458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DF9C7667-EADA-40AC-B931-4642E0A9A4DE}"/>
              </a:ext>
            </a:extLst>
          </p:cNvPr>
          <p:cNvSpPr>
            <a:spLocks noGrp="1"/>
          </p:cNvSpPr>
          <p:nvPr>
            <p:ph type="pic" sz="quarter" idx="13"/>
          </p:nvPr>
        </p:nvSpPr>
        <p:spPr>
          <a:xfrm>
            <a:off x="0" y="0"/>
            <a:ext cx="12192000" cy="6858000"/>
          </a:xfrm>
          <a:prstGeom prst="rect">
            <a:avLst/>
          </a:prstGeom>
          <a:solidFill>
            <a:schemeClr val="tx1">
              <a:lumMod val="65000"/>
              <a:lumOff val="35000"/>
            </a:schemeClr>
          </a:solidFill>
        </p:spPr>
        <p:txBody>
          <a:bodyPr anchor="ctr"/>
          <a:lstStyle>
            <a:lvl1pPr marL="0" indent="0" algn="ctr">
              <a:buNone/>
              <a:defRPr>
                <a:solidFill>
                  <a:schemeClr val="bg1"/>
                </a:solidFill>
              </a:defRPr>
            </a:lvl1pPr>
          </a:lstStyle>
          <a:p>
            <a:r>
              <a:rPr lang="en-US"/>
              <a:t>Click icon to add picture</a:t>
            </a:r>
            <a:endParaRPr lang="en-US" dirty="0"/>
          </a:p>
        </p:txBody>
      </p:sp>
      <p:sp>
        <p:nvSpPr>
          <p:cNvPr id="2" name="Title 1">
            <a:extLst>
              <a:ext uri="{FF2B5EF4-FFF2-40B4-BE49-F238E27FC236}">
                <a16:creationId xmlns:a16="http://schemas.microsoft.com/office/drawing/2014/main" id="{43379CA9-81D6-424A-8046-4B56E1D25059}"/>
              </a:ext>
            </a:extLst>
          </p:cNvPr>
          <p:cNvSpPr>
            <a:spLocks noGrp="1"/>
          </p:cNvSpPr>
          <p:nvPr>
            <p:ph type="title"/>
          </p:nvPr>
        </p:nvSpPr>
        <p:spPr>
          <a:xfrm>
            <a:off x="457200" y="4517136"/>
            <a:ext cx="6581554" cy="1371600"/>
          </a:xfrm>
        </p:spPr>
        <p:txBody>
          <a:bodyPr>
            <a:normAutofit/>
          </a:bodyPr>
          <a:lstStyle>
            <a:lvl1pPr>
              <a:lnSpc>
                <a:spcPts val="4600"/>
              </a:lnSpc>
              <a:defRPr sz="3600" cap="all" baseline="0">
                <a:solidFill>
                  <a:schemeClr val="bg1"/>
                </a:solidFill>
              </a:defRPr>
            </a:lvl1pPr>
          </a:lstStyle>
          <a:p>
            <a:r>
              <a:rPr lang="en-US"/>
              <a:t>Click to edit Master title style</a:t>
            </a:r>
            <a:endParaRPr lang="en-US" dirty="0"/>
          </a:p>
        </p:txBody>
      </p:sp>
      <p:pic>
        <p:nvPicPr>
          <p:cNvPr id="4" name="Picture 3" descr="A picture containing diagram&#10;&#10;Description automatically generated">
            <a:extLst>
              <a:ext uri="{FF2B5EF4-FFF2-40B4-BE49-F238E27FC236}">
                <a16:creationId xmlns:a16="http://schemas.microsoft.com/office/drawing/2014/main" id="{97664B5A-335A-4974-A915-536D7FEBD97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90574" y="221942"/>
            <a:ext cx="1593540" cy="159354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6502427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alette Amusements">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79CA9-81D6-424A-8046-4B56E1D25059}"/>
              </a:ext>
            </a:extLst>
          </p:cNvPr>
          <p:cNvSpPr>
            <a:spLocks noGrp="1"/>
          </p:cNvSpPr>
          <p:nvPr>
            <p:ph type="title" hasCustomPrompt="1"/>
          </p:nvPr>
        </p:nvSpPr>
        <p:spPr>
          <a:xfrm>
            <a:off x="457199" y="2569464"/>
            <a:ext cx="3619501" cy="1179576"/>
          </a:xfrm>
        </p:spPr>
        <p:txBody>
          <a:bodyPr anchor="b" anchorCtr="0">
            <a:normAutofit/>
          </a:bodyPr>
          <a:lstStyle>
            <a:lvl1pPr>
              <a:lnSpc>
                <a:spcPts val="4000"/>
              </a:lnSpc>
              <a:defRPr sz="3200"/>
            </a:lvl1pPr>
          </a:lstStyle>
          <a:p>
            <a:r>
              <a:rPr lang="en-US" dirty="0"/>
              <a:t>Click to edit title</a:t>
            </a:r>
          </a:p>
        </p:txBody>
      </p:sp>
      <p:sp>
        <p:nvSpPr>
          <p:cNvPr id="9" name="Picture Placeholder 8">
            <a:extLst>
              <a:ext uri="{FF2B5EF4-FFF2-40B4-BE49-F238E27FC236}">
                <a16:creationId xmlns:a16="http://schemas.microsoft.com/office/drawing/2014/main" id="{B2F51F73-5064-47F8-83FD-440E0ED1950B}"/>
              </a:ext>
            </a:extLst>
          </p:cNvPr>
          <p:cNvSpPr>
            <a:spLocks noGrp="1"/>
          </p:cNvSpPr>
          <p:nvPr>
            <p:ph type="pic" sz="quarter" idx="13"/>
          </p:nvPr>
        </p:nvSpPr>
        <p:spPr>
          <a:xfrm>
            <a:off x="4279392" y="1463040"/>
            <a:ext cx="1499616" cy="2194560"/>
          </a:xfrm>
          <a:prstGeom prst="rect">
            <a:avLst/>
          </a:prstGeom>
        </p:spPr>
        <p:txBody>
          <a:bodyPr/>
          <a:lstStyle>
            <a:lvl1pPr>
              <a:defRPr sz="2000"/>
            </a:lvl1pPr>
          </a:lstStyle>
          <a:p>
            <a:endParaRPr lang="en-US" dirty="0"/>
          </a:p>
        </p:txBody>
      </p:sp>
      <p:sp>
        <p:nvSpPr>
          <p:cNvPr id="18" name="Picture Placeholder 8">
            <a:extLst>
              <a:ext uri="{FF2B5EF4-FFF2-40B4-BE49-F238E27FC236}">
                <a16:creationId xmlns:a16="http://schemas.microsoft.com/office/drawing/2014/main" id="{06FF689A-8221-42E8-96D4-ED4D3AD501F8}"/>
              </a:ext>
            </a:extLst>
          </p:cNvPr>
          <p:cNvSpPr>
            <a:spLocks noGrp="1"/>
          </p:cNvSpPr>
          <p:nvPr>
            <p:ph type="pic" sz="quarter" idx="14"/>
          </p:nvPr>
        </p:nvSpPr>
        <p:spPr>
          <a:xfrm>
            <a:off x="6227064" y="1463040"/>
            <a:ext cx="1499616" cy="2194560"/>
          </a:xfrm>
          <a:prstGeom prst="rect">
            <a:avLst/>
          </a:prstGeom>
        </p:spPr>
        <p:txBody>
          <a:bodyPr/>
          <a:lstStyle>
            <a:lvl1pPr>
              <a:defRPr sz="2000"/>
            </a:lvl1pPr>
          </a:lstStyle>
          <a:p>
            <a:endParaRPr lang="en-US" dirty="0"/>
          </a:p>
        </p:txBody>
      </p:sp>
      <p:sp>
        <p:nvSpPr>
          <p:cNvPr id="19" name="Picture Placeholder 8">
            <a:extLst>
              <a:ext uri="{FF2B5EF4-FFF2-40B4-BE49-F238E27FC236}">
                <a16:creationId xmlns:a16="http://schemas.microsoft.com/office/drawing/2014/main" id="{96424DB2-4D46-493F-A5B8-8901EDA394F2}"/>
              </a:ext>
            </a:extLst>
          </p:cNvPr>
          <p:cNvSpPr>
            <a:spLocks noGrp="1"/>
          </p:cNvSpPr>
          <p:nvPr>
            <p:ph type="pic" sz="quarter" idx="15"/>
          </p:nvPr>
        </p:nvSpPr>
        <p:spPr>
          <a:xfrm>
            <a:off x="8174736" y="1463040"/>
            <a:ext cx="1499616" cy="2194560"/>
          </a:xfrm>
          <a:prstGeom prst="rect">
            <a:avLst/>
          </a:prstGeom>
        </p:spPr>
        <p:txBody>
          <a:bodyPr/>
          <a:lstStyle>
            <a:lvl1pPr>
              <a:defRPr sz="2000"/>
            </a:lvl1pPr>
          </a:lstStyle>
          <a:p>
            <a:endParaRPr lang="en-US" dirty="0"/>
          </a:p>
        </p:txBody>
      </p:sp>
      <p:sp>
        <p:nvSpPr>
          <p:cNvPr id="20" name="Picture Placeholder 8">
            <a:extLst>
              <a:ext uri="{FF2B5EF4-FFF2-40B4-BE49-F238E27FC236}">
                <a16:creationId xmlns:a16="http://schemas.microsoft.com/office/drawing/2014/main" id="{0AF2B6E1-5738-41B1-8C15-EA6715490140}"/>
              </a:ext>
            </a:extLst>
          </p:cNvPr>
          <p:cNvSpPr>
            <a:spLocks noGrp="1"/>
          </p:cNvSpPr>
          <p:nvPr>
            <p:ph type="pic" sz="quarter" idx="16"/>
          </p:nvPr>
        </p:nvSpPr>
        <p:spPr>
          <a:xfrm>
            <a:off x="10122408" y="1463040"/>
            <a:ext cx="1499616" cy="2194560"/>
          </a:xfrm>
          <a:prstGeom prst="rect">
            <a:avLst/>
          </a:prstGeom>
        </p:spPr>
        <p:txBody>
          <a:bodyPr/>
          <a:lstStyle>
            <a:lvl1pPr>
              <a:defRPr sz="2000"/>
            </a:lvl1pPr>
          </a:lstStyle>
          <a:p>
            <a:endParaRPr lang="en-US" dirty="0"/>
          </a:p>
        </p:txBody>
      </p:sp>
      <p:sp>
        <p:nvSpPr>
          <p:cNvPr id="21" name="Picture Placeholder 8">
            <a:extLst>
              <a:ext uri="{FF2B5EF4-FFF2-40B4-BE49-F238E27FC236}">
                <a16:creationId xmlns:a16="http://schemas.microsoft.com/office/drawing/2014/main" id="{6C8D73EB-347C-4E13-94C8-FA8FADE46559}"/>
              </a:ext>
            </a:extLst>
          </p:cNvPr>
          <p:cNvSpPr>
            <a:spLocks noGrp="1"/>
          </p:cNvSpPr>
          <p:nvPr>
            <p:ph type="pic" sz="quarter" idx="17"/>
          </p:nvPr>
        </p:nvSpPr>
        <p:spPr>
          <a:xfrm>
            <a:off x="4279392" y="4087368"/>
            <a:ext cx="1499616" cy="2194560"/>
          </a:xfrm>
          <a:prstGeom prst="rect">
            <a:avLst/>
          </a:prstGeom>
        </p:spPr>
        <p:txBody>
          <a:bodyPr/>
          <a:lstStyle>
            <a:lvl1pPr>
              <a:defRPr sz="2000"/>
            </a:lvl1pPr>
          </a:lstStyle>
          <a:p>
            <a:endParaRPr lang="en-US" dirty="0"/>
          </a:p>
        </p:txBody>
      </p:sp>
      <p:sp>
        <p:nvSpPr>
          <p:cNvPr id="22" name="Picture Placeholder 8">
            <a:extLst>
              <a:ext uri="{FF2B5EF4-FFF2-40B4-BE49-F238E27FC236}">
                <a16:creationId xmlns:a16="http://schemas.microsoft.com/office/drawing/2014/main" id="{9DFA5C56-9B47-4F87-8E12-30A936274F1B}"/>
              </a:ext>
            </a:extLst>
          </p:cNvPr>
          <p:cNvSpPr>
            <a:spLocks noGrp="1"/>
          </p:cNvSpPr>
          <p:nvPr>
            <p:ph type="pic" sz="quarter" idx="18"/>
          </p:nvPr>
        </p:nvSpPr>
        <p:spPr>
          <a:xfrm>
            <a:off x="6227064" y="4087368"/>
            <a:ext cx="1499616" cy="2194560"/>
          </a:xfrm>
          <a:prstGeom prst="rect">
            <a:avLst/>
          </a:prstGeom>
        </p:spPr>
        <p:txBody>
          <a:bodyPr/>
          <a:lstStyle>
            <a:lvl1pPr>
              <a:defRPr sz="2000"/>
            </a:lvl1pPr>
          </a:lstStyle>
          <a:p>
            <a:endParaRPr lang="en-US" dirty="0"/>
          </a:p>
        </p:txBody>
      </p:sp>
      <p:sp>
        <p:nvSpPr>
          <p:cNvPr id="23" name="Picture Placeholder 8">
            <a:extLst>
              <a:ext uri="{FF2B5EF4-FFF2-40B4-BE49-F238E27FC236}">
                <a16:creationId xmlns:a16="http://schemas.microsoft.com/office/drawing/2014/main" id="{1E3B5888-98ED-48E4-8AA8-5BAB43F8516C}"/>
              </a:ext>
            </a:extLst>
          </p:cNvPr>
          <p:cNvSpPr>
            <a:spLocks noGrp="1"/>
          </p:cNvSpPr>
          <p:nvPr>
            <p:ph type="pic" sz="quarter" idx="19"/>
          </p:nvPr>
        </p:nvSpPr>
        <p:spPr>
          <a:xfrm>
            <a:off x="8174736" y="4087368"/>
            <a:ext cx="1499616" cy="2194560"/>
          </a:xfrm>
          <a:prstGeom prst="rect">
            <a:avLst/>
          </a:prstGeom>
        </p:spPr>
        <p:txBody>
          <a:bodyPr/>
          <a:lstStyle>
            <a:lvl1pPr>
              <a:defRPr sz="2000"/>
            </a:lvl1pPr>
          </a:lstStyle>
          <a:p>
            <a:endParaRPr lang="en-US" dirty="0"/>
          </a:p>
        </p:txBody>
      </p:sp>
      <p:sp>
        <p:nvSpPr>
          <p:cNvPr id="24" name="Picture Placeholder 8">
            <a:extLst>
              <a:ext uri="{FF2B5EF4-FFF2-40B4-BE49-F238E27FC236}">
                <a16:creationId xmlns:a16="http://schemas.microsoft.com/office/drawing/2014/main" id="{569C9EE3-34D1-4DE0-B06C-2F6212F7C329}"/>
              </a:ext>
            </a:extLst>
          </p:cNvPr>
          <p:cNvSpPr>
            <a:spLocks noGrp="1"/>
          </p:cNvSpPr>
          <p:nvPr>
            <p:ph type="pic" sz="quarter" idx="20"/>
          </p:nvPr>
        </p:nvSpPr>
        <p:spPr>
          <a:xfrm>
            <a:off x="10122408" y="4087368"/>
            <a:ext cx="1499616" cy="2194560"/>
          </a:xfrm>
          <a:prstGeom prst="rect">
            <a:avLst/>
          </a:prstGeom>
        </p:spPr>
        <p:txBody>
          <a:bodyPr/>
          <a:lstStyle>
            <a:lvl1pPr>
              <a:defRPr sz="2000"/>
            </a:lvl1pPr>
          </a:lstStyle>
          <a:p>
            <a:endParaRPr lang="en-US" dirty="0"/>
          </a:p>
        </p:txBody>
      </p:sp>
    </p:spTree>
    <p:extLst>
      <p:ext uri="{BB962C8B-B14F-4D97-AF65-F5344CB8AC3E}">
        <p14:creationId xmlns:p14="http://schemas.microsoft.com/office/powerpoint/2010/main" val="15428899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mersive palette Amusements">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3A3BC27-A809-4F76-931E-2DE01059A5AB}"/>
              </a:ext>
            </a:extLst>
          </p:cNvPr>
          <p:cNvSpPr/>
          <p:nvPr userDrawn="1"/>
        </p:nvSpPr>
        <p:spPr>
          <a:xfrm>
            <a:off x="6712974" y="1651000"/>
            <a:ext cx="460459" cy="5207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D96A5108-5EBA-43CE-BA4A-DA9EEF5D808A}"/>
              </a:ext>
            </a:extLst>
          </p:cNvPr>
          <p:cNvSpPr/>
          <p:nvPr userDrawn="1"/>
        </p:nvSpPr>
        <p:spPr>
          <a:xfrm>
            <a:off x="9271000" y="0"/>
            <a:ext cx="2921000" cy="53975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E2712910-50D0-4906-AB08-F37D02F96D4A}"/>
              </a:ext>
            </a:extLst>
          </p:cNvPr>
          <p:cNvSpPr/>
          <p:nvPr userDrawn="1"/>
        </p:nvSpPr>
        <p:spPr>
          <a:xfrm>
            <a:off x="0" y="2387600"/>
            <a:ext cx="5461000" cy="215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DAC760C-BE23-4DA2-A294-3B5668F8AECA}"/>
              </a:ext>
            </a:extLst>
          </p:cNvPr>
          <p:cNvSpPr/>
          <p:nvPr userDrawn="1"/>
        </p:nvSpPr>
        <p:spPr>
          <a:xfrm>
            <a:off x="228600" y="241300"/>
            <a:ext cx="11772900" cy="6400800"/>
          </a:xfrm>
          <a:prstGeom prst="rect">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3379CA9-81D6-424A-8046-4B56E1D25059}"/>
              </a:ext>
            </a:extLst>
          </p:cNvPr>
          <p:cNvSpPr>
            <a:spLocks noGrp="1"/>
          </p:cNvSpPr>
          <p:nvPr>
            <p:ph type="title"/>
          </p:nvPr>
        </p:nvSpPr>
        <p:spPr>
          <a:xfrm>
            <a:off x="457199" y="914400"/>
            <a:ext cx="5605272" cy="1572126"/>
          </a:xfrm>
        </p:spPr>
        <p:txBody>
          <a:bodyPr anchor="ctr" anchorCtr="0"/>
          <a:lstStyle>
            <a:lvl1pPr>
              <a:defRPr>
                <a:solidFill>
                  <a:schemeClr val="bg1"/>
                </a:solidFill>
              </a:defRPr>
            </a:lvl1pPr>
          </a:lstStyle>
          <a:p>
            <a:r>
              <a:rPr lang="en-US" dirty="0"/>
              <a:t>Click to edit Master title style</a:t>
            </a:r>
          </a:p>
        </p:txBody>
      </p:sp>
      <p:sp>
        <p:nvSpPr>
          <p:cNvPr id="10" name="Text Placeholder 9">
            <a:extLst>
              <a:ext uri="{FF2B5EF4-FFF2-40B4-BE49-F238E27FC236}">
                <a16:creationId xmlns:a16="http://schemas.microsoft.com/office/drawing/2014/main" id="{2A60302F-65DB-4E93-B6C3-49E64C44FB53}"/>
              </a:ext>
            </a:extLst>
          </p:cNvPr>
          <p:cNvSpPr>
            <a:spLocks noGrp="1"/>
          </p:cNvSpPr>
          <p:nvPr>
            <p:ph type="body" sz="quarter" idx="14" hasCustomPrompt="1"/>
          </p:nvPr>
        </p:nvSpPr>
        <p:spPr>
          <a:xfrm>
            <a:off x="457200" y="3072384"/>
            <a:ext cx="4946904" cy="2871216"/>
          </a:xfrm>
          <a:prstGeom prst="rect">
            <a:avLst/>
          </a:prstGeom>
        </p:spPr>
        <p:txBody>
          <a:bodyPr/>
          <a:lstStyle>
            <a:lvl1pPr marL="0" indent="0">
              <a:lnSpc>
                <a:spcPts val="3000"/>
              </a:lnSpc>
              <a:spcBef>
                <a:spcPts val="0"/>
              </a:spcBef>
              <a:buNone/>
              <a:defRPr sz="1800">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Click to edit text</a:t>
            </a:r>
          </a:p>
        </p:txBody>
      </p:sp>
      <p:sp>
        <p:nvSpPr>
          <p:cNvPr id="7" name="Picture Placeholder 6">
            <a:extLst>
              <a:ext uri="{FF2B5EF4-FFF2-40B4-BE49-F238E27FC236}">
                <a16:creationId xmlns:a16="http://schemas.microsoft.com/office/drawing/2014/main" id="{9A66F217-0E52-4AD8-82BA-AB332C59638C}"/>
              </a:ext>
            </a:extLst>
          </p:cNvPr>
          <p:cNvSpPr>
            <a:spLocks noGrp="1"/>
          </p:cNvSpPr>
          <p:nvPr>
            <p:ph type="pic" sz="quarter" idx="15"/>
          </p:nvPr>
        </p:nvSpPr>
        <p:spPr>
          <a:xfrm>
            <a:off x="7178040" y="457200"/>
            <a:ext cx="4562856" cy="6400800"/>
          </a:xfrm>
          <a:prstGeom prst="rect">
            <a:avLst/>
          </a:prstGeom>
          <a:solidFill>
            <a:schemeClr val="accent5">
              <a:lumMod val="20000"/>
              <a:lumOff val="80000"/>
            </a:schemeClr>
          </a:solidFill>
        </p:spPr>
        <p:txBody>
          <a:bodyPr anchor="ctr"/>
          <a:lstStyle>
            <a:lvl1pPr marL="0" indent="0" algn="ctr">
              <a:buNone/>
              <a:defRPr/>
            </a:lvl1pPr>
          </a:lstStyle>
          <a:p>
            <a:endParaRPr lang="en-US" dirty="0"/>
          </a:p>
        </p:txBody>
      </p:sp>
    </p:spTree>
    <p:extLst>
      <p:ext uri="{BB962C8B-B14F-4D97-AF65-F5344CB8AC3E}">
        <p14:creationId xmlns:p14="http://schemas.microsoft.com/office/powerpoint/2010/main" val="4037176041"/>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ro">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DF9C7667-EADA-40AC-B931-4642E0A9A4DE}"/>
              </a:ext>
            </a:extLst>
          </p:cNvPr>
          <p:cNvSpPr>
            <a:spLocks noGrp="1"/>
          </p:cNvSpPr>
          <p:nvPr>
            <p:ph type="pic" sz="quarter" idx="13"/>
          </p:nvPr>
        </p:nvSpPr>
        <p:spPr>
          <a:xfrm>
            <a:off x="0" y="0"/>
            <a:ext cx="12192000" cy="6858000"/>
          </a:xfrm>
          <a:prstGeom prst="rect">
            <a:avLst/>
          </a:prstGeom>
          <a:solidFill>
            <a:schemeClr val="tx1">
              <a:lumMod val="50000"/>
              <a:lumOff val="50000"/>
            </a:schemeClr>
          </a:solidFill>
        </p:spPr>
        <p:txBody>
          <a:bodyPr anchor="ctr"/>
          <a:lstStyle>
            <a:lvl1pPr marL="0" indent="0">
              <a:buNone/>
              <a:defRPr>
                <a:solidFill>
                  <a:schemeClr val="bg1"/>
                </a:solidFill>
              </a:defRPr>
            </a:lvl1pPr>
          </a:lstStyle>
          <a:p>
            <a:r>
              <a:rPr lang="en-US"/>
              <a:t>Click icon to add picture</a:t>
            </a:r>
            <a:endParaRPr lang="en-US" dirty="0"/>
          </a:p>
        </p:txBody>
      </p:sp>
      <p:sp>
        <p:nvSpPr>
          <p:cNvPr id="2" name="Title 1">
            <a:extLst>
              <a:ext uri="{FF2B5EF4-FFF2-40B4-BE49-F238E27FC236}">
                <a16:creationId xmlns:a16="http://schemas.microsoft.com/office/drawing/2014/main" id="{43379CA9-81D6-424A-8046-4B56E1D25059}"/>
              </a:ext>
            </a:extLst>
          </p:cNvPr>
          <p:cNvSpPr>
            <a:spLocks noGrp="1"/>
          </p:cNvSpPr>
          <p:nvPr>
            <p:ph type="title"/>
          </p:nvPr>
        </p:nvSpPr>
        <p:spPr/>
        <p:txBody>
          <a:bodyPr/>
          <a:lstStyle>
            <a:lvl1pPr>
              <a:defRPr cap="all" baseline="0">
                <a:solidFill>
                  <a:schemeClr val="bg1"/>
                </a:solidFill>
              </a:defRPr>
            </a:lvl1pPr>
          </a:lstStyle>
          <a:p>
            <a:r>
              <a:rPr lang="en-US"/>
              <a:t>Click to edit Master title style</a:t>
            </a:r>
            <a:endParaRPr lang="en-US" dirty="0"/>
          </a:p>
        </p:txBody>
      </p:sp>
      <p:sp>
        <p:nvSpPr>
          <p:cNvPr id="10" name="Text Placeholder 9">
            <a:extLst>
              <a:ext uri="{FF2B5EF4-FFF2-40B4-BE49-F238E27FC236}">
                <a16:creationId xmlns:a16="http://schemas.microsoft.com/office/drawing/2014/main" id="{2A60302F-65DB-4E93-B6C3-49E64C44FB53}"/>
              </a:ext>
            </a:extLst>
          </p:cNvPr>
          <p:cNvSpPr>
            <a:spLocks noGrp="1"/>
          </p:cNvSpPr>
          <p:nvPr>
            <p:ph type="body" sz="quarter" idx="14" hasCustomPrompt="1"/>
          </p:nvPr>
        </p:nvSpPr>
        <p:spPr>
          <a:xfrm>
            <a:off x="3429000" y="2240280"/>
            <a:ext cx="4645152" cy="4197096"/>
          </a:xfrm>
          <a:prstGeom prst="rect">
            <a:avLst/>
          </a:prstGeom>
        </p:spPr>
        <p:txBody>
          <a:bodyPr/>
          <a:lstStyle>
            <a:lvl1pPr marL="0" indent="0">
              <a:lnSpc>
                <a:spcPts val="2800"/>
              </a:lnSpc>
              <a:spcBef>
                <a:spcPts val="0"/>
              </a:spcBef>
              <a:buNone/>
              <a:defRPr sz="1800">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Click to edit text</a:t>
            </a:r>
          </a:p>
        </p:txBody>
      </p:sp>
      <p:sp>
        <p:nvSpPr>
          <p:cNvPr id="7" name="Text Placeholder 6">
            <a:extLst>
              <a:ext uri="{FF2B5EF4-FFF2-40B4-BE49-F238E27FC236}">
                <a16:creationId xmlns:a16="http://schemas.microsoft.com/office/drawing/2014/main" id="{EC1CB8E8-F58A-4B26-B8AA-8977FC608E83}"/>
              </a:ext>
            </a:extLst>
          </p:cNvPr>
          <p:cNvSpPr>
            <a:spLocks noGrp="1"/>
          </p:cNvSpPr>
          <p:nvPr>
            <p:ph type="body" sz="quarter" idx="15" hasCustomPrompt="1"/>
          </p:nvPr>
        </p:nvSpPr>
        <p:spPr>
          <a:xfrm>
            <a:off x="630936" y="4498848"/>
            <a:ext cx="2121408" cy="621792"/>
          </a:xfrm>
          <a:prstGeom prst="rect">
            <a:avLst/>
          </a:prstGeom>
        </p:spPr>
        <p:txBody>
          <a:bodyPr lIns="0"/>
          <a:lstStyle>
            <a:lvl1pPr marL="0" indent="0">
              <a:lnSpc>
                <a:spcPts val="1800"/>
              </a:lnSpc>
              <a:spcBef>
                <a:spcPts val="0"/>
              </a:spcBef>
              <a:buNone/>
              <a:defRPr sz="1200" b="1"/>
            </a:lvl1pPr>
            <a:lvl2pPr marL="457200" indent="0">
              <a:lnSpc>
                <a:spcPts val="1800"/>
              </a:lnSpc>
              <a:spcBef>
                <a:spcPts val="0"/>
              </a:spcBef>
              <a:buNone/>
              <a:defRPr sz="1200" b="1"/>
            </a:lvl2pPr>
            <a:lvl3pPr marL="914400" indent="0">
              <a:lnSpc>
                <a:spcPts val="1800"/>
              </a:lnSpc>
              <a:spcBef>
                <a:spcPts val="0"/>
              </a:spcBef>
              <a:buNone/>
              <a:defRPr sz="1200" b="1"/>
            </a:lvl3pPr>
            <a:lvl4pPr marL="1371600" indent="0">
              <a:lnSpc>
                <a:spcPts val="1800"/>
              </a:lnSpc>
              <a:spcBef>
                <a:spcPts val="0"/>
              </a:spcBef>
              <a:buNone/>
              <a:defRPr sz="1200" b="1"/>
            </a:lvl4pPr>
            <a:lvl5pPr marL="1828800" indent="0">
              <a:lnSpc>
                <a:spcPts val="1800"/>
              </a:lnSpc>
              <a:spcBef>
                <a:spcPts val="0"/>
              </a:spcBef>
              <a:buNone/>
              <a:defRPr sz="1200" b="1"/>
            </a:lvl5pPr>
          </a:lstStyle>
          <a:p>
            <a:pPr lvl="0"/>
            <a:r>
              <a:rPr lang="en-US"/>
              <a:t>Click to text</a:t>
            </a:r>
          </a:p>
        </p:txBody>
      </p:sp>
    </p:spTree>
    <p:extLst>
      <p:ext uri="{BB962C8B-B14F-4D97-AF65-F5344CB8AC3E}">
        <p14:creationId xmlns:p14="http://schemas.microsoft.com/office/powerpoint/2010/main" val="19805938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alette Balance act">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79CA9-81D6-424A-8046-4B56E1D25059}"/>
              </a:ext>
            </a:extLst>
          </p:cNvPr>
          <p:cNvSpPr>
            <a:spLocks noGrp="1"/>
          </p:cNvSpPr>
          <p:nvPr>
            <p:ph type="title" hasCustomPrompt="1"/>
          </p:nvPr>
        </p:nvSpPr>
        <p:spPr>
          <a:xfrm>
            <a:off x="457199" y="2569464"/>
            <a:ext cx="3619501" cy="1179576"/>
          </a:xfrm>
        </p:spPr>
        <p:txBody>
          <a:bodyPr anchor="b" anchorCtr="0">
            <a:normAutofit/>
          </a:bodyPr>
          <a:lstStyle>
            <a:lvl1pPr>
              <a:lnSpc>
                <a:spcPts val="4000"/>
              </a:lnSpc>
              <a:defRPr sz="3200" cap="all" baseline="0"/>
            </a:lvl1pPr>
          </a:lstStyle>
          <a:p>
            <a:r>
              <a:rPr lang="en-US" dirty="0"/>
              <a:t>Click to edit title</a:t>
            </a:r>
          </a:p>
        </p:txBody>
      </p:sp>
      <p:sp>
        <p:nvSpPr>
          <p:cNvPr id="9" name="Picture Placeholder 8">
            <a:extLst>
              <a:ext uri="{FF2B5EF4-FFF2-40B4-BE49-F238E27FC236}">
                <a16:creationId xmlns:a16="http://schemas.microsoft.com/office/drawing/2014/main" id="{B2F51F73-5064-47F8-83FD-440E0ED1950B}"/>
              </a:ext>
            </a:extLst>
          </p:cNvPr>
          <p:cNvSpPr>
            <a:spLocks noGrp="1"/>
          </p:cNvSpPr>
          <p:nvPr>
            <p:ph type="pic" sz="quarter" idx="13"/>
          </p:nvPr>
        </p:nvSpPr>
        <p:spPr>
          <a:xfrm>
            <a:off x="4279392" y="1463040"/>
            <a:ext cx="1499616" cy="2194560"/>
          </a:xfrm>
          <a:prstGeom prst="rect">
            <a:avLst/>
          </a:prstGeom>
        </p:spPr>
        <p:txBody>
          <a:bodyPr/>
          <a:lstStyle>
            <a:lvl1pPr>
              <a:defRPr sz="2000"/>
            </a:lvl1pPr>
          </a:lstStyle>
          <a:p>
            <a:r>
              <a:rPr lang="en-US"/>
              <a:t>Click icon to add picture</a:t>
            </a:r>
            <a:endParaRPr lang="en-US" dirty="0"/>
          </a:p>
        </p:txBody>
      </p:sp>
      <p:sp>
        <p:nvSpPr>
          <p:cNvPr id="18" name="Picture Placeholder 8">
            <a:extLst>
              <a:ext uri="{FF2B5EF4-FFF2-40B4-BE49-F238E27FC236}">
                <a16:creationId xmlns:a16="http://schemas.microsoft.com/office/drawing/2014/main" id="{06FF689A-8221-42E8-96D4-ED4D3AD501F8}"/>
              </a:ext>
            </a:extLst>
          </p:cNvPr>
          <p:cNvSpPr>
            <a:spLocks noGrp="1"/>
          </p:cNvSpPr>
          <p:nvPr>
            <p:ph type="pic" sz="quarter" idx="14"/>
          </p:nvPr>
        </p:nvSpPr>
        <p:spPr>
          <a:xfrm>
            <a:off x="6227064" y="1463040"/>
            <a:ext cx="1499616" cy="2194560"/>
          </a:xfrm>
          <a:prstGeom prst="rect">
            <a:avLst/>
          </a:prstGeom>
        </p:spPr>
        <p:txBody>
          <a:bodyPr/>
          <a:lstStyle>
            <a:lvl1pPr>
              <a:defRPr sz="2000"/>
            </a:lvl1pPr>
          </a:lstStyle>
          <a:p>
            <a:r>
              <a:rPr lang="en-US"/>
              <a:t>Click icon to add picture</a:t>
            </a:r>
            <a:endParaRPr lang="en-US" dirty="0"/>
          </a:p>
        </p:txBody>
      </p:sp>
      <p:sp>
        <p:nvSpPr>
          <p:cNvPr id="19" name="Picture Placeholder 8">
            <a:extLst>
              <a:ext uri="{FF2B5EF4-FFF2-40B4-BE49-F238E27FC236}">
                <a16:creationId xmlns:a16="http://schemas.microsoft.com/office/drawing/2014/main" id="{96424DB2-4D46-493F-A5B8-8901EDA394F2}"/>
              </a:ext>
            </a:extLst>
          </p:cNvPr>
          <p:cNvSpPr>
            <a:spLocks noGrp="1"/>
          </p:cNvSpPr>
          <p:nvPr>
            <p:ph type="pic" sz="quarter" idx="15"/>
          </p:nvPr>
        </p:nvSpPr>
        <p:spPr>
          <a:xfrm>
            <a:off x="8174736" y="1463040"/>
            <a:ext cx="1499616" cy="2194560"/>
          </a:xfrm>
          <a:prstGeom prst="rect">
            <a:avLst/>
          </a:prstGeom>
        </p:spPr>
        <p:txBody>
          <a:bodyPr/>
          <a:lstStyle>
            <a:lvl1pPr>
              <a:defRPr sz="2000"/>
            </a:lvl1pPr>
          </a:lstStyle>
          <a:p>
            <a:r>
              <a:rPr lang="en-US"/>
              <a:t>Click icon to add picture</a:t>
            </a:r>
            <a:endParaRPr lang="en-US" dirty="0"/>
          </a:p>
        </p:txBody>
      </p:sp>
      <p:sp>
        <p:nvSpPr>
          <p:cNvPr id="20" name="Picture Placeholder 8">
            <a:extLst>
              <a:ext uri="{FF2B5EF4-FFF2-40B4-BE49-F238E27FC236}">
                <a16:creationId xmlns:a16="http://schemas.microsoft.com/office/drawing/2014/main" id="{0AF2B6E1-5738-41B1-8C15-EA6715490140}"/>
              </a:ext>
            </a:extLst>
          </p:cNvPr>
          <p:cNvSpPr>
            <a:spLocks noGrp="1"/>
          </p:cNvSpPr>
          <p:nvPr>
            <p:ph type="pic" sz="quarter" idx="16"/>
          </p:nvPr>
        </p:nvSpPr>
        <p:spPr>
          <a:xfrm>
            <a:off x="10122408" y="1463040"/>
            <a:ext cx="1499616" cy="2194560"/>
          </a:xfrm>
          <a:prstGeom prst="rect">
            <a:avLst/>
          </a:prstGeom>
        </p:spPr>
        <p:txBody>
          <a:bodyPr/>
          <a:lstStyle>
            <a:lvl1pPr>
              <a:defRPr sz="2000"/>
            </a:lvl1pPr>
          </a:lstStyle>
          <a:p>
            <a:r>
              <a:rPr lang="en-US"/>
              <a:t>Click icon to add picture</a:t>
            </a:r>
            <a:endParaRPr lang="en-US" dirty="0"/>
          </a:p>
        </p:txBody>
      </p:sp>
      <p:sp>
        <p:nvSpPr>
          <p:cNvPr id="21" name="Picture Placeholder 8">
            <a:extLst>
              <a:ext uri="{FF2B5EF4-FFF2-40B4-BE49-F238E27FC236}">
                <a16:creationId xmlns:a16="http://schemas.microsoft.com/office/drawing/2014/main" id="{6C8D73EB-347C-4E13-94C8-FA8FADE46559}"/>
              </a:ext>
            </a:extLst>
          </p:cNvPr>
          <p:cNvSpPr>
            <a:spLocks noGrp="1"/>
          </p:cNvSpPr>
          <p:nvPr>
            <p:ph type="pic" sz="quarter" idx="17"/>
          </p:nvPr>
        </p:nvSpPr>
        <p:spPr>
          <a:xfrm>
            <a:off x="4279392" y="4087368"/>
            <a:ext cx="1499616" cy="2194560"/>
          </a:xfrm>
          <a:prstGeom prst="rect">
            <a:avLst/>
          </a:prstGeom>
        </p:spPr>
        <p:txBody>
          <a:bodyPr/>
          <a:lstStyle>
            <a:lvl1pPr>
              <a:defRPr sz="2000"/>
            </a:lvl1pPr>
          </a:lstStyle>
          <a:p>
            <a:r>
              <a:rPr lang="en-US"/>
              <a:t>Click icon to add picture</a:t>
            </a:r>
            <a:endParaRPr lang="en-US" dirty="0"/>
          </a:p>
        </p:txBody>
      </p:sp>
      <p:sp>
        <p:nvSpPr>
          <p:cNvPr id="22" name="Picture Placeholder 8">
            <a:extLst>
              <a:ext uri="{FF2B5EF4-FFF2-40B4-BE49-F238E27FC236}">
                <a16:creationId xmlns:a16="http://schemas.microsoft.com/office/drawing/2014/main" id="{9DFA5C56-9B47-4F87-8E12-30A936274F1B}"/>
              </a:ext>
            </a:extLst>
          </p:cNvPr>
          <p:cNvSpPr>
            <a:spLocks noGrp="1"/>
          </p:cNvSpPr>
          <p:nvPr>
            <p:ph type="pic" sz="quarter" idx="18"/>
          </p:nvPr>
        </p:nvSpPr>
        <p:spPr>
          <a:xfrm>
            <a:off x="6227064" y="4087368"/>
            <a:ext cx="1499616" cy="2194560"/>
          </a:xfrm>
          <a:prstGeom prst="rect">
            <a:avLst/>
          </a:prstGeom>
        </p:spPr>
        <p:txBody>
          <a:bodyPr/>
          <a:lstStyle>
            <a:lvl1pPr>
              <a:defRPr sz="2000"/>
            </a:lvl1pPr>
          </a:lstStyle>
          <a:p>
            <a:r>
              <a:rPr lang="en-US"/>
              <a:t>Click icon to add picture</a:t>
            </a:r>
            <a:endParaRPr lang="en-US" dirty="0"/>
          </a:p>
        </p:txBody>
      </p:sp>
      <p:sp>
        <p:nvSpPr>
          <p:cNvPr id="23" name="Picture Placeholder 8">
            <a:extLst>
              <a:ext uri="{FF2B5EF4-FFF2-40B4-BE49-F238E27FC236}">
                <a16:creationId xmlns:a16="http://schemas.microsoft.com/office/drawing/2014/main" id="{1E3B5888-98ED-48E4-8AA8-5BAB43F8516C}"/>
              </a:ext>
            </a:extLst>
          </p:cNvPr>
          <p:cNvSpPr>
            <a:spLocks noGrp="1"/>
          </p:cNvSpPr>
          <p:nvPr>
            <p:ph type="pic" sz="quarter" idx="19"/>
          </p:nvPr>
        </p:nvSpPr>
        <p:spPr>
          <a:xfrm>
            <a:off x="8174736" y="4087368"/>
            <a:ext cx="1499616" cy="2194560"/>
          </a:xfrm>
          <a:prstGeom prst="rect">
            <a:avLst/>
          </a:prstGeom>
        </p:spPr>
        <p:txBody>
          <a:bodyPr/>
          <a:lstStyle>
            <a:lvl1pPr>
              <a:defRPr sz="2000"/>
            </a:lvl1pPr>
          </a:lstStyle>
          <a:p>
            <a:r>
              <a:rPr lang="en-US"/>
              <a:t>Click icon to add picture</a:t>
            </a:r>
            <a:endParaRPr lang="en-US" dirty="0"/>
          </a:p>
        </p:txBody>
      </p:sp>
      <p:sp>
        <p:nvSpPr>
          <p:cNvPr id="24" name="Picture Placeholder 8">
            <a:extLst>
              <a:ext uri="{FF2B5EF4-FFF2-40B4-BE49-F238E27FC236}">
                <a16:creationId xmlns:a16="http://schemas.microsoft.com/office/drawing/2014/main" id="{569C9EE3-34D1-4DE0-B06C-2F6212F7C329}"/>
              </a:ext>
            </a:extLst>
          </p:cNvPr>
          <p:cNvSpPr>
            <a:spLocks noGrp="1"/>
          </p:cNvSpPr>
          <p:nvPr>
            <p:ph type="pic" sz="quarter" idx="20"/>
          </p:nvPr>
        </p:nvSpPr>
        <p:spPr>
          <a:xfrm>
            <a:off x="10122408" y="4087368"/>
            <a:ext cx="1499616" cy="2194560"/>
          </a:xfrm>
          <a:prstGeom prst="rect">
            <a:avLst/>
          </a:prstGeom>
        </p:spPr>
        <p:txBody>
          <a:bodyPr/>
          <a:lstStyle>
            <a:lvl1pPr>
              <a:defRPr sz="2000"/>
            </a:lvl1pPr>
          </a:lstStyle>
          <a:p>
            <a:r>
              <a:rPr lang="en-US"/>
              <a:t>Click icon to add picture</a:t>
            </a:r>
            <a:endParaRPr lang="en-US" dirty="0"/>
          </a:p>
        </p:txBody>
      </p:sp>
    </p:spTree>
    <p:extLst>
      <p:ext uri="{BB962C8B-B14F-4D97-AF65-F5344CB8AC3E}">
        <p14:creationId xmlns:p14="http://schemas.microsoft.com/office/powerpoint/2010/main" val="2901903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mmersive palette Balancing Act">
    <p:bg>
      <p:bgPr>
        <a:solidFill>
          <a:schemeClr val="accent5"/>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0869985-B973-4011-9FA2-83D7EBB2EA53}"/>
              </a:ext>
            </a:extLst>
          </p:cNvPr>
          <p:cNvSpPr/>
          <p:nvPr userDrawn="1"/>
        </p:nvSpPr>
        <p:spPr>
          <a:xfrm>
            <a:off x="0" y="2400300"/>
            <a:ext cx="4267200" cy="4457700"/>
          </a:xfrm>
          <a:prstGeom prst="rect">
            <a:avLst/>
          </a:prstGeom>
          <a:solidFill>
            <a:srgbClr val="D293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3379CA9-81D6-424A-8046-4B56E1D25059}"/>
              </a:ext>
            </a:extLst>
          </p:cNvPr>
          <p:cNvSpPr>
            <a:spLocks noGrp="1"/>
          </p:cNvSpPr>
          <p:nvPr>
            <p:ph type="title"/>
          </p:nvPr>
        </p:nvSpPr>
        <p:spPr>
          <a:xfrm>
            <a:off x="457199" y="1399032"/>
            <a:ext cx="3619501" cy="877824"/>
          </a:xfrm>
        </p:spPr>
        <p:txBody>
          <a:bodyPr/>
          <a:lstStyle>
            <a:lvl1pPr>
              <a:defRPr cap="all" baseline="0">
                <a:solidFill>
                  <a:schemeClr val="bg1"/>
                </a:solidFill>
              </a:defRPr>
            </a:lvl1pPr>
          </a:lstStyle>
          <a:p>
            <a:r>
              <a:rPr lang="en-US"/>
              <a:t>Click to edit Master title style</a:t>
            </a:r>
            <a:endParaRPr lang="en-US" dirty="0"/>
          </a:p>
        </p:txBody>
      </p:sp>
      <p:sp>
        <p:nvSpPr>
          <p:cNvPr id="10" name="Text Placeholder 9">
            <a:extLst>
              <a:ext uri="{FF2B5EF4-FFF2-40B4-BE49-F238E27FC236}">
                <a16:creationId xmlns:a16="http://schemas.microsoft.com/office/drawing/2014/main" id="{2A60302F-65DB-4E93-B6C3-49E64C44FB53}"/>
              </a:ext>
            </a:extLst>
          </p:cNvPr>
          <p:cNvSpPr>
            <a:spLocks noGrp="1"/>
          </p:cNvSpPr>
          <p:nvPr>
            <p:ph type="body" sz="quarter" idx="14" hasCustomPrompt="1"/>
          </p:nvPr>
        </p:nvSpPr>
        <p:spPr>
          <a:xfrm>
            <a:off x="457200" y="2779776"/>
            <a:ext cx="3465576" cy="3255264"/>
          </a:xfrm>
          <a:prstGeom prst="rect">
            <a:avLst/>
          </a:prstGeom>
        </p:spPr>
        <p:txBody>
          <a:bodyPr/>
          <a:lstStyle>
            <a:lvl1pPr marL="0" indent="0">
              <a:lnSpc>
                <a:spcPts val="3000"/>
              </a:lnSpc>
              <a:spcBef>
                <a:spcPts val="0"/>
              </a:spcBef>
              <a:buNone/>
              <a:defRPr sz="1800">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Click to edit text</a:t>
            </a:r>
          </a:p>
        </p:txBody>
      </p:sp>
      <p:sp>
        <p:nvSpPr>
          <p:cNvPr id="7" name="Picture Placeholder 6">
            <a:extLst>
              <a:ext uri="{FF2B5EF4-FFF2-40B4-BE49-F238E27FC236}">
                <a16:creationId xmlns:a16="http://schemas.microsoft.com/office/drawing/2014/main" id="{9A66F217-0E52-4AD8-82BA-AB332C59638C}"/>
              </a:ext>
            </a:extLst>
          </p:cNvPr>
          <p:cNvSpPr>
            <a:spLocks noGrp="1"/>
          </p:cNvSpPr>
          <p:nvPr>
            <p:ph type="pic" sz="quarter" idx="15"/>
          </p:nvPr>
        </p:nvSpPr>
        <p:spPr>
          <a:xfrm>
            <a:off x="4254500" y="0"/>
            <a:ext cx="7480300" cy="6858000"/>
          </a:xfrm>
          <a:prstGeom prst="rect">
            <a:avLst/>
          </a:prstGeom>
        </p:spPr>
        <p:txBody>
          <a:bodyPr anchor="ctr"/>
          <a:lstStyle>
            <a:lvl1pPr marL="0" indent="0" algn="ctr">
              <a:buNone/>
              <a:defRPr>
                <a:solidFill>
                  <a:schemeClr val="bg1"/>
                </a:solidFill>
              </a:defRPr>
            </a:lvl1pPr>
          </a:lstStyle>
          <a:p>
            <a:r>
              <a:rPr lang="en-US"/>
              <a:t>Click icon to add picture</a:t>
            </a:r>
            <a:endParaRPr lang="en-US" dirty="0"/>
          </a:p>
        </p:txBody>
      </p:sp>
      <p:sp>
        <p:nvSpPr>
          <p:cNvPr id="8" name="Rectangle 7">
            <a:extLst>
              <a:ext uri="{FF2B5EF4-FFF2-40B4-BE49-F238E27FC236}">
                <a16:creationId xmlns:a16="http://schemas.microsoft.com/office/drawing/2014/main" id="{E75D44F0-DADD-4DCC-82EC-FDB3E9878AA9}"/>
              </a:ext>
            </a:extLst>
          </p:cNvPr>
          <p:cNvSpPr/>
          <p:nvPr userDrawn="1"/>
        </p:nvSpPr>
        <p:spPr>
          <a:xfrm>
            <a:off x="11734800" y="4445000"/>
            <a:ext cx="457200" cy="2413000"/>
          </a:xfrm>
          <a:prstGeom prst="rect">
            <a:avLst/>
          </a:prstGeom>
          <a:solidFill>
            <a:srgbClr val="884C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28CFE2C9-8B6E-4DDA-A5EA-04581F7629F0}"/>
              </a:ext>
            </a:extLst>
          </p:cNvPr>
          <p:cNvSpPr/>
          <p:nvPr userDrawn="1"/>
        </p:nvSpPr>
        <p:spPr>
          <a:xfrm>
            <a:off x="11734800" y="0"/>
            <a:ext cx="457200" cy="4462272"/>
          </a:xfrm>
          <a:prstGeom prst="rect">
            <a:avLst/>
          </a:prstGeom>
          <a:solidFill>
            <a:srgbClr val="86A2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71823428"/>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structions">
    <p:spTree>
      <p:nvGrpSpPr>
        <p:cNvPr id="1" name=""/>
        <p:cNvGrpSpPr/>
        <p:nvPr/>
      </p:nvGrpSpPr>
      <p:grpSpPr>
        <a:xfrm>
          <a:off x="0" y="0"/>
          <a:ext cx="0" cy="0"/>
          <a:chOff x="0" y="0"/>
          <a:chExt cx="0" cy="0"/>
        </a:xfrm>
      </p:grpSpPr>
      <p:sp>
        <p:nvSpPr>
          <p:cNvPr id="9" name="Rectangle 8" hidden="1"/>
          <p:cNvSpPr/>
          <p:nvPr userDrawn="1"/>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sp>
        <p:nvSpPr>
          <p:cNvPr id="12" name="Title 1">
            <a:extLst>
              <a:ext uri="{FF2B5EF4-FFF2-40B4-BE49-F238E27FC236}">
                <a16:creationId xmlns:a16="http://schemas.microsoft.com/office/drawing/2014/main" id="{96FEDCD9-19A7-423B-ABE0-DDD032DE8879}"/>
              </a:ext>
            </a:extLst>
          </p:cNvPr>
          <p:cNvSpPr>
            <a:spLocks noGrp="1"/>
          </p:cNvSpPr>
          <p:nvPr>
            <p:ph type="title"/>
          </p:nvPr>
        </p:nvSpPr>
        <p:spPr>
          <a:xfrm>
            <a:off x="457199" y="914400"/>
            <a:ext cx="7467601" cy="1572768"/>
          </a:xfrm>
        </p:spPr>
        <p:txBody>
          <a:bodyPr/>
          <a:lstStyle>
            <a:lvl1pPr>
              <a:lnSpc>
                <a:spcPts val="4600"/>
              </a:lnSpc>
              <a:defRPr/>
            </a:lvl1pPr>
          </a:lstStyle>
          <a:p>
            <a:r>
              <a:rPr lang="en-US"/>
              <a:t>Click to edit Master title style</a:t>
            </a:r>
            <a:endParaRPr lang="en-US" dirty="0"/>
          </a:p>
        </p:txBody>
      </p:sp>
      <p:sp>
        <p:nvSpPr>
          <p:cNvPr id="14" name="Text Placeholder 9">
            <a:extLst>
              <a:ext uri="{FF2B5EF4-FFF2-40B4-BE49-F238E27FC236}">
                <a16:creationId xmlns:a16="http://schemas.microsoft.com/office/drawing/2014/main" id="{EBD7372B-17B4-4062-8BFA-745581B27349}"/>
              </a:ext>
            </a:extLst>
          </p:cNvPr>
          <p:cNvSpPr>
            <a:spLocks noGrp="1"/>
          </p:cNvSpPr>
          <p:nvPr>
            <p:ph type="body" sz="quarter" idx="14" hasCustomPrompt="1"/>
          </p:nvPr>
        </p:nvSpPr>
        <p:spPr>
          <a:xfrm>
            <a:off x="457200" y="2540000"/>
            <a:ext cx="6591300" cy="3403600"/>
          </a:xfrm>
          <a:prstGeom prst="rect">
            <a:avLst/>
          </a:prstGeom>
        </p:spPr>
        <p:txBody>
          <a:bodyPr/>
          <a:lstStyle>
            <a:lvl1pPr marL="342900" indent="-342900">
              <a:lnSpc>
                <a:spcPts val="3000"/>
              </a:lnSpc>
              <a:spcBef>
                <a:spcPts val="0"/>
              </a:spcBef>
              <a:buFont typeface="+mj-lt"/>
              <a:buAutoNum type="arabicPeriod"/>
              <a:defRPr sz="1800"/>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Click to edit text</a:t>
            </a:r>
          </a:p>
        </p:txBody>
      </p:sp>
      <p:sp>
        <p:nvSpPr>
          <p:cNvPr id="3" name="Picture Placeholder 2">
            <a:extLst>
              <a:ext uri="{FF2B5EF4-FFF2-40B4-BE49-F238E27FC236}">
                <a16:creationId xmlns:a16="http://schemas.microsoft.com/office/drawing/2014/main" id="{C09A28F9-9D68-48A2-A1AD-C1C318C0EC8D}"/>
              </a:ext>
            </a:extLst>
          </p:cNvPr>
          <p:cNvSpPr>
            <a:spLocks noGrp="1"/>
          </p:cNvSpPr>
          <p:nvPr>
            <p:ph type="pic" sz="quarter" idx="15"/>
          </p:nvPr>
        </p:nvSpPr>
        <p:spPr>
          <a:xfrm>
            <a:off x="8115300" y="1384300"/>
            <a:ext cx="3410712" cy="4572000"/>
          </a:xfrm>
          <a:prstGeom prst="roundRect">
            <a:avLst>
              <a:gd name="adj" fmla="val 2543"/>
            </a:avLst>
          </a:prstGeom>
        </p:spPr>
        <p:txBody>
          <a:bodyPr anchor="ctr"/>
          <a:lstStyle>
            <a:lvl1pPr marL="0" indent="0" algn="ctr">
              <a:buNone/>
              <a:defRPr/>
            </a:lvl1pPr>
          </a:lstStyle>
          <a:p>
            <a:r>
              <a:rPr lang="en-US"/>
              <a:t>Click icon to add picture</a:t>
            </a:r>
            <a:endParaRPr lang="en-US" dirty="0"/>
          </a:p>
        </p:txBody>
      </p:sp>
    </p:spTree>
    <p:extLst>
      <p:ext uri="{BB962C8B-B14F-4D97-AF65-F5344CB8AC3E}">
        <p14:creationId xmlns:p14="http://schemas.microsoft.com/office/powerpoint/2010/main" val="2185836540"/>
      </p:ext>
    </p:extLst>
  </p:cSld>
  <p:clrMapOvr>
    <a:masterClrMapping/>
  </p:clrMapOvr>
  <p:extLst>
    <p:ext uri="{DCECCB84-F9BA-43D5-87BE-67443E8EF086}">
      <p15:sldGuideLst xmlns:p15="http://schemas.microsoft.com/office/powerpoint/2012/main">
        <p15:guide id="1" orient="horz" pos="1032" userDrawn="1">
          <p15:clr>
            <a:srgbClr val="FBAE40"/>
          </p15:clr>
        </p15:guide>
        <p15:guide id="2" pos="336"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alette Wellspring">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79CA9-81D6-424A-8046-4B56E1D25059}"/>
              </a:ext>
            </a:extLst>
          </p:cNvPr>
          <p:cNvSpPr>
            <a:spLocks noGrp="1"/>
          </p:cNvSpPr>
          <p:nvPr>
            <p:ph type="title" hasCustomPrompt="1"/>
          </p:nvPr>
        </p:nvSpPr>
        <p:spPr>
          <a:xfrm>
            <a:off x="457199" y="2569464"/>
            <a:ext cx="3619501" cy="1179576"/>
          </a:xfrm>
        </p:spPr>
        <p:txBody>
          <a:bodyPr anchor="b" anchorCtr="0">
            <a:normAutofit/>
          </a:bodyPr>
          <a:lstStyle>
            <a:lvl1pPr>
              <a:lnSpc>
                <a:spcPts val="4000"/>
              </a:lnSpc>
              <a:defRPr sz="3200"/>
            </a:lvl1pPr>
          </a:lstStyle>
          <a:p>
            <a:r>
              <a:rPr lang="en-US" dirty="0"/>
              <a:t>Click to edit title</a:t>
            </a:r>
          </a:p>
        </p:txBody>
      </p:sp>
      <p:sp>
        <p:nvSpPr>
          <p:cNvPr id="9" name="Picture Placeholder 8">
            <a:extLst>
              <a:ext uri="{FF2B5EF4-FFF2-40B4-BE49-F238E27FC236}">
                <a16:creationId xmlns:a16="http://schemas.microsoft.com/office/drawing/2014/main" id="{B2F51F73-5064-47F8-83FD-440E0ED1950B}"/>
              </a:ext>
            </a:extLst>
          </p:cNvPr>
          <p:cNvSpPr>
            <a:spLocks noGrp="1"/>
          </p:cNvSpPr>
          <p:nvPr>
            <p:ph type="pic" sz="quarter" idx="13"/>
          </p:nvPr>
        </p:nvSpPr>
        <p:spPr>
          <a:xfrm>
            <a:off x="4279392" y="1463040"/>
            <a:ext cx="1499616" cy="2194560"/>
          </a:xfrm>
          <a:prstGeom prst="rect">
            <a:avLst/>
          </a:prstGeom>
        </p:spPr>
        <p:txBody>
          <a:bodyPr/>
          <a:lstStyle>
            <a:lvl1pPr>
              <a:defRPr sz="2000"/>
            </a:lvl1pPr>
          </a:lstStyle>
          <a:p>
            <a:endParaRPr lang="en-US" dirty="0"/>
          </a:p>
        </p:txBody>
      </p:sp>
      <p:sp>
        <p:nvSpPr>
          <p:cNvPr id="18" name="Picture Placeholder 8">
            <a:extLst>
              <a:ext uri="{FF2B5EF4-FFF2-40B4-BE49-F238E27FC236}">
                <a16:creationId xmlns:a16="http://schemas.microsoft.com/office/drawing/2014/main" id="{06FF689A-8221-42E8-96D4-ED4D3AD501F8}"/>
              </a:ext>
            </a:extLst>
          </p:cNvPr>
          <p:cNvSpPr>
            <a:spLocks noGrp="1"/>
          </p:cNvSpPr>
          <p:nvPr>
            <p:ph type="pic" sz="quarter" idx="14"/>
          </p:nvPr>
        </p:nvSpPr>
        <p:spPr>
          <a:xfrm>
            <a:off x="6227064" y="1463040"/>
            <a:ext cx="1499616" cy="2194560"/>
          </a:xfrm>
          <a:prstGeom prst="rect">
            <a:avLst/>
          </a:prstGeom>
        </p:spPr>
        <p:txBody>
          <a:bodyPr/>
          <a:lstStyle>
            <a:lvl1pPr>
              <a:defRPr sz="2000"/>
            </a:lvl1pPr>
          </a:lstStyle>
          <a:p>
            <a:endParaRPr lang="en-US" dirty="0"/>
          </a:p>
        </p:txBody>
      </p:sp>
      <p:sp>
        <p:nvSpPr>
          <p:cNvPr id="19" name="Picture Placeholder 8">
            <a:extLst>
              <a:ext uri="{FF2B5EF4-FFF2-40B4-BE49-F238E27FC236}">
                <a16:creationId xmlns:a16="http://schemas.microsoft.com/office/drawing/2014/main" id="{96424DB2-4D46-493F-A5B8-8901EDA394F2}"/>
              </a:ext>
            </a:extLst>
          </p:cNvPr>
          <p:cNvSpPr>
            <a:spLocks noGrp="1"/>
          </p:cNvSpPr>
          <p:nvPr>
            <p:ph type="pic" sz="quarter" idx="15"/>
          </p:nvPr>
        </p:nvSpPr>
        <p:spPr>
          <a:xfrm>
            <a:off x="8174736" y="1463040"/>
            <a:ext cx="1499616" cy="2194560"/>
          </a:xfrm>
          <a:prstGeom prst="rect">
            <a:avLst/>
          </a:prstGeom>
        </p:spPr>
        <p:txBody>
          <a:bodyPr/>
          <a:lstStyle>
            <a:lvl1pPr>
              <a:defRPr sz="2000"/>
            </a:lvl1pPr>
          </a:lstStyle>
          <a:p>
            <a:endParaRPr lang="en-US" dirty="0"/>
          </a:p>
        </p:txBody>
      </p:sp>
      <p:sp>
        <p:nvSpPr>
          <p:cNvPr id="20" name="Picture Placeholder 8">
            <a:extLst>
              <a:ext uri="{FF2B5EF4-FFF2-40B4-BE49-F238E27FC236}">
                <a16:creationId xmlns:a16="http://schemas.microsoft.com/office/drawing/2014/main" id="{0AF2B6E1-5738-41B1-8C15-EA6715490140}"/>
              </a:ext>
            </a:extLst>
          </p:cNvPr>
          <p:cNvSpPr>
            <a:spLocks noGrp="1"/>
          </p:cNvSpPr>
          <p:nvPr>
            <p:ph type="pic" sz="quarter" idx="16"/>
          </p:nvPr>
        </p:nvSpPr>
        <p:spPr>
          <a:xfrm>
            <a:off x="10122408" y="1463040"/>
            <a:ext cx="1499616" cy="2194560"/>
          </a:xfrm>
          <a:prstGeom prst="rect">
            <a:avLst/>
          </a:prstGeom>
        </p:spPr>
        <p:txBody>
          <a:bodyPr/>
          <a:lstStyle>
            <a:lvl1pPr>
              <a:defRPr sz="2000"/>
            </a:lvl1pPr>
          </a:lstStyle>
          <a:p>
            <a:endParaRPr lang="en-US" dirty="0"/>
          </a:p>
        </p:txBody>
      </p:sp>
      <p:sp>
        <p:nvSpPr>
          <p:cNvPr id="21" name="Picture Placeholder 8">
            <a:extLst>
              <a:ext uri="{FF2B5EF4-FFF2-40B4-BE49-F238E27FC236}">
                <a16:creationId xmlns:a16="http://schemas.microsoft.com/office/drawing/2014/main" id="{6C8D73EB-347C-4E13-94C8-FA8FADE46559}"/>
              </a:ext>
            </a:extLst>
          </p:cNvPr>
          <p:cNvSpPr>
            <a:spLocks noGrp="1"/>
          </p:cNvSpPr>
          <p:nvPr>
            <p:ph type="pic" sz="quarter" idx="17"/>
          </p:nvPr>
        </p:nvSpPr>
        <p:spPr>
          <a:xfrm>
            <a:off x="4279392" y="4087368"/>
            <a:ext cx="1499616" cy="2194560"/>
          </a:xfrm>
          <a:prstGeom prst="rect">
            <a:avLst/>
          </a:prstGeom>
        </p:spPr>
        <p:txBody>
          <a:bodyPr/>
          <a:lstStyle>
            <a:lvl1pPr>
              <a:defRPr sz="2000"/>
            </a:lvl1pPr>
          </a:lstStyle>
          <a:p>
            <a:endParaRPr lang="en-US" dirty="0"/>
          </a:p>
        </p:txBody>
      </p:sp>
      <p:sp>
        <p:nvSpPr>
          <p:cNvPr id="22" name="Picture Placeholder 8">
            <a:extLst>
              <a:ext uri="{FF2B5EF4-FFF2-40B4-BE49-F238E27FC236}">
                <a16:creationId xmlns:a16="http://schemas.microsoft.com/office/drawing/2014/main" id="{9DFA5C56-9B47-4F87-8E12-30A936274F1B}"/>
              </a:ext>
            </a:extLst>
          </p:cNvPr>
          <p:cNvSpPr>
            <a:spLocks noGrp="1"/>
          </p:cNvSpPr>
          <p:nvPr>
            <p:ph type="pic" sz="quarter" idx="18"/>
          </p:nvPr>
        </p:nvSpPr>
        <p:spPr>
          <a:xfrm>
            <a:off x="6227064" y="4087368"/>
            <a:ext cx="1499616" cy="2194560"/>
          </a:xfrm>
          <a:prstGeom prst="rect">
            <a:avLst/>
          </a:prstGeom>
        </p:spPr>
        <p:txBody>
          <a:bodyPr/>
          <a:lstStyle>
            <a:lvl1pPr>
              <a:defRPr sz="2000"/>
            </a:lvl1pPr>
          </a:lstStyle>
          <a:p>
            <a:endParaRPr lang="en-US" dirty="0"/>
          </a:p>
        </p:txBody>
      </p:sp>
      <p:sp>
        <p:nvSpPr>
          <p:cNvPr id="23" name="Picture Placeholder 8">
            <a:extLst>
              <a:ext uri="{FF2B5EF4-FFF2-40B4-BE49-F238E27FC236}">
                <a16:creationId xmlns:a16="http://schemas.microsoft.com/office/drawing/2014/main" id="{1E3B5888-98ED-48E4-8AA8-5BAB43F8516C}"/>
              </a:ext>
            </a:extLst>
          </p:cNvPr>
          <p:cNvSpPr>
            <a:spLocks noGrp="1"/>
          </p:cNvSpPr>
          <p:nvPr>
            <p:ph type="pic" sz="quarter" idx="19"/>
          </p:nvPr>
        </p:nvSpPr>
        <p:spPr>
          <a:xfrm>
            <a:off x="8174736" y="4087368"/>
            <a:ext cx="1499616" cy="2194560"/>
          </a:xfrm>
          <a:prstGeom prst="rect">
            <a:avLst/>
          </a:prstGeom>
        </p:spPr>
        <p:txBody>
          <a:bodyPr/>
          <a:lstStyle>
            <a:lvl1pPr>
              <a:defRPr sz="2000"/>
            </a:lvl1pPr>
          </a:lstStyle>
          <a:p>
            <a:endParaRPr lang="en-US" dirty="0"/>
          </a:p>
        </p:txBody>
      </p:sp>
      <p:sp>
        <p:nvSpPr>
          <p:cNvPr id="24" name="Picture Placeholder 8">
            <a:extLst>
              <a:ext uri="{FF2B5EF4-FFF2-40B4-BE49-F238E27FC236}">
                <a16:creationId xmlns:a16="http://schemas.microsoft.com/office/drawing/2014/main" id="{569C9EE3-34D1-4DE0-B06C-2F6212F7C329}"/>
              </a:ext>
            </a:extLst>
          </p:cNvPr>
          <p:cNvSpPr>
            <a:spLocks noGrp="1"/>
          </p:cNvSpPr>
          <p:nvPr>
            <p:ph type="pic" sz="quarter" idx="20"/>
          </p:nvPr>
        </p:nvSpPr>
        <p:spPr>
          <a:xfrm>
            <a:off x="10122408" y="4087368"/>
            <a:ext cx="1499616" cy="2194560"/>
          </a:xfrm>
          <a:prstGeom prst="rect">
            <a:avLst/>
          </a:prstGeom>
        </p:spPr>
        <p:txBody>
          <a:bodyPr/>
          <a:lstStyle>
            <a:lvl1pPr>
              <a:defRPr sz="2000"/>
            </a:lvl1pPr>
          </a:lstStyle>
          <a:p>
            <a:endParaRPr lang="en-US" dirty="0"/>
          </a:p>
        </p:txBody>
      </p:sp>
    </p:spTree>
    <p:extLst>
      <p:ext uri="{BB962C8B-B14F-4D97-AF65-F5344CB8AC3E}">
        <p14:creationId xmlns:p14="http://schemas.microsoft.com/office/powerpoint/2010/main" val="22059421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mersive palette Wellspring">
    <p:bg>
      <p:bgPr>
        <a:solidFill>
          <a:schemeClr val="tx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186ECD6-DF3C-4CA6-9A77-ED32AC37F81F}"/>
              </a:ext>
            </a:extLst>
          </p:cNvPr>
          <p:cNvSpPr/>
          <p:nvPr userDrawn="1"/>
        </p:nvSpPr>
        <p:spPr>
          <a:xfrm>
            <a:off x="0" y="0"/>
            <a:ext cx="2445488" cy="457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8D3F081E-4462-4B33-A41E-0432A3B439D9}"/>
              </a:ext>
            </a:extLst>
          </p:cNvPr>
          <p:cNvSpPr/>
          <p:nvPr userDrawn="1"/>
        </p:nvSpPr>
        <p:spPr>
          <a:xfrm rot="5400000">
            <a:off x="10740656" y="5406656"/>
            <a:ext cx="2445488" cy="457200"/>
          </a:xfrm>
          <a:prstGeom prst="rect">
            <a:avLst/>
          </a:prstGeom>
          <a:solidFill>
            <a:srgbClr val="8A58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C05FA2D1-6BF4-4194-B815-8C66D013FD27}"/>
              </a:ext>
            </a:extLst>
          </p:cNvPr>
          <p:cNvSpPr/>
          <p:nvPr userDrawn="1"/>
        </p:nvSpPr>
        <p:spPr>
          <a:xfrm>
            <a:off x="7982712" y="495300"/>
            <a:ext cx="3753612" cy="5943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DC88F0DF-BC0B-473C-82DC-7FC46D38FAC1}"/>
              </a:ext>
            </a:extLst>
          </p:cNvPr>
          <p:cNvSpPr/>
          <p:nvPr userDrawn="1"/>
        </p:nvSpPr>
        <p:spPr>
          <a:xfrm>
            <a:off x="4251158" y="495300"/>
            <a:ext cx="3787056" cy="5943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9">
            <a:extLst>
              <a:ext uri="{FF2B5EF4-FFF2-40B4-BE49-F238E27FC236}">
                <a16:creationId xmlns:a16="http://schemas.microsoft.com/office/drawing/2014/main" id="{2A60302F-65DB-4E93-B6C3-49E64C44FB53}"/>
              </a:ext>
            </a:extLst>
          </p:cNvPr>
          <p:cNvSpPr>
            <a:spLocks noGrp="1"/>
          </p:cNvSpPr>
          <p:nvPr>
            <p:ph type="body" sz="quarter" idx="14" hasCustomPrompt="1"/>
          </p:nvPr>
        </p:nvSpPr>
        <p:spPr>
          <a:xfrm>
            <a:off x="457200" y="2779776"/>
            <a:ext cx="3465576" cy="3255264"/>
          </a:xfrm>
          <a:prstGeom prst="rect">
            <a:avLst/>
          </a:prstGeom>
        </p:spPr>
        <p:txBody>
          <a:bodyPr/>
          <a:lstStyle>
            <a:lvl1pPr marL="0" indent="0">
              <a:lnSpc>
                <a:spcPts val="3000"/>
              </a:lnSpc>
              <a:spcBef>
                <a:spcPts val="0"/>
              </a:spcBef>
              <a:buNone/>
              <a:defRPr sz="1800">
                <a:solidFill>
                  <a:schemeClr val="tx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Click to edit text</a:t>
            </a:r>
          </a:p>
        </p:txBody>
      </p:sp>
      <p:sp>
        <p:nvSpPr>
          <p:cNvPr id="7" name="Picture Placeholder 6">
            <a:extLst>
              <a:ext uri="{FF2B5EF4-FFF2-40B4-BE49-F238E27FC236}">
                <a16:creationId xmlns:a16="http://schemas.microsoft.com/office/drawing/2014/main" id="{9A66F217-0E52-4AD8-82BA-AB332C59638C}"/>
              </a:ext>
            </a:extLst>
          </p:cNvPr>
          <p:cNvSpPr>
            <a:spLocks noGrp="1"/>
          </p:cNvSpPr>
          <p:nvPr>
            <p:ph type="pic" sz="quarter" idx="15"/>
          </p:nvPr>
        </p:nvSpPr>
        <p:spPr>
          <a:xfrm>
            <a:off x="4709160" y="960120"/>
            <a:ext cx="6574536" cy="5074920"/>
          </a:xfrm>
          <a:prstGeom prst="rect">
            <a:avLst/>
          </a:prstGeom>
        </p:spPr>
        <p:txBody>
          <a:bodyPr anchor="ctr"/>
          <a:lstStyle>
            <a:lvl1pPr marL="0" indent="0" algn="ctr">
              <a:buNone/>
              <a:defRPr>
                <a:solidFill>
                  <a:schemeClr val="bg1"/>
                </a:solidFill>
              </a:defRPr>
            </a:lvl1pPr>
          </a:lstStyle>
          <a:p>
            <a:endParaRPr lang="en-US" dirty="0"/>
          </a:p>
        </p:txBody>
      </p:sp>
      <p:sp>
        <p:nvSpPr>
          <p:cNvPr id="13" name="Rectangle 12">
            <a:extLst>
              <a:ext uri="{FF2B5EF4-FFF2-40B4-BE49-F238E27FC236}">
                <a16:creationId xmlns:a16="http://schemas.microsoft.com/office/drawing/2014/main" id="{FDF3E524-6AEB-4529-804C-0B9CD9992050}"/>
              </a:ext>
            </a:extLst>
          </p:cNvPr>
          <p:cNvSpPr/>
          <p:nvPr userDrawn="1"/>
        </p:nvSpPr>
        <p:spPr>
          <a:xfrm>
            <a:off x="228600" y="241300"/>
            <a:ext cx="11772900" cy="6400800"/>
          </a:xfrm>
          <a:prstGeom prst="rect">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Connector 13">
            <a:extLst>
              <a:ext uri="{FF2B5EF4-FFF2-40B4-BE49-F238E27FC236}">
                <a16:creationId xmlns:a16="http://schemas.microsoft.com/office/drawing/2014/main" id="{4CFF2CAC-AD21-48FA-AD68-A643AAA6A8C4}"/>
              </a:ext>
            </a:extLst>
          </p:cNvPr>
          <p:cNvCxnSpPr>
            <a:cxnSpLocks/>
          </p:cNvCxnSpPr>
          <p:nvPr userDrawn="1"/>
        </p:nvCxnSpPr>
        <p:spPr>
          <a:xfrm>
            <a:off x="228600" y="2415910"/>
            <a:ext cx="4022558" cy="0"/>
          </a:xfrm>
          <a:prstGeom prst="line">
            <a:avLst/>
          </a:prstGeom>
          <a:ln w="25400">
            <a:solidFill>
              <a:schemeClr val="accent5"/>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3379CA9-81D6-424A-8046-4B56E1D25059}"/>
              </a:ext>
            </a:extLst>
          </p:cNvPr>
          <p:cNvSpPr>
            <a:spLocks noGrp="1"/>
          </p:cNvSpPr>
          <p:nvPr>
            <p:ph type="title"/>
          </p:nvPr>
        </p:nvSpPr>
        <p:spPr>
          <a:xfrm>
            <a:off x="457199" y="1371600"/>
            <a:ext cx="3619501" cy="877824"/>
          </a:xfrm>
        </p:spPr>
        <p:txBody>
          <a:bodyPr/>
          <a:lstStyle>
            <a:lvl1pPr>
              <a:lnSpc>
                <a:spcPts val="4320"/>
              </a:lnSpc>
              <a:defRPr>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2512255900"/>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alette Star of the show">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79CA9-81D6-424A-8046-4B56E1D25059}"/>
              </a:ext>
            </a:extLst>
          </p:cNvPr>
          <p:cNvSpPr>
            <a:spLocks noGrp="1"/>
          </p:cNvSpPr>
          <p:nvPr>
            <p:ph type="title" hasCustomPrompt="1"/>
          </p:nvPr>
        </p:nvSpPr>
        <p:spPr>
          <a:xfrm>
            <a:off x="457199" y="2569464"/>
            <a:ext cx="3619501" cy="1179576"/>
          </a:xfrm>
        </p:spPr>
        <p:txBody>
          <a:bodyPr anchor="t" anchorCtr="0">
            <a:normAutofit/>
          </a:bodyPr>
          <a:lstStyle>
            <a:lvl1pPr>
              <a:lnSpc>
                <a:spcPts val="4000"/>
              </a:lnSpc>
              <a:defRPr sz="3200"/>
            </a:lvl1pPr>
          </a:lstStyle>
          <a:p>
            <a:r>
              <a:rPr lang="en-US" dirty="0"/>
              <a:t>Click to edit title</a:t>
            </a:r>
          </a:p>
        </p:txBody>
      </p:sp>
      <p:sp>
        <p:nvSpPr>
          <p:cNvPr id="9" name="Picture Placeholder 8">
            <a:extLst>
              <a:ext uri="{FF2B5EF4-FFF2-40B4-BE49-F238E27FC236}">
                <a16:creationId xmlns:a16="http://schemas.microsoft.com/office/drawing/2014/main" id="{B2F51F73-5064-47F8-83FD-440E0ED1950B}"/>
              </a:ext>
            </a:extLst>
          </p:cNvPr>
          <p:cNvSpPr>
            <a:spLocks noGrp="1"/>
          </p:cNvSpPr>
          <p:nvPr>
            <p:ph type="pic" sz="quarter" idx="13"/>
          </p:nvPr>
        </p:nvSpPr>
        <p:spPr>
          <a:xfrm>
            <a:off x="4279392" y="1463040"/>
            <a:ext cx="1499616" cy="2194560"/>
          </a:xfrm>
          <a:prstGeom prst="rect">
            <a:avLst/>
          </a:prstGeom>
        </p:spPr>
        <p:txBody>
          <a:bodyPr/>
          <a:lstStyle>
            <a:lvl1pPr>
              <a:defRPr sz="2000"/>
            </a:lvl1pPr>
          </a:lstStyle>
          <a:p>
            <a:endParaRPr lang="en-US" dirty="0"/>
          </a:p>
        </p:txBody>
      </p:sp>
      <p:sp>
        <p:nvSpPr>
          <p:cNvPr id="18" name="Picture Placeholder 8">
            <a:extLst>
              <a:ext uri="{FF2B5EF4-FFF2-40B4-BE49-F238E27FC236}">
                <a16:creationId xmlns:a16="http://schemas.microsoft.com/office/drawing/2014/main" id="{06FF689A-8221-42E8-96D4-ED4D3AD501F8}"/>
              </a:ext>
            </a:extLst>
          </p:cNvPr>
          <p:cNvSpPr>
            <a:spLocks noGrp="1"/>
          </p:cNvSpPr>
          <p:nvPr>
            <p:ph type="pic" sz="quarter" idx="14"/>
          </p:nvPr>
        </p:nvSpPr>
        <p:spPr>
          <a:xfrm>
            <a:off x="6227064" y="1463040"/>
            <a:ext cx="1499616" cy="2194560"/>
          </a:xfrm>
          <a:prstGeom prst="rect">
            <a:avLst/>
          </a:prstGeom>
        </p:spPr>
        <p:txBody>
          <a:bodyPr/>
          <a:lstStyle>
            <a:lvl1pPr>
              <a:defRPr sz="2000"/>
            </a:lvl1pPr>
          </a:lstStyle>
          <a:p>
            <a:endParaRPr lang="en-US" dirty="0"/>
          </a:p>
        </p:txBody>
      </p:sp>
      <p:sp>
        <p:nvSpPr>
          <p:cNvPr id="19" name="Picture Placeholder 8">
            <a:extLst>
              <a:ext uri="{FF2B5EF4-FFF2-40B4-BE49-F238E27FC236}">
                <a16:creationId xmlns:a16="http://schemas.microsoft.com/office/drawing/2014/main" id="{96424DB2-4D46-493F-A5B8-8901EDA394F2}"/>
              </a:ext>
            </a:extLst>
          </p:cNvPr>
          <p:cNvSpPr>
            <a:spLocks noGrp="1"/>
          </p:cNvSpPr>
          <p:nvPr>
            <p:ph type="pic" sz="quarter" idx="15"/>
          </p:nvPr>
        </p:nvSpPr>
        <p:spPr>
          <a:xfrm>
            <a:off x="8174736" y="1463040"/>
            <a:ext cx="1499616" cy="2194560"/>
          </a:xfrm>
          <a:prstGeom prst="rect">
            <a:avLst/>
          </a:prstGeom>
        </p:spPr>
        <p:txBody>
          <a:bodyPr/>
          <a:lstStyle>
            <a:lvl1pPr>
              <a:defRPr sz="2000"/>
            </a:lvl1pPr>
          </a:lstStyle>
          <a:p>
            <a:endParaRPr lang="en-US" dirty="0"/>
          </a:p>
        </p:txBody>
      </p:sp>
      <p:sp>
        <p:nvSpPr>
          <p:cNvPr id="20" name="Picture Placeholder 8">
            <a:extLst>
              <a:ext uri="{FF2B5EF4-FFF2-40B4-BE49-F238E27FC236}">
                <a16:creationId xmlns:a16="http://schemas.microsoft.com/office/drawing/2014/main" id="{0AF2B6E1-5738-41B1-8C15-EA6715490140}"/>
              </a:ext>
            </a:extLst>
          </p:cNvPr>
          <p:cNvSpPr>
            <a:spLocks noGrp="1"/>
          </p:cNvSpPr>
          <p:nvPr>
            <p:ph type="pic" sz="quarter" idx="16"/>
          </p:nvPr>
        </p:nvSpPr>
        <p:spPr>
          <a:xfrm>
            <a:off x="10122408" y="1463040"/>
            <a:ext cx="1499616" cy="2194560"/>
          </a:xfrm>
          <a:prstGeom prst="rect">
            <a:avLst/>
          </a:prstGeom>
        </p:spPr>
        <p:txBody>
          <a:bodyPr/>
          <a:lstStyle>
            <a:lvl1pPr>
              <a:defRPr sz="2000"/>
            </a:lvl1pPr>
          </a:lstStyle>
          <a:p>
            <a:endParaRPr lang="en-US" dirty="0"/>
          </a:p>
        </p:txBody>
      </p:sp>
      <p:sp>
        <p:nvSpPr>
          <p:cNvPr id="21" name="Picture Placeholder 8">
            <a:extLst>
              <a:ext uri="{FF2B5EF4-FFF2-40B4-BE49-F238E27FC236}">
                <a16:creationId xmlns:a16="http://schemas.microsoft.com/office/drawing/2014/main" id="{6C8D73EB-347C-4E13-94C8-FA8FADE46559}"/>
              </a:ext>
            </a:extLst>
          </p:cNvPr>
          <p:cNvSpPr>
            <a:spLocks noGrp="1"/>
          </p:cNvSpPr>
          <p:nvPr>
            <p:ph type="pic" sz="quarter" idx="17"/>
          </p:nvPr>
        </p:nvSpPr>
        <p:spPr>
          <a:xfrm>
            <a:off x="4279392" y="4087368"/>
            <a:ext cx="1499616" cy="2194560"/>
          </a:xfrm>
          <a:prstGeom prst="rect">
            <a:avLst/>
          </a:prstGeom>
        </p:spPr>
        <p:txBody>
          <a:bodyPr/>
          <a:lstStyle>
            <a:lvl1pPr>
              <a:defRPr sz="2000"/>
            </a:lvl1pPr>
          </a:lstStyle>
          <a:p>
            <a:endParaRPr lang="en-US" dirty="0"/>
          </a:p>
        </p:txBody>
      </p:sp>
      <p:sp>
        <p:nvSpPr>
          <p:cNvPr id="22" name="Picture Placeholder 8">
            <a:extLst>
              <a:ext uri="{FF2B5EF4-FFF2-40B4-BE49-F238E27FC236}">
                <a16:creationId xmlns:a16="http://schemas.microsoft.com/office/drawing/2014/main" id="{9DFA5C56-9B47-4F87-8E12-30A936274F1B}"/>
              </a:ext>
            </a:extLst>
          </p:cNvPr>
          <p:cNvSpPr>
            <a:spLocks noGrp="1"/>
          </p:cNvSpPr>
          <p:nvPr>
            <p:ph type="pic" sz="quarter" idx="18"/>
          </p:nvPr>
        </p:nvSpPr>
        <p:spPr>
          <a:xfrm>
            <a:off x="6227064" y="4087368"/>
            <a:ext cx="1499616" cy="2194560"/>
          </a:xfrm>
          <a:prstGeom prst="rect">
            <a:avLst/>
          </a:prstGeom>
        </p:spPr>
        <p:txBody>
          <a:bodyPr/>
          <a:lstStyle>
            <a:lvl1pPr>
              <a:defRPr sz="2000"/>
            </a:lvl1pPr>
          </a:lstStyle>
          <a:p>
            <a:endParaRPr lang="en-US" dirty="0"/>
          </a:p>
        </p:txBody>
      </p:sp>
      <p:sp>
        <p:nvSpPr>
          <p:cNvPr id="23" name="Picture Placeholder 8">
            <a:extLst>
              <a:ext uri="{FF2B5EF4-FFF2-40B4-BE49-F238E27FC236}">
                <a16:creationId xmlns:a16="http://schemas.microsoft.com/office/drawing/2014/main" id="{1E3B5888-98ED-48E4-8AA8-5BAB43F8516C}"/>
              </a:ext>
            </a:extLst>
          </p:cNvPr>
          <p:cNvSpPr>
            <a:spLocks noGrp="1"/>
          </p:cNvSpPr>
          <p:nvPr>
            <p:ph type="pic" sz="quarter" idx="19"/>
          </p:nvPr>
        </p:nvSpPr>
        <p:spPr>
          <a:xfrm>
            <a:off x="8174736" y="4087368"/>
            <a:ext cx="1499616" cy="2194560"/>
          </a:xfrm>
          <a:prstGeom prst="rect">
            <a:avLst/>
          </a:prstGeom>
        </p:spPr>
        <p:txBody>
          <a:bodyPr/>
          <a:lstStyle>
            <a:lvl1pPr>
              <a:defRPr sz="2000"/>
            </a:lvl1pPr>
          </a:lstStyle>
          <a:p>
            <a:endParaRPr lang="en-US" dirty="0"/>
          </a:p>
        </p:txBody>
      </p:sp>
      <p:sp>
        <p:nvSpPr>
          <p:cNvPr id="24" name="Picture Placeholder 8">
            <a:extLst>
              <a:ext uri="{FF2B5EF4-FFF2-40B4-BE49-F238E27FC236}">
                <a16:creationId xmlns:a16="http://schemas.microsoft.com/office/drawing/2014/main" id="{569C9EE3-34D1-4DE0-B06C-2F6212F7C329}"/>
              </a:ext>
            </a:extLst>
          </p:cNvPr>
          <p:cNvSpPr>
            <a:spLocks noGrp="1"/>
          </p:cNvSpPr>
          <p:nvPr>
            <p:ph type="pic" sz="quarter" idx="20"/>
          </p:nvPr>
        </p:nvSpPr>
        <p:spPr>
          <a:xfrm>
            <a:off x="10122408" y="4087368"/>
            <a:ext cx="1499616" cy="2194560"/>
          </a:xfrm>
          <a:prstGeom prst="rect">
            <a:avLst/>
          </a:prstGeom>
        </p:spPr>
        <p:txBody>
          <a:bodyPr/>
          <a:lstStyle>
            <a:lvl1pPr>
              <a:defRPr sz="2000"/>
            </a:lvl1pPr>
          </a:lstStyle>
          <a:p>
            <a:endParaRPr lang="en-US" dirty="0"/>
          </a:p>
        </p:txBody>
      </p:sp>
    </p:spTree>
    <p:extLst>
      <p:ext uri="{BB962C8B-B14F-4D97-AF65-F5344CB8AC3E}">
        <p14:creationId xmlns:p14="http://schemas.microsoft.com/office/powerpoint/2010/main" val="15539207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mersive palette Star of the show">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462B86F-90E5-425E-9F83-8477D8111E1D}"/>
              </a:ext>
            </a:extLst>
          </p:cNvPr>
          <p:cNvSpPr/>
          <p:nvPr userDrawn="1"/>
        </p:nvSpPr>
        <p:spPr>
          <a:xfrm>
            <a:off x="0" y="495300"/>
            <a:ext cx="6057900" cy="133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F5269853-3C2C-4F9C-B1BB-E00F7A1DB9E1}"/>
              </a:ext>
            </a:extLst>
          </p:cNvPr>
          <p:cNvSpPr/>
          <p:nvPr userDrawn="1"/>
        </p:nvSpPr>
        <p:spPr>
          <a:xfrm>
            <a:off x="6530703" y="495300"/>
            <a:ext cx="2931587" cy="2628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93759D58-52AF-4785-8A33-F528F46D88A3}"/>
              </a:ext>
            </a:extLst>
          </p:cNvPr>
          <p:cNvSpPr/>
          <p:nvPr userDrawn="1"/>
        </p:nvSpPr>
        <p:spPr>
          <a:xfrm>
            <a:off x="8852618" y="3863713"/>
            <a:ext cx="2921000" cy="2590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6AD3E0F4-EC0D-43C2-AC84-A53134C8566E}"/>
              </a:ext>
            </a:extLst>
          </p:cNvPr>
          <p:cNvSpPr/>
          <p:nvPr userDrawn="1"/>
        </p:nvSpPr>
        <p:spPr>
          <a:xfrm>
            <a:off x="228600" y="241300"/>
            <a:ext cx="11772900" cy="6400800"/>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3379CA9-81D6-424A-8046-4B56E1D25059}"/>
              </a:ext>
            </a:extLst>
          </p:cNvPr>
          <p:cNvSpPr>
            <a:spLocks noGrp="1"/>
          </p:cNvSpPr>
          <p:nvPr>
            <p:ph type="title"/>
          </p:nvPr>
        </p:nvSpPr>
        <p:spPr>
          <a:xfrm>
            <a:off x="457199" y="914400"/>
            <a:ext cx="5638801" cy="1572126"/>
          </a:xfrm>
        </p:spPr>
        <p:txBody>
          <a:bodyPr anchor="t" anchorCtr="0">
            <a:noAutofit/>
          </a:bodyPr>
          <a:lstStyle>
            <a:lvl1pPr>
              <a:defRPr>
                <a:solidFill>
                  <a:schemeClr val="tx1"/>
                </a:solidFill>
              </a:defRPr>
            </a:lvl1pPr>
          </a:lstStyle>
          <a:p>
            <a:r>
              <a:rPr lang="en-US" dirty="0"/>
              <a:t>Click to edit Master title style</a:t>
            </a:r>
          </a:p>
        </p:txBody>
      </p:sp>
      <p:sp>
        <p:nvSpPr>
          <p:cNvPr id="10" name="Text Placeholder 9">
            <a:extLst>
              <a:ext uri="{FF2B5EF4-FFF2-40B4-BE49-F238E27FC236}">
                <a16:creationId xmlns:a16="http://schemas.microsoft.com/office/drawing/2014/main" id="{2A60302F-65DB-4E93-B6C3-49E64C44FB53}"/>
              </a:ext>
            </a:extLst>
          </p:cNvPr>
          <p:cNvSpPr>
            <a:spLocks noGrp="1"/>
          </p:cNvSpPr>
          <p:nvPr>
            <p:ph type="body" sz="quarter" idx="14" hasCustomPrompt="1"/>
          </p:nvPr>
        </p:nvSpPr>
        <p:spPr>
          <a:xfrm>
            <a:off x="457200" y="2489200"/>
            <a:ext cx="5202936" cy="3547872"/>
          </a:xfrm>
          <a:prstGeom prst="rect">
            <a:avLst/>
          </a:prstGeom>
        </p:spPr>
        <p:txBody>
          <a:bodyPr/>
          <a:lstStyle>
            <a:lvl1pPr marL="0" indent="0">
              <a:lnSpc>
                <a:spcPts val="3000"/>
              </a:lnSpc>
              <a:spcBef>
                <a:spcPts val="0"/>
              </a:spcBef>
              <a:buNone/>
              <a:defRPr sz="1800">
                <a:solidFill>
                  <a:schemeClr val="tx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Click to edit text</a:t>
            </a:r>
          </a:p>
        </p:txBody>
      </p:sp>
      <p:sp>
        <p:nvSpPr>
          <p:cNvPr id="7" name="Picture Placeholder 6">
            <a:extLst>
              <a:ext uri="{FF2B5EF4-FFF2-40B4-BE49-F238E27FC236}">
                <a16:creationId xmlns:a16="http://schemas.microsoft.com/office/drawing/2014/main" id="{9A66F217-0E52-4AD8-82BA-AB332C59638C}"/>
              </a:ext>
            </a:extLst>
          </p:cNvPr>
          <p:cNvSpPr>
            <a:spLocks noGrp="1"/>
          </p:cNvSpPr>
          <p:nvPr>
            <p:ph type="pic" sz="quarter" idx="15"/>
          </p:nvPr>
        </p:nvSpPr>
        <p:spPr>
          <a:xfrm>
            <a:off x="6997700" y="914400"/>
            <a:ext cx="4334256" cy="5093208"/>
          </a:xfrm>
          <a:prstGeom prst="rect">
            <a:avLst/>
          </a:prstGeom>
          <a:solidFill>
            <a:schemeClr val="accent3"/>
          </a:solidFill>
        </p:spPr>
        <p:txBody>
          <a:bodyPr anchor="ctr"/>
          <a:lstStyle>
            <a:lvl1pPr marL="0" indent="0" algn="ctr">
              <a:buNone/>
              <a:defRPr/>
            </a:lvl1pPr>
          </a:lstStyle>
          <a:p>
            <a:endParaRPr lang="en-US" dirty="0"/>
          </a:p>
        </p:txBody>
      </p:sp>
    </p:spTree>
    <p:extLst>
      <p:ext uri="{BB962C8B-B14F-4D97-AF65-F5344CB8AC3E}">
        <p14:creationId xmlns:p14="http://schemas.microsoft.com/office/powerpoint/2010/main" val="3180366801"/>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9.xml"/><Relationship Id="rId1" Type="http://schemas.openxmlformats.org/officeDocument/2006/relationships/slideLayout" Target="../slideLayouts/slideLayout8.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1.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C80DF88-AC53-41A3-8067-D7E6D5DB195F}"/>
              </a:ext>
            </a:extLst>
          </p:cNvPr>
          <p:cNvSpPr>
            <a:spLocks noGrp="1"/>
          </p:cNvSpPr>
          <p:nvPr>
            <p:ph type="title"/>
          </p:nvPr>
        </p:nvSpPr>
        <p:spPr>
          <a:xfrm>
            <a:off x="457199" y="914400"/>
            <a:ext cx="11174819" cy="903767"/>
          </a:xfrm>
          <a:prstGeom prst="rect">
            <a:avLst/>
          </a:prstGeom>
        </p:spPr>
        <p:txBody>
          <a:bodyPr vert="horz" lIns="91440" tIns="45720" rIns="91440" bIns="45720" rtlCol="0" anchor="ctr">
            <a:normAutofit/>
          </a:bodyPr>
          <a:lstStyle/>
          <a:p>
            <a:r>
              <a:rPr lang="en-US"/>
              <a:t>Click to edit Master title style</a:t>
            </a:r>
          </a:p>
        </p:txBody>
      </p:sp>
      <p:sp>
        <p:nvSpPr>
          <p:cNvPr id="4" name="Date Placeholder 3">
            <a:extLst>
              <a:ext uri="{FF2B5EF4-FFF2-40B4-BE49-F238E27FC236}">
                <a16:creationId xmlns:a16="http://schemas.microsoft.com/office/drawing/2014/main" id="{EA4755C1-18CC-4FD3-A030-3DAF469919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310904-DE8F-4B8E-99C6-5AFA03672FFA}" type="datetimeFigureOut">
              <a:rPr lang="en-US" smtClean="0"/>
              <a:t>2/17/2026</a:t>
            </a:fld>
            <a:endParaRPr lang="en-US" dirty="0"/>
          </a:p>
        </p:txBody>
      </p:sp>
      <p:sp>
        <p:nvSpPr>
          <p:cNvPr id="5" name="Footer Placeholder 4">
            <a:extLst>
              <a:ext uri="{FF2B5EF4-FFF2-40B4-BE49-F238E27FC236}">
                <a16:creationId xmlns:a16="http://schemas.microsoft.com/office/drawing/2014/main" id="{A8E029F1-B791-445F-A184-90CC7A1BEC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5AD98767-7C9E-42DE-9782-D932A0FF1BF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5FADE3-B84E-4AF7-91CC-AB47E1A43619}" type="slidenum">
              <a:rPr lang="en-US" smtClean="0"/>
              <a:t>‹#›</a:t>
            </a:fld>
            <a:endParaRPr lang="en-US" dirty="0"/>
          </a:p>
        </p:txBody>
      </p:sp>
      <p:pic>
        <p:nvPicPr>
          <p:cNvPr id="7" name="Picture 6" descr="A picture containing diagram&#10;&#10;Description automatically generated">
            <a:extLst>
              <a:ext uri="{FF2B5EF4-FFF2-40B4-BE49-F238E27FC236}">
                <a16:creationId xmlns:a16="http://schemas.microsoft.com/office/drawing/2014/main" id="{45849FE3-A71F-4B93-81F5-3BFC39AACCF2}"/>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0390574" y="221942"/>
            <a:ext cx="1593540" cy="159354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263488725"/>
      </p:ext>
    </p:extLst>
  </p:cSld>
  <p:clrMap bg1="lt1" tx1="dk1" bg2="lt2" tx2="dk2" accent1="accent1" accent2="accent2" accent3="accent3" accent4="accent4" accent5="accent5" accent6="accent6" hlink="hlink" folHlink="folHlink"/>
  <p:sldLayoutIdLst>
    <p:sldLayoutId id="2147483688" r:id="rId1"/>
    <p:sldLayoutId id="2147483700" r:id="rId2"/>
    <p:sldLayoutId id="2147483701" r:id="rId3"/>
    <p:sldLayoutId id="2147483702" r:id="rId4"/>
    <p:sldLayoutId id="2147483662" r:id="rId5"/>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112" userDrawn="1">
          <p15:clr>
            <a:srgbClr val="F26B43"/>
          </p15:clr>
        </p15:guide>
        <p15:guide id="2" pos="2568" userDrawn="1">
          <p15:clr>
            <a:srgbClr val="F26B43"/>
          </p15:clr>
        </p15:guide>
        <p15:guide id="3" pos="288" userDrawn="1">
          <p15:clr>
            <a:srgbClr val="5ACBF0"/>
          </p15:clr>
        </p15:guide>
        <p15:guide id="4" pos="7392" userDrawn="1">
          <p15:clr>
            <a:srgbClr val="5ACBF0"/>
          </p15:clr>
        </p15:guide>
        <p15:guide id="5" orient="horz" pos="576" userDrawn="1">
          <p15:clr>
            <a:srgbClr val="5ACBF0"/>
          </p15:clr>
        </p15:guide>
        <p15:guide id="6" orient="horz" pos="3744" userDrawn="1">
          <p15:clr>
            <a:srgbClr val="5ACBF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C80DF88-AC53-41A3-8067-D7E6D5DB195F}"/>
              </a:ext>
            </a:extLst>
          </p:cNvPr>
          <p:cNvSpPr>
            <a:spLocks noGrp="1"/>
          </p:cNvSpPr>
          <p:nvPr>
            <p:ph type="title"/>
          </p:nvPr>
        </p:nvSpPr>
        <p:spPr>
          <a:xfrm>
            <a:off x="457199" y="914400"/>
            <a:ext cx="11174819" cy="903767"/>
          </a:xfrm>
          <a:prstGeom prst="rect">
            <a:avLst/>
          </a:prstGeom>
        </p:spPr>
        <p:txBody>
          <a:bodyPr vert="horz" lIns="91440" tIns="45720" rIns="91440" bIns="45720" rtlCol="0" anchor="ctr">
            <a:normAutofit/>
          </a:bodyPr>
          <a:lstStyle/>
          <a:p>
            <a:r>
              <a:rPr lang="en-US"/>
              <a:t>Click to edit Master title style</a:t>
            </a:r>
          </a:p>
        </p:txBody>
      </p:sp>
      <p:sp>
        <p:nvSpPr>
          <p:cNvPr id="4" name="Date Placeholder 3">
            <a:extLst>
              <a:ext uri="{FF2B5EF4-FFF2-40B4-BE49-F238E27FC236}">
                <a16:creationId xmlns:a16="http://schemas.microsoft.com/office/drawing/2014/main" id="{EA4755C1-18CC-4FD3-A030-3DAF469919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310904-DE8F-4B8E-99C6-5AFA03672FFA}" type="datetimeFigureOut">
              <a:rPr lang="en-US" smtClean="0"/>
              <a:t>2/17/2026</a:t>
            </a:fld>
            <a:endParaRPr lang="en-US" dirty="0"/>
          </a:p>
        </p:txBody>
      </p:sp>
      <p:sp>
        <p:nvSpPr>
          <p:cNvPr id="5" name="Footer Placeholder 4">
            <a:extLst>
              <a:ext uri="{FF2B5EF4-FFF2-40B4-BE49-F238E27FC236}">
                <a16:creationId xmlns:a16="http://schemas.microsoft.com/office/drawing/2014/main" id="{A8E029F1-B791-445F-A184-90CC7A1BEC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5AD98767-7C9E-42DE-9782-D932A0FF1BF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5FADE3-B84E-4AF7-91CC-AB47E1A43619}" type="slidenum">
              <a:rPr lang="en-US" smtClean="0"/>
              <a:t>‹#›</a:t>
            </a:fld>
            <a:endParaRPr lang="en-US" dirty="0"/>
          </a:p>
        </p:txBody>
      </p:sp>
    </p:spTree>
    <p:extLst>
      <p:ext uri="{BB962C8B-B14F-4D97-AF65-F5344CB8AC3E}">
        <p14:creationId xmlns:p14="http://schemas.microsoft.com/office/powerpoint/2010/main" val="2911603562"/>
      </p:ext>
    </p:extLst>
  </p:cSld>
  <p:clrMap bg1="lt1" tx1="dk1" bg2="lt2" tx2="dk2" accent1="accent1" accent2="accent2" accent3="accent3" accent4="accent4" accent5="accent5" accent6="accent6" hlink="hlink" folHlink="folHlink"/>
  <p:sldLayoutIdLst>
    <p:sldLayoutId id="2147483729" r:id="rId1"/>
    <p:sldLayoutId id="2147483711" r:id="rId2"/>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112" userDrawn="1">
          <p15:clr>
            <a:srgbClr val="F26B43"/>
          </p15:clr>
        </p15:guide>
        <p15:guide id="2" pos="2568" userDrawn="1">
          <p15:clr>
            <a:srgbClr val="F26B43"/>
          </p15:clr>
        </p15:guide>
        <p15:guide id="3" pos="288" userDrawn="1">
          <p15:clr>
            <a:srgbClr val="5ACBF0"/>
          </p15:clr>
        </p15:guide>
        <p15:guide id="4" pos="7392" userDrawn="1">
          <p15:clr>
            <a:srgbClr val="5ACBF0"/>
          </p15:clr>
        </p15:guide>
        <p15:guide id="5" orient="horz" pos="576" userDrawn="1">
          <p15:clr>
            <a:srgbClr val="5ACBF0"/>
          </p15:clr>
        </p15:guide>
        <p15:guide id="6" orient="horz" pos="3744" userDrawn="1">
          <p15:clr>
            <a:srgbClr val="5ACBF0"/>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C80DF88-AC53-41A3-8067-D7E6D5DB195F}"/>
              </a:ext>
            </a:extLst>
          </p:cNvPr>
          <p:cNvSpPr>
            <a:spLocks noGrp="1"/>
          </p:cNvSpPr>
          <p:nvPr>
            <p:ph type="title"/>
          </p:nvPr>
        </p:nvSpPr>
        <p:spPr>
          <a:xfrm>
            <a:off x="457199" y="914400"/>
            <a:ext cx="11174819" cy="903767"/>
          </a:xfrm>
          <a:prstGeom prst="rect">
            <a:avLst/>
          </a:prstGeom>
        </p:spPr>
        <p:txBody>
          <a:bodyPr vert="horz" lIns="91440" tIns="45720" rIns="91440" bIns="45720" rtlCol="0" anchor="ctr">
            <a:normAutofit/>
          </a:bodyPr>
          <a:lstStyle/>
          <a:p>
            <a:r>
              <a:rPr lang="en-US"/>
              <a:t>Click to edit Master title style</a:t>
            </a:r>
          </a:p>
        </p:txBody>
      </p:sp>
      <p:sp>
        <p:nvSpPr>
          <p:cNvPr id="4" name="Date Placeholder 3">
            <a:extLst>
              <a:ext uri="{FF2B5EF4-FFF2-40B4-BE49-F238E27FC236}">
                <a16:creationId xmlns:a16="http://schemas.microsoft.com/office/drawing/2014/main" id="{EA4755C1-18CC-4FD3-A030-3DAF469919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310904-DE8F-4B8E-99C6-5AFA03672FFA}" type="datetimeFigureOut">
              <a:rPr lang="en-US" smtClean="0"/>
              <a:t>2/17/2026</a:t>
            </a:fld>
            <a:endParaRPr lang="en-US" dirty="0"/>
          </a:p>
        </p:txBody>
      </p:sp>
      <p:sp>
        <p:nvSpPr>
          <p:cNvPr id="5" name="Footer Placeholder 4">
            <a:extLst>
              <a:ext uri="{FF2B5EF4-FFF2-40B4-BE49-F238E27FC236}">
                <a16:creationId xmlns:a16="http://schemas.microsoft.com/office/drawing/2014/main" id="{A8E029F1-B791-445F-A184-90CC7A1BEC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5AD98767-7C9E-42DE-9782-D932A0FF1BF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5FADE3-B84E-4AF7-91CC-AB47E1A43619}" type="slidenum">
              <a:rPr lang="en-US" smtClean="0"/>
              <a:t>‹#›</a:t>
            </a:fld>
            <a:endParaRPr lang="en-US" dirty="0"/>
          </a:p>
        </p:txBody>
      </p:sp>
    </p:spTree>
    <p:extLst>
      <p:ext uri="{BB962C8B-B14F-4D97-AF65-F5344CB8AC3E}">
        <p14:creationId xmlns:p14="http://schemas.microsoft.com/office/powerpoint/2010/main" val="1044508539"/>
      </p:ext>
    </p:extLst>
  </p:cSld>
  <p:clrMap bg1="lt1" tx1="dk1" bg2="lt2" tx2="dk2" accent1="accent1" accent2="accent2" accent3="accent3" accent4="accent4" accent5="accent5" accent6="accent6" hlink="hlink" folHlink="folHlink"/>
  <p:sldLayoutIdLst>
    <p:sldLayoutId id="2147483730" r:id="rId1"/>
    <p:sldLayoutId id="2147483723" r:id="rId2"/>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112" userDrawn="1">
          <p15:clr>
            <a:srgbClr val="F26B43"/>
          </p15:clr>
        </p15:guide>
        <p15:guide id="2" pos="2568" userDrawn="1">
          <p15:clr>
            <a:srgbClr val="F26B43"/>
          </p15:clr>
        </p15:guide>
        <p15:guide id="3" pos="288" userDrawn="1">
          <p15:clr>
            <a:srgbClr val="5ACBF0"/>
          </p15:clr>
        </p15:guide>
        <p15:guide id="4" pos="7392" userDrawn="1">
          <p15:clr>
            <a:srgbClr val="5ACBF0"/>
          </p15:clr>
        </p15:guide>
        <p15:guide id="5" orient="horz" pos="576" userDrawn="1">
          <p15:clr>
            <a:srgbClr val="5ACBF0"/>
          </p15:clr>
        </p15:guide>
        <p15:guide id="6" orient="horz" pos="3744" userDrawn="1">
          <p15:clr>
            <a:srgbClr val="5ACBF0"/>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C80DF88-AC53-41A3-8067-D7E6D5DB195F}"/>
              </a:ext>
            </a:extLst>
          </p:cNvPr>
          <p:cNvSpPr>
            <a:spLocks noGrp="1"/>
          </p:cNvSpPr>
          <p:nvPr>
            <p:ph type="title"/>
          </p:nvPr>
        </p:nvSpPr>
        <p:spPr>
          <a:xfrm>
            <a:off x="457199" y="914400"/>
            <a:ext cx="11174819" cy="903767"/>
          </a:xfrm>
          <a:prstGeom prst="rect">
            <a:avLst/>
          </a:prstGeom>
        </p:spPr>
        <p:txBody>
          <a:bodyPr vert="horz" lIns="91440" tIns="45720" rIns="91440" bIns="45720" rtlCol="0" anchor="ctr">
            <a:normAutofit/>
          </a:bodyPr>
          <a:lstStyle/>
          <a:p>
            <a:r>
              <a:rPr lang="en-US"/>
              <a:t>Click to edit Master title style</a:t>
            </a:r>
          </a:p>
        </p:txBody>
      </p:sp>
      <p:sp>
        <p:nvSpPr>
          <p:cNvPr id="4" name="Date Placeholder 3">
            <a:extLst>
              <a:ext uri="{FF2B5EF4-FFF2-40B4-BE49-F238E27FC236}">
                <a16:creationId xmlns:a16="http://schemas.microsoft.com/office/drawing/2014/main" id="{EA4755C1-18CC-4FD3-A030-3DAF469919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310904-DE8F-4B8E-99C6-5AFA03672FFA}" type="datetimeFigureOut">
              <a:rPr lang="en-US" smtClean="0"/>
              <a:t>2/17/2026</a:t>
            </a:fld>
            <a:endParaRPr lang="en-US" dirty="0"/>
          </a:p>
        </p:txBody>
      </p:sp>
      <p:sp>
        <p:nvSpPr>
          <p:cNvPr id="5" name="Footer Placeholder 4">
            <a:extLst>
              <a:ext uri="{FF2B5EF4-FFF2-40B4-BE49-F238E27FC236}">
                <a16:creationId xmlns:a16="http://schemas.microsoft.com/office/drawing/2014/main" id="{A8E029F1-B791-445F-A184-90CC7A1BEC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5AD98767-7C9E-42DE-9782-D932A0FF1BF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5FADE3-B84E-4AF7-91CC-AB47E1A43619}" type="slidenum">
              <a:rPr lang="en-US" smtClean="0"/>
              <a:t>‹#›</a:t>
            </a:fld>
            <a:endParaRPr lang="en-US" dirty="0"/>
          </a:p>
        </p:txBody>
      </p:sp>
    </p:spTree>
    <p:extLst>
      <p:ext uri="{BB962C8B-B14F-4D97-AF65-F5344CB8AC3E}">
        <p14:creationId xmlns:p14="http://schemas.microsoft.com/office/powerpoint/2010/main" val="2032013640"/>
      </p:ext>
    </p:extLst>
  </p:cSld>
  <p:clrMap bg1="lt1" tx1="dk1" bg2="lt2" tx2="dk2" accent1="accent1" accent2="accent2" accent3="accent3" accent4="accent4" accent5="accent5" accent6="accent6" hlink="hlink" folHlink="folHlink"/>
  <p:sldLayoutIdLst>
    <p:sldLayoutId id="2147483731" r:id="rId1"/>
    <p:sldLayoutId id="2147483704" r:id="rId2"/>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112" userDrawn="1">
          <p15:clr>
            <a:srgbClr val="F26B43"/>
          </p15:clr>
        </p15:guide>
        <p15:guide id="2" pos="2568" userDrawn="1">
          <p15:clr>
            <a:srgbClr val="F26B43"/>
          </p15:clr>
        </p15:guide>
        <p15:guide id="3" pos="288" userDrawn="1">
          <p15:clr>
            <a:srgbClr val="5ACBF0"/>
          </p15:clr>
        </p15:guide>
        <p15:guide id="4" pos="7392" userDrawn="1">
          <p15:clr>
            <a:srgbClr val="5ACBF0"/>
          </p15:clr>
        </p15:guide>
        <p15:guide id="5" orient="horz" pos="576" userDrawn="1">
          <p15:clr>
            <a:srgbClr val="5ACBF0"/>
          </p15:clr>
        </p15:guide>
        <p15:guide id="6" orient="horz" pos="3744" userDrawn="1">
          <p15:clr>
            <a:srgbClr val="5ACBF0"/>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1.jpg"/></Relationships>
</file>

<file path=ppt/slides/_rels/slide1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2.jpeg"/><Relationship Id="rId7"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18.jpeg"/><Relationship Id="rId4" Type="http://schemas.openxmlformats.org/officeDocument/2006/relationships/image" Target="../media/image1.jpg"/><Relationship Id="rId9"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jp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jp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jp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1.jp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24.jpeg"/><Relationship Id="rId2" Type="http://schemas.openxmlformats.org/officeDocument/2006/relationships/slideLayout" Target="../slideLayouts/slideLayout1.xml"/><Relationship Id="rId1" Type="http://schemas.openxmlformats.org/officeDocument/2006/relationships/video" Target="https://www.youtube.com/embed/xSRX3pU2LSQ?feature=oembed" TargetMode="External"/><Relationship Id="rId6" Type="http://schemas.openxmlformats.org/officeDocument/2006/relationships/hyperlink" Target="https://youtu.be/xSRX3pU2LSQ?si=WZVC7AL8qD92qq6E" TargetMode="External"/><Relationship Id="rId5" Type="http://schemas.openxmlformats.org/officeDocument/2006/relationships/image" Target="../media/image1.jpg"/><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hyperlink" Target="https://youtu.be/Vnujhnn3RQE" TargetMode="External"/><Relationship Id="rId2" Type="http://schemas.openxmlformats.org/officeDocument/2006/relationships/slideLayout" Target="../slideLayouts/slideLayout1.xml"/><Relationship Id="rId1" Type="http://schemas.openxmlformats.org/officeDocument/2006/relationships/video" Target="https://www.youtube.com/embed/Vnujhnn3RQE?feature=oembed" TargetMode="External"/><Relationship Id="rId6" Type="http://schemas.openxmlformats.org/officeDocument/2006/relationships/image" Target="../media/image25.jpeg"/><Relationship Id="rId5" Type="http://schemas.openxmlformats.org/officeDocument/2006/relationships/image" Target="../media/image1.jpg"/><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jp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1.jp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1.jp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1.jp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1.jp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1.jp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jp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1.jp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bstract image of curvy lines">
            <a:extLst>
              <a:ext uri="{FF2B5EF4-FFF2-40B4-BE49-F238E27FC236}">
                <a16:creationId xmlns:a16="http://schemas.microsoft.com/office/drawing/2014/main" id="{81F59575-96AE-45B0-B1FB-3CFC139E9D12}"/>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p:blipFill>
        <p:spPr>
          <a:xfrm>
            <a:off x="225" y="0"/>
            <a:ext cx="12191550" cy="6857999"/>
          </a:xfrm>
        </p:spPr>
      </p:pic>
      <p:pic>
        <p:nvPicPr>
          <p:cNvPr id="3" name="Picture 2" descr="A picture containing diagram&#10;&#10;Description automatically generated">
            <a:extLst>
              <a:ext uri="{FF2B5EF4-FFF2-40B4-BE49-F238E27FC236}">
                <a16:creationId xmlns:a16="http://schemas.microsoft.com/office/drawing/2014/main" id="{0FFA63A4-A63F-40F7-BF02-EC1D323229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72165" y="147918"/>
            <a:ext cx="1680881" cy="1680881"/>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TextBox 4">
            <a:extLst>
              <a:ext uri="{FF2B5EF4-FFF2-40B4-BE49-F238E27FC236}">
                <a16:creationId xmlns:a16="http://schemas.microsoft.com/office/drawing/2014/main" id="{8D82105C-8C0F-4A30-8F12-D6353C33047A}"/>
              </a:ext>
            </a:extLst>
          </p:cNvPr>
          <p:cNvSpPr txBox="1"/>
          <p:nvPr/>
        </p:nvSpPr>
        <p:spPr>
          <a:xfrm>
            <a:off x="-1061135" y="-750048"/>
            <a:ext cx="1588479" cy="2354729"/>
          </a:xfrm>
          <a:prstGeom prst="rect">
            <a:avLst/>
          </a:prstGeom>
          <a:noFill/>
        </p:spPr>
        <p:txBody>
          <a:bodyPr wrap="square" rtlCol="0">
            <a:spAutoFit/>
          </a:bodyPr>
          <a:lstStyle/>
          <a:p>
            <a:endParaRPr lang="es-419" dirty="0"/>
          </a:p>
        </p:txBody>
      </p:sp>
      <p:pic>
        <p:nvPicPr>
          <p:cNvPr id="1032" name="Picture 8" descr="transfiguración 2">
            <a:extLst>
              <a:ext uri="{FF2B5EF4-FFF2-40B4-BE49-F238E27FC236}">
                <a16:creationId xmlns:a16="http://schemas.microsoft.com/office/drawing/2014/main" id="{8335F63C-8AA3-4A29-803E-3BF5ADFE45C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7566" y="605116"/>
            <a:ext cx="3714601" cy="540123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08347D8D-E852-43D5-858E-2D01BE57FA93}"/>
              </a:ext>
            </a:extLst>
          </p:cNvPr>
          <p:cNvSpPr>
            <a:spLocks noGrp="1"/>
          </p:cNvSpPr>
          <p:nvPr>
            <p:ph type="title"/>
          </p:nvPr>
        </p:nvSpPr>
        <p:spPr>
          <a:xfrm>
            <a:off x="3299012" y="2695198"/>
            <a:ext cx="9179859" cy="3557686"/>
          </a:xfrm>
        </p:spPr>
        <p:txBody>
          <a:bodyPr anchor="t" anchorCtr="0">
            <a:normAutofit fontScale="90000"/>
          </a:bodyPr>
          <a:lstStyle/>
          <a:p>
            <a:pPr algn="ctr"/>
            <a:r>
              <a:rPr lang="es-419" sz="3300" dirty="0">
                <a:latin typeface="Comic Sans MS" panose="030F0702030302020204" pitchFamily="66" charset="0"/>
              </a:rPr>
              <a:t>Ministerio </a:t>
            </a:r>
            <a:br>
              <a:rPr lang="es-419" sz="3300" dirty="0">
                <a:latin typeface="Comic Sans MS" panose="030F0702030302020204" pitchFamily="66" charset="0"/>
              </a:rPr>
            </a:br>
            <a:r>
              <a:rPr lang="es-419" sz="3300" dirty="0">
                <a:latin typeface="Comic Sans MS" panose="030F0702030302020204" pitchFamily="66" charset="0"/>
              </a:rPr>
              <a:t>Amigos de Jesús y María</a:t>
            </a:r>
            <a:br>
              <a:rPr lang="es-419" dirty="0">
                <a:latin typeface="Comic Sans MS" panose="030F0702030302020204" pitchFamily="66" charset="0"/>
              </a:rPr>
            </a:br>
            <a:r>
              <a:rPr lang="es-419" dirty="0">
                <a:latin typeface="Comic Sans MS" panose="030F0702030302020204" pitchFamily="66" charset="0"/>
              </a:rPr>
              <a:t>La transfiguración</a:t>
            </a:r>
            <a:br>
              <a:rPr lang="es-419" dirty="0">
                <a:latin typeface="Comic Sans MS" panose="030F0702030302020204" pitchFamily="66" charset="0"/>
              </a:rPr>
            </a:br>
            <a:r>
              <a:rPr lang="es-419" sz="2000" b="1" dirty="0">
                <a:latin typeface="Comic Sans MS" panose="030F0702030302020204" pitchFamily="66" charset="0"/>
              </a:rPr>
              <a:t>Ciclo C – II domingo de cuaresma</a:t>
            </a:r>
            <a:br>
              <a:rPr lang="es-419" sz="2000" b="1" dirty="0">
                <a:latin typeface="Comic Sans MS" panose="030F0702030302020204" pitchFamily="66" charset="0"/>
              </a:rPr>
            </a:br>
            <a:r>
              <a:rPr lang="es-419" sz="2000" b="1" dirty="0">
                <a:latin typeface="Comic Sans MS" panose="030F0702030302020204" pitchFamily="66" charset="0"/>
              </a:rPr>
              <a:t>Lucas 9, 28b-36</a:t>
            </a:r>
            <a:br>
              <a:rPr lang="es-419" sz="2000" b="1" dirty="0">
                <a:latin typeface="Comic Sans MS" panose="030F0702030302020204" pitchFamily="66" charset="0"/>
              </a:rPr>
            </a:br>
            <a:r>
              <a:rPr lang="es-419" sz="2000" b="1" dirty="0">
                <a:latin typeface="Comic Sans MS" panose="030F0702030302020204" pitchFamily="66" charset="0"/>
              </a:rPr>
              <a:t>www.fcpeace.org</a:t>
            </a:r>
            <a:br>
              <a:rPr lang="es-419" sz="2000" b="1" dirty="0">
                <a:latin typeface="Comic Sans MS" panose="030F0702030302020204" pitchFamily="66" charset="0"/>
              </a:rPr>
            </a:br>
            <a:endParaRPr lang="es-419" sz="2000" b="1" dirty="0">
              <a:latin typeface="Comic Sans MS" panose="030F0702030302020204" pitchFamily="66" charset="0"/>
            </a:endParaRPr>
          </a:p>
        </p:txBody>
      </p:sp>
    </p:spTree>
    <p:extLst>
      <p:ext uri="{BB962C8B-B14F-4D97-AF65-F5344CB8AC3E}">
        <p14:creationId xmlns:p14="http://schemas.microsoft.com/office/powerpoint/2010/main" val="15583151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bstract image of curvy lines">
            <a:extLst>
              <a:ext uri="{FF2B5EF4-FFF2-40B4-BE49-F238E27FC236}">
                <a16:creationId xmlns:a16="http://schemas.microsoft.com/office/drawing/2014/main" id="{81F59575-96AE-45B0-B1FB-3CFC139E9D12}"/>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p:blipFill>
        <p:spPr>
          <a:xfrm>
            <a:off x="450" y="9147"/>
            <a:ext cx="12191550" cy="6857999"/>
          </a:xfrm>
        </p:spPr>
      </p:pic>
      <p:pic>
        <p:nvPicPr>
          <p:cNvPr id="3" name="Picture 2" descr="A picture containing diagram&#10;&#10;Description automatically generated">
            <a:extLst>
              <a:ext uri="{FF2B5EF4-FFF2-40B4-BE49-F238E27FC236}">
                <a16:creationId xmlns:a16="http://schemas.microsoft.com/office/drawing/2014/main" id="{0FFA63A4-A63F-40F7-BF02-EC1D323229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72165" y="147918"/>
            <a:ext cx="1680881" cy="1680881"/>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TextBox 4">
            <a:extLst>
              <a:ext uri="{FF2B5EF4-FFF2-40B4-BE49-F238E27FC236}">
                <a16:creationId xmlns:a16="http://schemas.microsoft.com/office/drawing/2014/main" id="{8D82105C-8C0F-4A30-8F12-D6353C33047A}"/>
              </a:ext>
            </a:extLst>
          </p:cNvPr>
          <p:cNvSpPr txBox="1"/>
          <p:nvPr/>
        </p:nvSpPr>
        <p:spPr>
          <a:xfrm>
            <a:off x="-1061135" y="-750048"/>
            <a:ext cx="1588479" cy="2354729"/>
          </a:xfrm>
          <a:prstGeom prst="rect">
            <a:avLst/>
          </a:prstGeom>
          <a:noFill/>
        </p:spPr>
        <p:txBody>
          <a:bodyPr wrap="square" rtlCol="0">
            <a:spAutoFit/>
          </a:bodyPr>
          <a:lstStyle/>
          <a:p>
            <a:endParaRPr lang="es-419" dirty="0"/>
          </a:p>
        </p:txBody>
      </p:sp>
      <p:sp>
        <p:nvSpPr>
          <p:cNvPr id="4" name="Title 3">
            <a:extLst>
              <a:ext uri="{FF2B5EF4-FFF2-40B4-BE49-F238E27FC236}">
                <a16:creationId xmlns:a16="http://schemas.microsoft.com/office/drawing/2014/main" id="{08347D8D-E852-43D5-858E-2D01BE57FA93}"/>
              </a:ext>
            </a:extLst>
          </p:cNvPr>
          <p:cNvSpPr>
            <a:spLocks noGrp="1"/>
          </p:cNvSpPr>
          <p:nvPr>
            <p:ph type="title"/>
          </p:nvPr>
        </p:nvSpPr>
        <p:spPr>
          <a:xfrm>
            <a:off x="138954" y="205251"/>
            <a:ext cx="9179859" cy="783107"/>
          </a:xfrm>
        </p:spPr>
        <p:txBody>
          <a:bodyPr anchor="t" anchorCtr="0">
            <a:normAutofit/>
          </a:bodyPr>
          <a:lstStyle/>
          <a:p>
            <a:pPr algn="ctr">
              <a:lnSpc>
                <a:spcPts val="3900"/>
              </a:lnSpc>
            </a:pPr>
            <a:r>
              <a:rPr lang="es-ES" sz="2400" dirty="0">
                <a:latin typeface="Comic Sans MS" panose="030F0702030302020204" pitchFamily="66" charset="0"/>
              </a:rPr>
              <a:t>¿Por qué Pedro quiere quedarse en el monte?</a:t>
            </a:r>
            <a:endParaRPr lang="es-419" sz="2400" dirty="0">
              <a:latin typeface="Comic Sans MS" panose="030F0702030302020204" pitchFamily="66" charset="0"/>
            </a:endParaRPr>
          </a:p>
        </p:txBody>
      </p:sp>
      <p:sp>
        <p:nvSpPr>
          <p:cNvPr id="12" name="TextBox 11">
            <a:extLst>
              <a:ext uri="{FF2B5EF4-FFF2-40B4-BE49-F238E27FC236}">
                <a16:creationId xmlns:a16="http://schemas.microsoft.com/office/drawing/2014/main" id="{0EA19B67-32D5-4492-AA8D-C7066AEC488C}"/>
              </a:ext>
            </a:extLst>
          </p:cNvPr>
          <p:cNvSpPr txBox="1"/>
          <p:nvPr/>
        </p:nvSpPr>
        <p:spPr>
          <a:xfrm>
            <a:off x="14220220" y="5470670"/>
            <a:ext cx="740281" cy="1180972"/>
          </a:xfrm>
          <a:prstGeom prst="rect">
            <a:avLst/>
          </a:prstGeom>
          <a:noFill/>
        </p:spPr>
        <p:txBody>
          <a:bodyPr wrap="square" rtlCol="0">
            <a:spAutoFit/>
          </a:bodyPr>
          <a:lstStyle/>
          <a:p>
            <a:endParaRPr lang="es-419" dirty="0"/>
          </a:p>
        </p:txBody>
      </p:sp>
      <p:pic>
        <p:nvPicPr>
          <p:cNvPr id="14" name="Picture 8" descr="English: unfoldingWord® Open Bible Stories - 36.html">
            <a:extLst>
              <a:ext uri="{FF2B5EF4-FFF2-40B4-BE49-F238E27FC236}">
                <a16:creationId xmlns:a16="http://schemas.microsoft.com/office/drawing/2014/main" id="{65A15842-2C9B-4C9A-B934-0B62E43F03D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5088" y="1604681"/>
            <a:ext cx="4519360" cy="254214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D6234047-F61E-4FA2-97A0-C78BA06F8BA6}"/>
              </a:ext>
            </a:extLst>
          </p:cNvPr>
          <p:cNvSpPr txBox="1"/>
          <p:nvPr/>
        </p:nvSpPr>
        <p:spPr>
          <a:xfrm>
            <a:off x="5522192" y="2691085"/>
            <a:ext cx="6054112" cy="1200329"/>
          </a:xfrm>
          <a:prstGeom prst="rect">
            <a:avLst/>
          </a:prstGeom>
          <a:noFill/>
        </p:spPr>
        <p:txBody>
          <a:bodyPr wrap="square">
            <a:spAutoFit/>
          </a:bodyPr>
          <a:lstStyle/>
          <a:p>
            <a:r>
              <a:rPr lang="es-ES" sz="2400" dirty="0">
                <a:highlight>
                  <a:srgbClr val="FFFF00"/>
                </a:highlight>
                <a:latin typeface="Comic Sans MS" panose="030F0702030302020204" pitchFamily="66" charset="0"/>
              </a:rPr>
              <a:t>Se siente feliz en la gloria de Dios.</a:t>
            </a:r>
          </a:p>
          <a:p>
            <a:r>
              <a:rPr lang="es-ES" sz="2400" dirty="0">
                <a:highlight>
                  <a:srgbClr val="FFFF00"/>
                </a:highlight>
                <a:latin typeface="Comic Sans MS" panose="030F0702030302020204" pitchFamily="66" charset="0"/>
              </a:rPr>
              <a:t>Pero en la tierra tenemos que seguir luchando por el Reino de Dios.</a:t>
            </a:r>
            <a:endParaRPr lang="es-419" sz="2400" dirty="0">
              <a:highlight>
                <a:srgbClr val="FFFF00"/>
              </a:highlight>
              <a:latin typeface="Comic Sans MS" panose="030F0702030302020204" pitchFamily="66" charset="0"/>
            </a:endParaRPr>
          </a:p>
        </p:txBody>
      </p:sp>
      <p:sp>
        <p:nvSpPr>
          <p:cNvPr id="16" name="TextBox 15">
            <a:extLst>
              <a:ext uri="{FF2B5EF4-FFF2-40B4-BE49-F238E27FC236}">
                <a16:creationId xmlns:a16="http://schemas.microsoft.com/office/drawing/2014/main" id="{0B7D3925-84D8-487D-98B1-ECB616A07F19}"/>
              </a:ext>
            </a:extLst>
          </p:cNvPr>
          <p:cNvSpPr txBox="1"/>
          <p:nvPr/>
        </p:nvSpPr>
        <p:spPr>
          <a:xfrm>
            <a:off x="527344" y="4750875"/>
            <a:ext cx="8010144" cy="461665"/>
          </a:xfrm>
          <a:prstGeom prst="rect">
            <a:avLst/>
          </a:prstGeom>
          <a:noFill/>
        </p:spPr>
        <p:txBody>
          <a:bodyPr wrap="square">
            <a:spAutoFit/>
          </a:bodyPr>
          <a:lstStyle/>
          <a:p>
            <a:r>
              <a:rPr lang="es-ES" sz="2400" cap="all" dirty="0">
                <a:solidFill>
                  <a:schemeClr val="bg1"/>
                </a:solidFill>
                <a:latin typeface="Comic Sans MS" panose="030F0702030302020204" pitchFamily="66" charset="0"/>
              </a:rPr>
              <a:t>¿Por qué Dios les habla? </a:t>
            </a:r>
            <a:endParaRPr lang="es-419" sz="2400" cap="all" dirty="0">
              <a:solidFill>
                <a:schemeClr val="bg1"/>
              </a:solidFill>
            </a:endParaRPr>
          </a:p>
        </p:txBody>
      </p:sp>
      <p:sp>
        <p:nvSpPr>
          <p:cNvPr id="18" name="TextBox 17">
            <a:extLst>
              <a:ext uri="{FF2B5EF4-FFF2-40B4-BE49-F238E27FC236}">
                <a16:creationId xmlns:a16="http://schemas.microsoft.com/office/drawing/2014/main" id="{48C8D780-821C-4078-A7F2-60C787E52B8F}"/>
              </a:ext>
            </a:extLst>
          </p:cNvPr>
          <p:cNvSpPr txBox="1"/>
          <p:nvPr/>
        </p:nvSpPr>
        <p:spPr>
          <a:xfrm>
            <a:off x="527344" y="5437691"/>
            <a:ext cx="11414720" cy="461665"/>
          </a:xfrm>
          <a:prstGeom prst="rect">
            <a:avLst/>
          </a:prstGeom>
          <a:noFill/>
        </p:spPr>
        <p:txBody>
          <a:bodyPr wrap="square">
            <a:spAutoFit/>
          </a:bodyPr>
          <a:lstStyle/>
          <a:p>
            <a:r>
              <a:rPr lang="es-ES" sz="2400" dirty="0">
                <a:highlight>
                  <a:srgbClr val="FFFF00"/>
                </a:highlight>
                <a:latin typeface="Comic Sans MS" panose="030F0702030302020204" pitchFamily="66" charset="0"/>
              </a:rPr>
              <a:t>Quiere confirmar que Jesús es su hijo, el Prometido, y hay que escucharlo</a:t>
            </a:r>
            <a:endParaRPr lang="es-419" sz="2400" dirty="0"/>
          </a:p>
        </p:txBody>
      </p:sp>
    </p:spTree>
    <p:extLst>
      <p:ext uri="{BB962C8B-B14F-4D97-AF65-F5344CB8AC3E}">
        <p14:creationId xmlns:p14="http://schemas.microsoft.com/office/powerpoint/2010/main" val="358376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circle(in)">
                                      <p:cBhvr>
                                        <p:cTn id="14" dur="20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anim calcmode="lin" valueType="num">
                                      <p:cBhvr>
                                        <p:cTn id="20" dur="1000" fill="hold"/>
                                        <p:tgtEl>
                                          <p:spTgt spid="15"/>
                                        </p:tgtEl>
                                        <p:attrNameLst>
                                          <p:attrName>ppt_x</p:attrName>
                                        </p:attrNameLst>
                                      </p:cBhvr>
                                      <p:tavLst>
                                        <p:tav tm="0">
                                          <p:val>
                                            <p:strVal val="#ppt_x"/>
                                          </p:val>
                                        </p:tav>
                                        <p:tav tm="100000">
                                          <p:val>
                                            <p:strVal val="#ppt_x"/>
                                          </p:val>
                                        </p:tav>
                                      </p:tavLst>
                                    </p:anim>
                                    <p:anim calcmode="lin" valueType="num">
                                      <p:cBhvr>
                                        <p:cTn id="2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1000"/>
                                        <p:tgtEl>
                                          <p:spTgt spid="16"/>
                                        </p:tgtEl>
                                      </p:cBhvr>
                                    </p:animEffect>
                                    <p:anim calcmode="lin" valueType="num">
                                      <p:cBhvr>
                                        <p:cTn id="27" dur="1000" fill="hold"/>
                                        <p:tgtEl>
                                          <p:spTgt spid="16"/>
                                        </p:tgtEl>
                                        <p:attrNameLst>
                                          <p:attrName>ppt_x</p:attrName>
                                        </p:attrNameLst>
                                      </p:cBhvr>
                                      <p:tavLst>
                                        <p:tav tm="0">
                                          <p:val>
                                            <p:strVal val="#ppt_x"/>
                                          </p:val>
                                        </p:tav>
                                        <p:tav tm="100000">
                                          <p:val>
                                            <p:strVal val="#ppt_x"/>
                                          </p:val>
                                        </p:tav>
                                      </p:tavLst>
                                    </p:anim>
                                    <p:anim calcmode="lin" valueType="num">
                                      <p:cBhvr>
                                        <p:cTn id="28"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1000"/>
                                        <p:tgtEl>
                                          <p:spTgt spid="18"/>
                                        </p:tgtEl>
                                      </p:cBhvr>
                                    </p:animEffect>
                                    <p:anim calcmode="lin" valueType="num">
                                      <p:cBhvr>
                                        <p:cTn id="34" dur="1000" fill="hold"/>
                                        <p:tgtEl>
                                          <p:spTgt spid="18"/>
                                        </p:tgtEl>
                                        <p:attrNameLst>
                                          <p:attrName>ppt_x</p:attrName>
                                        </p:attrNameLst>
                                      </p:cBhvr>
                                      <p:tavLst>
                                        <p:tav tm="0">
                                          <p:val>
                                            <p:strVal val="#ppt_x"/>
                                          </p:val>
                                        </p:tav>
                                        <p:tav tm="100000">
                                          <p:val>
                                            <p:strVal val="#ppt_x"/>
                                          </p:val>
                                        </p:tav>
                                      </p:tavLst>
                                    </p:anim>
                                    <p:anim calcmode="lin" valueType="num">
                                      <p:cBhvr>
                                        <p:cTn id="35"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5" grpId="0"/>
      <p:bldP spid="16"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bstract image of curvy lines">
            <a:extLst>
              <a:ext uri="{FF2B5EF4-FFF2-40B4-BE49-F238E27FC236}">
                <a16:creationId xmlns:a16="http://schemas.microsoft.com/office/drawing/2014/main" id="{81F59575-96AE-45B0-B1FB-3CFC139E9D12}"/>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p:blipFill>
        <p:spPr>
          <a:xfrm>
            <a:off x="450" y="1"/>
            <a:ext cx="12191550" cy="6857999"/>
          </a:xfrm>
        </p:spPr>
      </p:pic>
      <p:pic>
        <p:nvPicPr>
          <p:cNvPr id="3" name="Picture 2" descr="A picture containing diagram&#10;&#10;Description automatically generated">
            <a:extLst>
              <a:ext uri="{FF2B5EF4-FFF2-40B4-BE49-F238E27FC236}">
                <a16:creationId xmlns:a16="http://schemas.microsoft.com/office/drawing/2014/main" id="{0FFA63A4-A63F-40F7-BF02-EC1D323229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72165" y="147918"/>
            <a:ext cx="1680881" cy="1680881"/>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TextBox 4">
            <a:extLst>
              <a:ext uri="{FF2B5EF4-FFF2-40B4-BE49-F238E27FC236}">
                <a16:creationId xmlns:a16="http://schemas.microsoft.com/office/drawing/2014/main" id="{8D82105C-8C0F-4A30-8F12-D6353C33047A}"/>
              </a:ext>
            </a:extLst>
          </p:cNvPr>
          <p:cNvSpPr txBox="1"/>
          <p:nvPr/>
        </p:nvSpPr>
        <p:spPr>
          <a:xfrm>
            <a:off x="-1061135" y="-750048"/>
            <a:ext cx="1588479" cy="2354729"/>
          </a:xfrm>
          <a:prstGeom prst="rect">
            <a:avLst/>
          </a:prstGeom>
          <a:noFill/>
        </p:spPr>
        <p:txBody>
          <a:bodyPr wrap="square" rtlCol="0">
            <a:spAutoFit/>
          </a:bodyPr>
          <a:lstStyle/>
          <a:p>
            <a:endParaRPr lang="es-419" dirty="0"/>
          </a:p>
        </p:txBody>
      </p:sp>
      <p:sp>
        <p:nvSpPr>
          <p:cNvPr id="4" name="Title 3">
            <a:extLst>
              <a:ext uri="{FF2B5EF4-FFF2-40B4-BE49-F238E27FC236}">
                <a16:creationId xmlns:a16="http://schemas.microsoft.com/office/drawing/2014/main" id="{08347D8D-E852-43D5-858E-2D01BE57FA93}"/>
              </a:ext>
            </a:extLst>
          </p:cNvPr>
          <p:cNvSpPr>
            <a:spLocks noGrp="1"/>
          </p:cNvSpPr>
          <p:nvPr>
            <p:ph type="title"/>
          </p:nvPr>
        </p:nvSpPr>
        <p:spPr>
          <a:xfrm>
            <a:off x="138954" y="205251"/>
            <a:ext cx="9179859" cy="783107"/>
          </a:xfrm>
        </p:spPr>
        <p:txBody>
          <a:bodyPr anchor="t" anchorCtr="0">
            <a:normAutofit/>
          </a:bodyPr>
          <a:lstStyle/>
          <a:p>
            <a:pPr algn="ctr">
              <a:lnSpc>
                <a:spcPts val="3900"/>
              </a:lnSpc>
            </a:pPr>
            <a:r>
              <a:rPr lang="es-ES" sz="2400" dirty="0">
                <a:latin typeface="Comic Sans MS" panose="030F0702030302020204" pitchFamily="66" charset="0"/>
              </a:rPr>
              <a:t>¿Cómo escuchamos a Jesús?</a:t>
            </a:r>
            <a:endParaRPr lang="es-419" sz="2400" dirty="0">
              <a:latin typeface="Comic Sans MS" panose="030F0702030302020204" pitchFamily="66" charset="0"/>
            </a:endParaRPr>
          </a:p>
        </p:txBody>
      </p:sp>
      <p:sp>
        <p:nvSpPr>
          <p:cNvPr id="12" name="TextBox 11">
            <a:extLst>
              <a:ext uri="{FF2B5EF4-FFF2-40B4-BE49-F238E27FC236}">
                <a16:creationId xmlns:a16="http://schemas.microsoft.com/office/drawing/2014/main" id="{0EA19B67-32D5-4492-AA8D-C7066AEC488C}"/>
              </a:ext>
            </a:extLst>
          </p:cNvPr>
          <p:cNvSpPr txBox="1"/>
          <p:nvPr/>
        </p:nvSpPr>
        <p:spPr>
          <a:xfrm>
            <a:off x="14220220" y="5470670"/>
            <a:ext cx="740281" cy="1180972"/>
          </a:xfrm>
          <a:prstGeom prst="rect">
            <a:avLst/>
          </a:prstGeom>
          <a:noFill/>
        </p:spPr>
        <p:txBody>
          <a:bodyPr wrap="square" rtlCol="0">
            <a:spAutoFit/>
          </a:bodyPr>
          <a:lstStyle/>
          <a:p>
            <a:endParaRPr lang="es-419" dirty="0"/>
          </a:p>
        </p:txBody>
      </p:sp>
      <p:pic>
        <p:nvPicPr>
          <p:cNvPr id="1034" name="Picture 10" descr="PNG y SVG de orar con fondo transparente para descargar">
            <a:extLst>
              <a:ext uri="{FF2B5EF4-FFF2-40B4-BE49-F238E27FC236}">
                <a16:creationId xmlns:a16="http://schemas.microsoft.com/office/drawing/2014/main" id="{C520A78E-0B9C-4307-8164-7CBC2E2B860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9235" y="1033852"/>
            <a:ext cx="3388209" cy="3388209"/>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Biblia Imágenes PNG Transparente Descarga gratuita | PNGMart">
            <a:extLst>
              <a:ext uri="{FF2B5EF4-FFF2-40B4-BE49-F238E27FC236}">
                <a16:creationId xmlns:a16="http://schemas.microsoft.com/office/drawing/2014/main" id="{6ED15BA2-9755-47A9-B639-E6B71C55622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76865" y="1021182"/>
            <a:ext cx="4643005" cy="1751076"/>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Free Silhouette of a family walking together SVG DXF EPS PNG - 104 craft  icon packs - Vector icon packs - SVG, PSD, PNG, EPS &amp;amp;amp; Icon">
            <a:extLst>
              <a:ext uri="{FF2B5EF4-FFF2-40B4-BE49-F238E27FC236}">
                <a16:creationId xmlns:a16="http://schemas.microsoft.com/office/drawing/2014/main" id="{FFE7126C-E1D3-4BC3-825D-9EA78AB5869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70824" y="2746070"/>
            <a:ext cx="2335149" cy="2335149"/>
          </a:xfrm>
          <a:prstGeom prst="rect">
            <a:avLst/>
          </a:prstGeom>
          <a:noFill/>
          <a:extLst>
            <a:ext uri="{909E8E84-426E-40DD-AFC4-6F175D3DCCD1}">
              <a14:hiddenFill xmlns:a14="http://schemas.microsoft.com/office/drawing/2010/main">
                <a:solidFill>
                  <a:srgbClr val="FFFFFF"/>
                </a:solidFill>
              </a14:hiddenFill>
            </a:ext>
          </a:extLst>
        </p:spPr>
      </p:pic>
      <p:pic>
        <p:nvPicPr>
          <p:cNvPr id="1056" name="Picture 32" descr="PNG y SVG de sacerdote con fondo transparente para descargar">
            <a:extLst>
              <a:ext uri="{FF2B5EF4-FFF2-40B4-BE49-F238E27FC236}">
                <a16:creationId xmlns:a16="http://schemas.microsoft.com/office/drawing/2014/main" id="{E20B210E-B8B4-4192-AD63-43673154D97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99520" y="-8904"/>
            <a:ext cx="4876800" cy="4876800"/>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a:extLst>
              <a:ext uri="{FF2B5EF4-FFF2-40B4-BE49-F238E27FC236}">
                <a16:creationId xmlns:a16="http://schemas.microsoft.com/office/drawing/2014/main" id="{2BE1259E-0BCB-4673-B236-BE8D6801D2B0}"/>
              </a:ext>
            </a:extLst>
          </p:cNvPr>
          <p:cNvSpPr txBox="1"/>
          <p:nvPr/>
        </p:nvSpPr>
        <p:spPr>
          <a:xfrm>
            <a:off x="815790" y="4227835"/>
            <a:ext cx="1813356" cy="369332"/>
          </a:xfrm>
          <a:prstGeom prst="rect">
            <a:avLst/>
          </a:prstGeom>
          <a:noFill/>
        </p:spPr>
        <p:txBody>
          <a:bodyPr wrap="square">
            <a:spAutoFit/>
          </a:bodyPr>
          <a:lstStyle/>
          <a:p>
            <a:r>
              <a:rPr lang="es-ES" dirty="0">
                <a:highlight>
                  <a:srgbClr val="FFFF00"/>
                </a:highlight>
                <a:latin typeface="Comic Sans MS" panose="030F0702030302020204" pitchFamily="66" charset="0"/>
              </a:rPr>
              <a:t>En la oración; </a:t>
            </a:r>
            <a:endParaRPr lang="es-419" dirty="0"/>
          </a:p>
        </p:txBody>
      </p:sp>
      <p:sp>
        <p:nvSpPr>
          <p:cNvPr id="33" name="TextBox 32">
            <a:extLst>
              <a:ext uri="{FF2B5EF4-FFF2-40B4-BE49-F238E27FC236}">
                <a16:creationId xmlns:a16="http://schemas.microsoft.com/office/drawing/2014/main" id="{73CC2E6E-83E7-49F1-A35B-AAFED1FBC7F9}"/>
              </a:ext>
            </a:extLst>
          </p:cNvPr>
          <p:cNvSpPr txBox="1"/>
          <p:nvPr/>
        </p:nvSpPr>
        <p:spPr>
          <a:xfrm>
            <a:off x="3636091" y="1272433"/>
            <a:ext cx="1942404" cy="369332"/>
          </a:xfrm>
          <a:prstGeom prst="rect">
            <a:avLst/>
          </a:prstGeom>
          <a:noFill/>
        </p:spPr>
        <p:txBody>
          <a:bodyPr wrap="square">
            <a:spAutoFit/>
          </a:bodyPr>
          <a:lstStyle/>
          <a:p>
            <a:r>
              <a:rPr lang="es-ES" dirty="0">
                <a:highlight>
                  <a:srgbClr val="FFFF00"/>
                </a:highlight>
                <a:latin typeface="Comic Sans MS" panose="030F0702030302020204" pitchFamily="66" charset="0"/>
              </a:rPr>
              <a:t>en el Evangelio; </a:t>
            </a:r>
            <a:endParaRPr lang="es-419" dirty="0"/>
          </a:p>
        </p:txBody>
      </p:sp>
      <p:sp>
        <p:nvSpPr>
          <p:cNvPr id="35" name="TextBox 34">
            <a:extLst>
              <a:ext uri="{FF2B5EF4-FFF2-40B4-BE49-F238E27FC236}">
                <a16:creationId xmlns:a16="http://schemas.microsoft.com/office/drawing/2014/main" id="{48BB4E07-50EB-4DE7-89EC-F97E35EF014D}"/>
              </a:ext>
            </a:extLst>
          </p:cNvPr>
          <p:cNvSpPr txBox="1"/>
          <p:nvPr/>
        </p:nvSpPr>
        <p:spPr>
          <a:xfrm>
            <a:off x="3577957" y="4798247"/>
            <a:ext cx="3227832" cy="369332"/>
          </a:xfrm>
          <a:prstGeom prst="rect">
            <a:avLst/>
          </a:prstGeom>
          <a:noFill/>
        </p:spPr>
        <p:txBody>
          <a:bodyPr wrap="square">
            <a:spAutoFit/>
          </a:bodyPr>
          <a:lstStyle/>
          <a:p>
            <a:r>
              <a:rPr lang="es-ES" dirty="0">
                <a:highlight>
                  <a:srgbClr val="FFFF00"/>
                </a:highlight>
                <a:latin typeface="Comic Sans MS" panose="030F0702030302020204" pitchFamily="66" charset="0"/>
              </a:rPr>
              <a:t>a través de nuestros padres, </a:t>
            </a:r>
            <a:endParaRPr lang="es-419" dirty="0"/>
          </a:p>
        </p:txBody>
      </p:sp>
      <p:sp>
        <p:nvSpPr>
          <p:cNvPr id="37" name="TextBox 36">
            <a:extLst>
              <a:ext uri="{FF2B5EF4-FFF2-40B4-BE49-F238E27FC236}">
                <a16:creationId xmlns:a16="http://schemas.microsoft.com/office/drawing/2014/main" id="{35C6F97A-0C08-4634-90B2-F3740370BC5B}"/>
              </a:ext>
            </a:extLst>
          </p:cNvPr>
          <p:cNvSpPr txBox="1"/>
          <p:nvPr/>
        </p:nvSpPr>
        <p:spPr>
          <a:xfrm>
            <a:off x="7265799" y="2907989"/>
            <a:ext cx="1788348" cy="369332"/>
          </a:xfrm>
          <a:prstGeom prst="rect">
            <a:avLst/>
          </a:prstGeom>
          <a:noFill/>
        </p:spPr>
        <p:txBody>
          <a:bodyPr wrap="square">
            <a:spAutoFit/>
          </a:bodyPr>
          <a:lstStyle/>
          <a:p>
            <a:r>
              <a:rPr lang="es-ES" dirty="0">
                <a:highlight>
                  <a:srgbClr val="FFFF00"/>
                </a:highlight>
                <a:latin typeface="Comic Sans MS" panose="030F0702030302020204" pitchFamily="66" charset="0"/>
              </a:rPr>
              <a:t>sacerdotes, </a:t>
            </a:r>
            <a:endParaRPr lang="es-419" dirty="0"/>
          </a:p>
        </p:txBody>
      </p:sp>
      <p:pic>
        <p:nvPicPr>
          <p:cNvPr id="1060" name="Picture 36" descr="Fondo transparente del profesor | PNG Mart">
            <a:extLst>
              <a:ext uri="{FF2B5EF4-FFF2-40B4-BE49-F238E27FC236}">
                <a16:creationId xmlns:a16="http://schemas.microsoft.com/office/drawing/2014/main" id="{92747C4E-A448-43FE-8818-70B348263D5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0660" y="4941590"/>
            <a:ext cx="2628900" cy="1733550"/>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a:extLst>
              <a:ext uri="{FF2B5EF4-FFF2-40B4-BE49-F238E27FC236}">
                <a16:creationId xmlns:a16="http://schemas.microsoft.com/office/drawing/2014/main" id="{4DB65B23-DB64-44A3-8846-689EFB437F43}"/>
              </a:ext>
            </a:extLst>
          </p:cNvPr>
          <p:cNvSpPr txBox="1"/>
          <p:nvPr/>
        </p:nvSpPr>
        <p:spPr>
          <a:xfrm>
            <a:off x="3153512" y="6349742"/>
            <a:ext cx="1244432" cy="369332"/>
          </a:xfrm>
          <a:prstGeom prst="rect">
            <a:avLst/>
          </a:prstGeom>
          <a:noFill/>
        </p:spPr>
        <p:txBody>
          <a:bodyPr wrap="square">
            <a:spAutoFit/>
          </a:bodyPr>
          <a:lstStyle/>
          <a:p>
            <a:r>
              <a:rPr lang="es-ES" dirty="0">
                <a:highlight>
                  <a:srgbClr val="FFFF00"/>
                </a:highlight>
                <a:latin typeface="Comic Sans MS" panose="030F0702030302020204" pitchFamily="66" charset="0"/>
              </a:rPr>
              <a:t>maestros; </a:t>
            </a:r>
            <a:endParaRPr lang="es-419" dirty="0"/>
          </a:p>
        </p:txBody>
      </p:sp>
      <p:pic>
        <p:nvPicPr>
          <p:cNvPr id="1062" name="Picture 38" descr="Paisaje De Fondo Sin Fisuras. Jardín Fondo Transparente. Fondo Del Girasol  Jardín. Flor De Fondo Del Paisaje. Claro Fondo Del Día Paisaje. La  Naturaleza De Fondo. Ilustraciones Vectoriales, Clip Art Vectorizado Libre">
            <a:extLst>
              <a:ext uri="{FF2B5EF4-FFF2-40B4-BE49-F238E27FC236}">
                <a16:creationId xmlns:a16="http://schemas.microsoft.com/office/drawing/2014/main" id="{741C5E18-E17B-42BC-A8A5-B6FF1428A76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470675" y="3931920"/>
            <a:ext cx="2542032" cy="2542032"/>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48C8D780-821C-4078-A7F2-60C787E52B8F}"/>
              </a:ext>
            </a:extLst>
          </p:cNvPr>
          <p:cNvSpPr txBox="1"/>
          <p:nvPr/>
        </p:nvSpPr>
        <p:spPr>
          <a:xfrm>
            <a:off x="9676519" y="4158733"/>
            <a:ext cx="2107918" cy="369332"/>
          </a:xfrm>
          <a:prstGeom prst="rect">
            <a:avLst/>
          </a:prstGeom>
          <a:noFill/>
        </p:spPr>
        <p:txBody>
          <a:bodyPr wrap="square">
            <a:spAutoFit/>
          </a:bodyPr>
          <a:lstStyle/>
          <a:p>
            <a:r>
              <a:rPr lang="es-ES" dirty="0">
                <a:highlight>
                  <a:srgbClr val="FFFF00"/>
                </a:highlight>
                <a:latin typeface="Comic Sans MS" panose="030F0702030302020204" pitchFamily="66" charset="0"/>
              </a:rPr>
              <a:t>en la naturaleza…</a:t>
            </a:r>
            <a:endParaRPr lang="es-419" dirty="0">
              <a:highlight>
                <a:srgbClr val="FFFF00"/>
              </a:highlight>
              <a:latin typeface="Comic Sans MS" panose="030F0702030302020204" pitchFamily="66" charset="0"/>
            </a:endParaRPr>
          </a:p>
        </p:txBody>
      </p:sp>
    </p:spTree>
    <p:extLst>
      <p:ext uri="{BB962C8B-B14F-4D97-AF65-F5344CB8AC3E}">
        <p14:creationId xmlns:p14="http://schemas.microsoft.com/office/powerpoint/2010/main" val="2691020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1034"/>
                                        </p:tgtEl>
                                        <p:attrNameLst>
                                          <p:attrName>style.visibility</p:attrName>
                                        </p:attrNameLst>
                                      </p:cBhvr>
                                      <p:to>
                                        <p:strVal val="visible"/>
                                      </p:to>
                                    </p:set>
                                    <p:animEffect transition="in" filter="wipe(down)">
                                      <p:cBhvr>
                                        <p:cTn id="14" dur="500"/>
                                        <p:tgtEl>
                                          <p:spTgt spid="1034"/>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down)">
                                      <p:cBhvr>
                                        <p:cTn id="17" dur="500"/>
                                        <p:tgtEl>
                                          <p:spTgt spid="31"/>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1040"/>
                                        </p:tgtEl>
                                        <p:attrNameLst>
                                          <p:attrName>style.visibility</p:attrName>
                                        </p:attrNameLst>
                                      </p:cBhvr>
                                      <p:to>
                                        <p:strVal val="visible"/>
                                      </p:to>
                                    </p:set>
                                    <p:animEffect transition="in" filter="wheel(1)">
                                      <p:cBhvr>
                                        <p:cTn id="22" dur="2000"/>
                                        <p:tgtEl>
                                          <p:spTgt spid="1040"/>
                                        </p:tgtEl>
                                      </p:cBhvr>
                                    </p:animEffect>
                                  </p:childTnLst>
                                </p:cTn>
                              </p:par>
                              <p:par>
                                <p:cTn id="23" presetID="21" presetClass="entr" presetSubtype="1" fill="hold" grpId="0" nodeType="with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wheel(1)">
                                      <p:cBhvr>
                                        <p:cTn id="25" dur="2000"/>
                                        <p:tgtEl>
                                          <p:spTgt spid="33"/>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1048"/>
                                        </p:tgtEl>
                                        <p:attrNameLst>
                                          <p:attrName>style.visibility</p:attrName>
                                        </p:attrNameLst>
                                      </p:cBhvr>
                                      <p:to>
                                        <p:strVal val="visible"/>
                                      </p:to>
                                    </p:set>
                                    <p:animEffect transition="in" filter="randombar(horizontal)">
                                      <p:cBhvr>
                                        <p:cTn id="30" dur="500"/>
                                        <p:tgtEl>
                                          <p:spTgt spid="1048"/>
                                        </p:tgtEl>
                                      </p:cBhvr>
                                    </p:animEffect>
                                  </p:childTnLst>
                                </p:cTn>
                              </p:par>
                              <p:par>
                                <p:cTn id="31" presetID="14" presetClass="entr" presetSubtype="10"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randombar(horizontal)">
                                      <p:cBhvr>
                                        <p:cTn id="33" dur="500"/>
                                        <p:tgtEl>
                                          <p:spTgt spid="35"/>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1056"/>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37"/>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nodeType="clickEffect">
                                  <p:stCondLst>
                                    <p:cond delay="0"/>
                                  </p:stCondLst>
                                  <p:childTnLst>
                                    <p:set>
                                      <p:cBhvr>
                                        <p:cTn id="43" dur="1" fill="hold">
                                          <p:stCondLst>
                                            <p:cond delay="0"/>
                                          </p:stCondLst>
                                        </p:cTn>
                                        <p:tgtEl>
                                          <p:spTgt spid="1060"/>
                                        </p:tgtEl>
                                        <p:attrNameLst>
                                          <p:attrName>style.visibility</p:attrName>
                                        </p:attrNameLst>
                                      </p:cBhvr>
                                      <p:to>
                                        <p:strVal val="visible"/>
                                      </p:to>
                                    </p:set>
                                    <p:animEffect transition="in" filter="circle(in)">
                                      <p:cBhvr>
                                        <p:cTn id="44" dur="2000"/>
                                        <p:tgtEl>
                                          <p:spTgt spid="1060"/>
                                        </p:tgtEl>
                                      </p:cBhvr>
                                    </p:animEffect>
                                  </p:childTnLst>
                                </p:cTn>
                              </p:par>
                              <p:par>
                                <p:cTn id="45" presetID="6" presetClass="entr" presetSubtype="16"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circle(in)">
                                      <p:cBhvr>
                                        <p:cTn id="47" dur="2000"/>
                                        <p:tgtEl>
                                          <p:spTgt spid="4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062"/>
                                        </p:tgtEl>
                                        <p:attrNameLst>
                                          <p:attrName>style.visibility</p:attrName>
                                        </p:attrNameLst>
                                      </p:cBhvr>
                                      <p:to>
                                        <p:strVal val="visible"/>
                                      </p:to>
                                    </p:set>
                                    <p:animEffect transition="in" filter="fade">
                                      <p:cBhvr>
                                        <p:cTn id="52" dur="500"/>
                                        <p:tgtEl>
                                          <p:spTgt spid="1062"/>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fade">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1" grpId="0"/>
      <p:bldP spid="33" grpId="0"/>
      <p:bldP spid="35" grpId="0"/>
      <p:bldP spid="37" grpId="0"/>
      <p:bldP spid="42"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bstract image of curvy lines">
            <a:extLst>
              <a:ext uri="{FF2B5EF4-FFF2-40B4-BE49-F238E27FC236}">
                <a16:creationId xmlns:a16="http://schemas.microsoft.com/office/drawing/2014/main" id="{81F59575-96AE-45B0-B1FB-3CFC139E9D12}"/>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p:blipFill>
        <p:spPr>
          <a:xfrm>
            <a:off x="450" y="1"/>
            <a:ext cx="12191550" cy="6857999"/>
          </a:xfrm>
        </p:spPr>
      </p:pic>
      <p:pic>
        <p:nvPicPr>
          <p:cNvPr id="3" name="Picture 2" descr="A picture containing diagram&#10;&#10;Description automatically generated">
            <a:extLst>
              <a:ext uri="{FF2B5EF4-FFF2-40B4-BE49-F238E27FC236}">
                <a16:creationId xmlns:a16="http://schemas.microsoft.com/office/drawing/2014/main" id="{0FFA63A4-A63F-40F7-BF02-EC1D323229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72165" y="147918"/>
            <a:ext cx="1680881" cy="1680881"/>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TextBox 4">
            <a:extLst>
              <a:ext uri="{FF2B5EF4-FFF2-40B4-BE49-F238E27FC236}">
                <a16:creationId xmlns:a16="http://schemas.microsoft.com/office/drawing/2014/main" id="{8D82105C-8C0F-4A30-8F12-D6353C33047A}"/>
              </a:ext>
            </a:extLst>
          </p:cNvPr>
          <p:cNvSpPr txBox="1"/>
          <p:nvPr/>
        </p:nvSpPr>
        <p:spPr>
          <a:xfrm>
            <a:off x="-1061135" y="-750048"/>
            <a:ext cx="1588479" cy="2354729"/>
          </a:xfrm>
          <a:prstGeom prst="rect">
            <a:avLst/>
          </a:prstGeom>
          <a:noFill/>
        </p:spPr>
        <p:txBody>
          <a:bodyPr wrap="square" rtlCol="0">
            <a:spAutoFit/>
          </a:bodyPr>
          <a:lstStyle/>
          <a:p>
            <a:endParaRPr lang="es-419" dirty="0"/>
          </a:p>
        </p:txBody>
      </p:sp>
      <p:sp>
        <p:nvSpPr>
          <p:cNvPr id="4" name="Title 3">
            <a:extLst>
              <a:ext uri="{FF2B5EF4-FFF2-40B4-BE49-F238E27FC236}">
                <a16:creationId xmlns:a16="http://schemas.microsoft.com/office/drawing/2014/main" id="{08347D8D-E852-43D5-858E-2D01BE57FA93}"/>
              </a:ext>
            </a:extLst>
          </p:cNvPr>
          <p:cNvSpPr>
            <a:spLocks noGrp="1"/>
          </p:cNvSpPr>
          <p:nvPr>
            <p:ph type="title"/>
          </p:nvPr>
        </p:nvSpPr>
        <p:spPr>
          <a:xfrm rot="20474485">
            <a:off x="1101085" y="3429000"/>
            <a:ext cx="9179859" cy="783107"/>
          </a:xfrm>
        </p:spPr>
        <p:txBody>
          <a:bodyPr anchor="t" anchorCtr="0">
            <a:noAutofit/>
          </a:bodyPr>
          <a:lstStyle/>
          <a:p>
            <a:pPr algn="ctr"/>
            <a:r>
              <a:rPr lang="es-419" sz="8000" b="1" dirty="0">
                <a:latin typeface="Comic Sans MS" panose="030F0702030302020204" pitchFamily="66" charset="0"/>
              </a:rPr>
              <a:t>actividades</a:t>
            </a:r>
          </a:p>
        </p:txBody>
      </p:sp>
    </p:spTree>
    <p:extLst>
      <p:ext uri="{BB962C8B-B14F-4D97-AF65-F5344CB8AC3E}">
        <p14:creationId xmlns:p14="http://schemas.microsoft.com/office/powerpoint/2010/main" val="13853970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bstract image of curvy lines">
            <a:extLst>
              <a:ext uri="{FF2B5EF4-FFF2-40B4-BE49-F238E27FC236}">
                <a16:creationId xmlns:a16="http://schemas.microsoft.com/office/drawing/2014/main" id="{81F59575-96AE-45B0-B1FB-3CFC139E9D12}"/>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p:blipFill>
        <p:spPr>
          <a:xfrm>
            <a:off x="450" y="27365"/>
            <a:ext cx="12191550" cy="6857999"/>
          </a:xfrm>
        </p:spPr>
      </p:pic>
      <p:pic>
        <p:nvPicPr>
          <p:cNvPr id="3" name="Picture 2" descr="A picture containing diagram&#10;&#10;Description automatically generated">
            <a:extLst>
              <a:ext uri="{FF2B5EF4-FFF2-40B4-BE49-F238E27FC236}">
                <a16:creationId xmlns:a16="http://schemas.microsoft.com/office/drawing/2014/main" id="{0FFA63A4-A63F-40F7-BF02-EC1D323229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72165" y="147918"/>
            <a:ext cx="1680881" cy="1680881"/>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TextBox 4">
            <a:extLst>
              <a:ext uri="{FF2B5EF4-FFF2-40B4-BE49-F238E27FC236}">
                <a16:creationId xmlns:a16="http://schemas.microsoft.com/office/drawing/2014/main" id="{8D82105C-8C0F-4A30-8F12-D6353C33047A}"/>
              </a:ext>
            </a:extLst>
          </p:cNvPr>
          <p:cNvSpPr txBox="1"/>
          <p:nvPr/>
        </p:nvSpPr>
        <p:spPr>
          <a:xfrm>
            <a:off x="-1061135" y="-750048"/>
            <a:ext cx="1588479" cy="2354729"/>
          </a:xfrm>
          <a:prstGeom prst="rect">
            <a:avLst/>
          </a:prstGeom>
          <a:noFill/>
        </p:spPr>
        <p:txBody>
          <a:bodyPr wrap="square" rtlCol="0">
            <a:spAutoFit/>
          </a:bodyPr>
          <a:lstStyle/>
          <a:p>
            <a:endParaRPr lang="es-419" dirty="0"/>
          </a:p>
        </p:txBody>
      </p:sp>
      <p:sp>
        <p:nvSpPr>
          <p:cNvPr id="11" name="TextBox 10">
            <a:extLst>
              <a:ext uri="{FF2B5EF4-FFF2-40B4-BE49-F238E27FC236}">
                <a16:creationId xmlns:a16="http://schemas.microsoft.com/office/drawing/2014/main" id="{CED884B0-D15F-49BD-8AF4-B99295A5027C}"/>
              </a:ext>
            </a:extLst>
          </p:cNvPr>
          <p:cNvSpPr txBox="1"/>
          <p:nvPr/>
        </p:nvSpPr>
        <p:spPr>
          <a:xfrm>
            <a:off x="138954" y="147918"/>
            <a:ext cx="9811870" cy="830997"/>
          </a:xfrm>
          <a:prstGeom prst="rect">
            <a:avLst/>
          </a:prstGeom>
          <a:noFill/>
        </p:spPr>
        <p:txBody>
          <a:bodyPr wrap="square">
            <a:spAutoFit/>
          </a:bodyPr>
          <a:lstStyle/>
          <a:p>
            <a:r>
              <a:rPr lang="es-ES" sz="2400" dirty="0">
                <a:solidFill>
                  <a:schemeClr val="bg1"/>
                </a:solidFill>
                <a:latin typeface="Comic Sans MS" panose="030F0702030302020204" pitchFamily="66" charset="0"/>
              </a:rPr>
              <a:t>Colorear y cortar. Pegar papel brilloso o pégale escarcha alrededor de las personas, monta lo cortado en papel de color</a:t>
            </a:r>
            <a:endParaRPr lang="es-419" sz="2400" dirty="0">
              <a:solidFill>
                <a:schemeClr val="bg1"/>
              </a:solidFill>
              <a:latin typeface="Comic Sans MS" panose="030F0702030302020204" pitchFamily="66" charset="0"/>
            </a:endParaRPr>
          </a:p>
        </p:txBody>
      </p:sp>
      <p:pic>
        <p:nvPicPr>
          <p:cNvPr id="4" name="Picture 3">
            <a:extLst>
              <a:ext uri="{FF2B5EF4-FFF2-40B4-BE49-F238E27FC236}">
                <a16:creationId xmlns:a16="http://schemas.microsoft.com/office/drawing/2014/main" id="{5401C48C-C95E-2FC9-C16C-C6CC6C38B0A3}"/>
              </a:ext>
            </a:extLst>
          </p:cNvPr>
          <p:cNvPicPr>
            <a:picLocks noChangeAspect="1"/>
          </p:cNvPicPr>
          <p:nvPr/>
        </p:nvPicPr>
        <p:blipFill>
          <a:blip r:embed="rId5"/>
          <a:stretch>
            <a:fillRect/>
          </a:stretch>
        </p:blipFill>
        <p:spPr>
          <a:xfrm>
            <a:off x="3589897" y="944664"/>
            <a:ext cx="4403647" cy="5765418"/>
          </a:xfrm>
          <a:prstGeom prst="rect">
            <a:avLst/>
          </a:prstGeom>
        </p:spPr>
      </p:pic>
    </p:spTree>
    <p:extLst>
      <p:ext uri="{BB962C8B-B14F-4D97-AF65-F5344CB8AC3E}">
        <p14:creationId xmlns:p14="http://schemas.microsoft.com/office/powerpoint/2010/main" val="1834840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bstract image of curvy lines">
            <a:extLst>
              <a:ext uri="{FF2B5EF4-FFF2-40B4-BE49-F238E27FC236}">
                <a16:creationId xmlns:a16="http://schemas.microsoft.com/office/drawing/2014/main" id="{81F59575-96AE-45B0-B1FB-3CFC139E9D12}"/>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p:blipFill>
        <p:spPr>
          <a:xfrm>
            <a:off x="450" y="1"/>
            <a:ext cx="12191550" cy="6857999"/>
          </a:xfrm>
        </p:spPr>
      </p:pic>
      <p:pic>
        <p:nvPicPr>
          <p:cNvPr id="3" name="Picture 2" descr="A picture containing diagram&#10;&#10;Description automatically generated">
            <a:extLst>
              <a:ext uri="{FF2B5EF4-FFF2-40B4-BE49-F238E27FC236}">
                <a16:creationId xmlns:a16="http://schemas.microsoft.com/office/drawing/2014/main" id="{0FFA63A4-A63F-40F7-BF02-EC1D323229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72165" y="147918"/>
            <a:ext cx="1680881" cy="1680881"/>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TextBox 4">
            <a:extLst>
              <a:ext uri="{FF2B5EF4-FFF2-40B4-BE49-F238E27FC236}">
                <a16:creationId xmlns:a16="http://schemas.microsoft.com/office/drawing/2014/main" id="{8D82105C-8C0F-4A30-8F12-D6353C33047A}"/>
              </a:ext>
            </a:extLst>
          </p:cNvPr>
          <p:cNvSpPr txBox="1"/>
          <p:nvPr/>
        </p:nvSpPr>
        <p:spPr>
          <a:xfrm>
            <a:off x="-1061135" y="-750048"/>
            <a:ext cx="1588479" cy="2354729"/>
          </a:xfrm>
          <a:prstGeom prst="rect">
            <a:avLst/>
          </a:prstGeom>
          <a:noFill/>
        </p:spPr>
        <p:txBody>
          <a:bodyPr wrap="square" rtlCol="0">
            <a:spAutoFit/>
          </a:bodyPr>
          <a:lstStyle/>
          <a:p>
            <a:endParaRPr lang="es-419" dirty="0"/>
          </a:p>
        </p:txBody>
      </p:sp>
      <p:pic>
        <p:nvPicPr>
          <p:cNvPr id="7" name="Picture 6">
            <a:extLst>
              <a:ext uri="{FF2B5EF4-FFF2-40B4-BE49-F238E27FC236}">
                <a16:creationId xmlns:a16="http://schemas.microsoft.com/office/drawing/2014/main" id="{352D5C70-86C9-4D5E-94D8-E96697D1E532}"/>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348722" y="147919"/>
            <a:ext cx="6165458" cy="6575135"/>
          </a:xfrm>
          <a:prstGeom prst="rect">
            <a:avLst/>
          </a:prstGeom>
        </p:spPr>
      </p:pic>
      <p:pic>
        <p:nvPicPr>
          <p:cNvPr id="9" name="Picture 8">
            <a:extLst>
              <a:ext uri="{FF2B5EF4-FFF2-40B4-BE49-F238E27FC236}">
                <a16:creationId xmlns:a16="http://schemas.microsoft.com/office/drawing/2014/main" id="{56ACB54D-4E6D-47A8-AF0B-828E263E565E}"/>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6567519" y="164159"/>
            <a:ext cx="3209295" cy="511249"/>
          </a:xfrm>
          <a:prstGeom prst="rect">
            <a:avLst/>
          </a:prstGeom>
        </p:spPr>
      </p:pic>
      <p:sp>
        <p:nvSpPr>
          <p:cNvPr id="11" name="TextBox 10">
            <a:extLst>
              <a:ext uri="{FF2B5EF4-FFF2-40B4-BE49-F238E27FC236}">
                <a16:creationId xmlns:a16="http://schemas.microsoft.com/office/drawing/2014/main" id="{8F465CF2-BE15-42C2-9A32-3A063E38BCB6}"/>
              </a:ext>
            </a:extLst>
          </p:cNvPr>
          <p:cNvSpPr txBox="1"/>
          <p:nvPr/>
        </p:nvSpPr>
        <p:spPr>
          <a:xfrm>
            <a:off x="866651" y="878541"/>
            <a:ext cx="3155348" cy="369332"/>
          </a:xfrm>
          <a:prstGeom prst="rect">
            <a:avLst/>
          </a:prstGeom>
          <a:noFill/>
        </p:spPr>
        <p:txBody>
          <a:bodyPr wrap="square" rtlCol="0">
            <a:spAutoFit/>
          </a:bodyPr>
          <a:lstStyle/>
          <a:p>
            <a:r>
              <a:rPr lang="es-419" b="1" dirty="0">
                <a:solidFill>
                  <a:srgbClr val="FF0000"/>
                </a:solidFill>
              </a:rPr>
              <a:t>S     a   n    t     i    a    g    o</a:t>
            </a:r>
          </a:p>
        </p:txBody>
      </p:sp>
      <p:sp>
        <p:nvSpPr>
          <p:cNvPr id="12" name="TextBox 11">
            <a:extLst>
              <a:ext uri="{FF2B5EF4-FFF2-40B4-BE49-F238E27FC236}">
                <a16:creationId xmlns:a16="http://schemas.microsoft.com/office/drawing/2014/main" id="{D16B97BA-4A87-4FED-94FC-4160118494E1}"/>
              </a:ext>
            </a:extLst>
          </p:cNvPr>
          <p:cNvSpPr txBox="1"/>
          <p:nvPr/>
        </p:nvSpPr>
        <p:spPr>
          <a:xfrm>
            <a:off x="2336863" y="1828799"/>
            <a:ext cx="1840690" cy="369332"/>
          </a:xfrm>
          <a:prstGeom prst="rect">
            <a:avLst/>
          </a:prstGeom>
          <a:noFill/>
        </p:spPr>
        <p:txBody>
          <a:bodyPr wrap="square" rtlCol="0">
            <a:spAutoFit/>
          </a:bodyPr>
          <a:lstStyle/>
          <a:p>
            <a:r>
              <a:rPr lang="es-419" b="1" dirty="0">
                <a:solidFill>
                  <a:srgbClr val="FF0000"/>
                </a:solidFill>
              </a:rPr>
              <a:t>P     e    d   r    o</a:t>
            </a:r>
          </a:p>
        </p:txBody>
      </p:sp>
      <p:sp>
        <p:nvSpPr>
          <p:cNvPr id="13" name="TextBox 12">
            <a:extLst>
              <a:ext uri="{FF2B5EF4-FFF2-40B4-BE49-F238E27FC236}">
                <a16:creationId xmlns:a16="http://schemas.microsoft.com/office/drawing/2014/main" id="{734F8896-859D-4B57-9A2C-96C621067ACE}"/>
              </a:ext>
            </a:extLst>
          </p:cNvPr>
          <p:cNvSpPr txBox="1"/>
          <p:nvPr/>
        </p:nvSpPr>
        <p:spPr>
          <a:xfrm>
            <a:off x="2339748" y="2438398"/>
            <a:ext cx="2599805" cy="369332"/>
          </a:xfrm>
          <a:prstGeom prst="rect">
            <a:avLst/>
          </a:prstGeom>
          <a:noFill/>
        </p:spPr>
        <p:txBody>
          <a:bodyPr wrap="square" rtlCol="0">
            <a:spAutoFit/>
          </a:bodyPr>
          <a:lstStyle/>
          <a:p>
            <a:r>
              <a:rPr lang="es-419" b="1" dirty="0">
                <a:solidFill>
                  <a:srgbClr val="FF0000"/>
                </a:solidFill>
              </a:rPr>
              <a:t>T     i     e   n    d    a   s</a:t>
            </a:r>
          </a:p>
        </p:txBody>
      </p:sp>
      <p:sp>
        <p:nvSpPr>
          <p:cNvPr id="14" name="TextBox 13">
            <a:extLst>
              <a:ext uri="{FF2B5EF4-FFF2-40B4-BE49-F238E27FC236}">
                <a16:creationId xmlns:a16="http://schemas.microsoft.com/office/drawing/2014/main" id="{49C44FE8-2B91-43CE-A56A-739FA68C7895}"/>
              </a:ext>
            </a:extLst>
          </p:cNvPr>
          <p:cNvSpPr txBox="1"/>
          <p:nvPr/>
        </p:nvSpPr>
        <p:spPr>
          <a:xfrm>
            <a:off x="866651" y="3066153"/>
            <a:ext cx="3155348" cy="369332"/>
          </a:xfrm>
          <a:prstGeom prst="rect">
            <a:avLst/>
          </a:prstGeom>
          <a:noFill/>
        </p:spPr>
        <p:txBody>
          <a:bodyPr wrap="square" rtlCol="0">
            <a:spAutoFit/>
          </a:bodyPr>
          <a:lstStyle/>
          <a:p>
            <a:r>
              <a:rPr lang="es-419" b="1" dirty="0">
                <a:solidFill>
                  <a:srgbClr val="FF0000"/>
                </a:solidFill>
              </a:rPr>
              <a:t>M   o    i     s    e    s  </a:t>
            </a:r>
          </a:p>
        </p:txBody>
      </p:sp>
      <p:sp>
        <p:nvSpPr>
          <p:cNvPr id="15" name="TextBox 14">
            <a:extLst>
              <a:ext uri="{FF2B5EF4-FFF2-40B4-BE49-F238E27FC236}">
                <a16:creationId xmlns:a16="http://schemas.microsoft.com/office/drawing/2014/main" id="{1F6D70B9-2AC9-41C0-A990-F12676DA75E5}"/>
              </a:ext>
            </a:extLst>
          </p:cNvPr>
          <p:cNvSpPr txBox="1"/>
          <p:nvPr/>
        </p:nvSpPr>
        <p:spPr>
          <a:xfrm>
            <a:off x="1299523" y="278376"/>
            <a:ext cx="315941" cy="1200329"/>
          </a:xfrm>
          <a:prstGeom prst="rect">
            <a:avLst/>
          </a:prstGeom>
          <a:noFill/>
        </p:spPr>
        <p:txBody>
          <a:bodyPr wrap="square" rtlCol="0">
            <a:spAutoFit/>
          </a:bodyPr>
          <a:lstStyle/>
          <a:p>
            <a:r>
              <a:rPr lang="es-419" b="1" dirty="0">
                <a:solidFill>
                  <a:srgbClr val="FF0000"/>
                </a:solidFill>
              </a:rPr>
              <a:t>J</a:t>
            </a:r>
          </a:p>
          <a:p>
            <a:r>
              <a:rPr lang="es-419" b="1" dirty="0">
                <a:solidFill>
                  <a:srgbClr val="FF0000"/>
                </a:solidFill>
              </a:rPr>
              <a:t>u</a:t>
            </a:r>
          </a:p>
          <a:p>
            <a:endParaRPr lang="es-419" b="1" dirty="0">
              <a:solidFill>
                <a:srgbClr val="FF0000"/>
              </a:solidFill>
            </a:endParaRPr>
          </a:p>
          <a:p>
            <a:r>
              <a:rPr lang="es-419" b="1" dirty="0">
                <a:solidFill>
                  <a:srgbClr val="FF0000"/>
                </a:solidFill>
              </a:rPr>
              <a:t>n</a:t>
            </a:r>
          </a:p>
        </p:txBody>
      </p:sp>
      <p:sp>
        <p:nvSpPr>
          <p:cNvPr id="16" name="TextBox 15">
            <a:extLst>
              <a:ext uri="{FF2B5EF4-FFF2-40B4-BE49-F238E27FC236}">
                <a16:creationId xmlns:a16="http://schemas.microsoft.com/office/drawing/2014/main" id="{A8431672-A2CB-41C1-A0E2-BC1B56D3B2FF}"/>
              </a:ext>
            </a:extLst>
          </p:cNvPr>
          <p:cNvSpPr txBox="1"/>
          <p:nvPr/>
        </p:nvSpPr>
        <p:spPr>
          <a:xfrm>
            <a:off x="3481679" y="938172"/>
            <a:ext cx="315941" cy="1477328"/>
          </a:xfrm>
          <a:prstGeom prst="rect">
            <a:avLst/>
          </a:prstGeom>
          <a:noFill/>
        </p:spPr>
        <p:txBody>
          <a:bodyPr wrap="square" rtlCol="0">
            <a:spAutoFit/>
          </a:bodyPr>
          <a:lstStyle/>
          <a:p>
            <a:endParaRPr lang="es-419" b="1" dirty="0">
              <a:solidFill>
                <a:srgbClr val="0000FF"/>
              </a:solidFill>
            </a:endParaRPr>
          </a:p>
          <a:p>
            <a:r>
              <a:rPr lang="es-419" b="1" dirty="0">
                <a:solidFill>
                  <a:srgbClr val="FF0000"/>
                </a:solidFill>
              </a:rPr>
              <a:t>r</a:t>
            </a:r>
          </a:p>
          <a:p>
            <a:r>
              <a:rPr lang="es-419" b="1" dirty="0">
                <a:solidFill>
                  <a:srgbClr val="FF0000"/>
                </a:solidFill>
              </a:rPr>
              <a:t>a</a:t>
            </a:r>
          </a:p>
          <a:p>
            <a:endParaRPr lang="es-419" b="1" dirty="0">
              <a:solidFill>
                <a:srgbClr val="0000FF"/>
              </a:solidFill>
            </a:endParaRPr>
          </a:p>
          <a:p>
            <a:endParaRPr lang="es-419" b="1" dirty="0">
              <a:solidFill>
                <a:srgbClr val="0000FF"/>
              </a:solidFill>
            </a:endParaRPr>
          </a:p>
        </p:txBody>
      </p:sp>
      <p:sp>
        <p:nvSpPr>
          <p:cNvPr id="17" name="TextBox 16">
            <a:extLst>
              <a:ext uri="{FF2B5EF4-FFF2-40B4-BE49-F238E27FC236}">
                <a16:creationId xmlns:a16="http://schemas.microsoft.com/office/drawing/2014/main" id="{E814B564-B15F-43C1-9021-D892EB45D8E8}"/>
              </a:ext>
            </a:extLst>
          </p:cNvPr>
          <p:cNvSpPr txBox="1"/>
          <p:nvPr/>
        </p:nvSpPr>
        <p:spPr>
          <a:xfrm>
            <a:off x="4585389" y="1588825"/>
            <a:ext cx="315941" cy="1477328"/>
          </a:xfrm>
          <a:prstGeom prst="rect">
            <a:avLst/>
          </a:prstGeom>
          <a:noFill/>
        </p:spPr>
        <p:txBody>
          <a:bodyPr wrap="square" rtlCol="0">
            <a:spAutoFit/>
          </a:bodyPr>
          <a:lstStyle/>
          <a:p>
            <a:r>
              <a:rPr lang="es-419" b="1" dirty="0">
                <a:solidFill>
                  <a:srgbClr val="FF0000"/>
                </a:solidFill>
              </a:rPr>
              <a:t>D</a:t>
            </a:r>
          </a:p>
          <a:p>
            <a:r>
              <a:rPr lang="es-419" b="1" dirty="0" err="1">
                <a:solidFill>
                  <a:srgbClr val="FF0000"/>
                </a:solidFill>
              </a:rPr>
              <a:t>io</a:t>
            </a:r>
            <a:endParaRPr lang="es-419" b="1" dirty="0">
              <a:solidFill>
                <a:srgbClr val="FF0000"/>
              </a:solidFill>
            </a:endParaRPr>
          </a:p>
          <a:p>
            <a:endParaRPr lang="es-419" b="1" dirty="0">
              <a:solidFill>
                <a:srgbClr val="FF0000"/>
              </a:solidFill>
            </a:endParaRPr>
          </a:p>
          <a:p>
            <a:endParaRPr lang="es-419" b="1" dirty="0">
              <a:solidFill>
                <a:srgbClr val="FF0000"/>
              </a:solidFill>
            </a:endParaRPr>
          </a:p>
        </p:txBody>
      </p:sp>
      <p:sp>
        <p:nvSpPr>
          <p:cNvPr id="18" name="TextBox 17">
            <a:extLst>
              <a:ext uri="{FF2B5EF4-FFF2-40B4-BE49-F238E27FC236}">
                <a16:creationId xmlns:a16="http://schemas.microsoft.com/office/drawing/2014/main" id="{250E7A91-485D-48FA-A9A3-B19DF0AD0E79}"/>
              </a:ext>
            </a:extLst>
          </p:cNvPr>
          <p:cNvSpPr txBox="1"/>
          <p:nvPr/>
        </p:nvSpPr>
        <p:spPr>
          <a:xfrm>
            <a:off x="2775632" y="1865824"/>
            <a:ext cx="315941" cy="1200329"/>
          </a:xfrm>
          <a:prstGeom prst="rect">
            <a:avLst/>
          </a:prstGeom>
          <a:noFill/>
        </p:spPr>
        <p:txBody>
          <a:bodyPr wrap="square" rtlCol="0">
            <a:spAutoFit/>
          </a:bodyPr>
          <a:lstStyle/>
          <a:p>
            <a:endParaRPr lang="es-419" b="1" dirty="0">
              <a:solidFill>
                <a:srgbClr val="FF0000"/>
              </a:solidFill>
            </a:endParaRPr>
          </a:p>
          <a:p>
            <a:r>
              <a:rPr lang="es-419" b="1" dirty="0">
                <a:solidFill>
                  <a:srgbClr val="FF0000"/>
                </a:solidFill>
              </a:rPr>
              <a:t>l</a:t>
            </a:r>
          </a:p>
          <a:p>
            <a:endParaRPr lang="es-419" b="1" dirty="0">
              <a:solidFill>
                <a:srgbClr val="FF0000"/>
              </a:solidFill>
            </a:endParaRPr>
          </a:p>
          <a:p>
            <a:r>
              <a:rPr lang="es-419" b="1" dirty="0">
                <a:solidFill>
                  <a:srgbClr val="FF0000"/>
                </a:solidFill>
              </a:rPr>
              <a:t>a</a:t>
            </a:r>
          </a:p>
        </p:txBody>
      </p:sp>
      <p:sp>
        <p:nvSpPr>
          <p:cNvPr id="19" name="TextBox 18">
            <a:extLst>
              <a:ext uri="{FF2B5EF4-FFF2-40B4-BE49-F238E27FC236}">
                <a16:creationId xmlns:a16="http://schemas.microsoft.com/office/drawing/2014/main" id="{7C127BD7-447A-45F0-BB0A-509905D92BD3}"/>
              </a:ext>
            </a:extLst>
          </p:cNvPr>
          <p:cNvSpPr txBox="1"/>
          <p:nvPr/>
        </p:nvSpPr>
        <p:spPr>
          <a:xfrm>
            <a:off x="3491999" y="2779057"/>
            <a:ext cx="315941" cy="923330"/>
          </a:xfrm>
          <a:prstGeom prst="rect">
            <a:avLst/>
          </a:prstGeom>
          <a:noFill/>
        </p:spPr>
        <p:txBody>
          <a:bodyPr wrap="square" rtlCol="0">
            <a:spAutoFit/>
          </a:bodyPr>
          <a:lstStyle/>
          <a:p>
            <a:r>
              <a:rPr lang="es-419" b="1" dirty="0">
                <a:solidFill>
                  <a:srgbClr val="FF0000"/>
                </a:solidFill>
              </a:rPr>
              <a:t>u</a:t>
            </a:r>
          </a:p>
          <a:p>
            <a:r>
              <a:rPr lang="es-419" b="1" dirty="0">
                <a:solidFill>
                  <a:srgbClr val="FF0000"/>
                </a:solidFill>
              </a:rPr>
              <a:t>b</a:t>
            </a:r>
          </a:p>
          <a:p>
            <a:r>
              <a:rPr lang="es-419" b="1" dirty="0">
                <a:solidFill>
                  <a:srgbClr val="FF0000"/>
                </a:solidFill>
              </a:rPr>
              <a:t>e</a:t>
            </a:r>
          </a:p>
        </p:txBody>
      </p:sp>
      <p:sp>
        <p:nvSpPr>
          <p:cNvPr id="20" name="TextBox 19">
            <a:extLst>
              <a:ext uri="{FF2B5EF4-FFF2-40B4-BE49-F238E27FC236}">
                <a16:creationId xmlns:a16="http://schemas.microsoft.com/office/drawing/2014/main" id="{5E9C5B4B-FD10-4CC6-BA7A-BBFF771C433E}"/>
              </a:ext>
            </a:extLst>
          </p:cNvPr>
          <p:cNvSpPr txBox="1"/>
          <p:nvPr/>
        </p:nvSpPr>
        <p:spPr>
          <a:xfrm>
            <a:off x="866651" y="3435485"/>
            <a:ext cx="315941" cy="1200329"/>
          </a:xfrm>
          <a:prstGeom prst="rect">
            <a:avLst/>
          </a:prstGeom>
          <a:noFill/>
        </p:spPr>
        <p:txBody>
          <a:bodyPr wrap="square" rtlCol="0">
            <a:spAutoFit/>
          </a:bodyPr>
          <a:lstStyle/>
          <a:p>
            <a:r>
              <a:rPr lang="es-419" b="1" dirty="0">
                <a:solidFill>
                  <a:srgbClr val="FF0000"/>
                </a:solidFill>
              </a:rPr>
              <a:t>o</a:t>
            </a:r>
          </a:p>
          <a:p>
            <a:r>
              <a:rPr lang="es-419" b="1" dirty="0">
                <a:solidFill>
                  <a:srgbClr val="FF0000"/>
                </a:solidFill>
              </a:rPr>
              <a:t>n</a:t>
            </a:r>
          </a:p>
          <a:p>
            <a:r>
              <a:rPr lang="es-419" b="1" dirty="0">
                <a:solidFill>
                  <a:srgbClr val="FF0000"/>
                </a:solidFill>
              </a:rPr>
              <a:t>t</a:t>
            </a:r>
          </a:p>
          <a:p>
            <a:r>
              <a:rPr lang="es-419" b="1" dirty="0">
                <a:solidFill>
                  <a:srgbClr val="FF0000"/>
                </a:solidFill>
              </a:rPr>
              <a:t>e</a:t>
            </a:r>
          </a:p>
        </p:txBody>
      </p:sp>
      <p:pic>
        <p:nvPicPr>
          <p:cNvPr id="1026" name="Picture 1">
            <a:extLst>
              <a:ext uri="{FF2B5EF4-FFF2-40B4-BE49-F238E27FC236}">
                <a16:creationId xmlns:a16="http://schemas.microsoft.com/office/drawing/2014/main" id="{FD85C116-FDD7-9264-1251-C06F08155C6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75171" y="1785002"/>
            <a:ext cx="4830548" cy="4908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28149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16" grpId="0"/>
      <p:bldP spid="17" grpId="0"/>
      <p:bldP spid="18" grpId="0"/>
      <p:bldP spid="19" grpId="0"/>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bstract image of curvy lines">
            <a:extLst>
              <a:ext uri="{FF2B5EF4-FFF2-40B4-BE49-F238E27FC236}">
                <a16:creationId xmlns:a16="http://schemas.microsoft.com/office/drawing/2014/main" id="{81F59575-96AE-45B0-B1FB-3CFC139E9D12}"/>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p:blipFill>
        <p:spPr>
          <a:xfrm>
            <a:off x="450" y="1"/>
            <a:ext cx="12191550" cy="6857999"/>
          </a:xfrm>
        </p:spPr>
      </p:pic>
      <p:pic>
        <p:nvPicPr>
          <p:cNvPr id="3" name="Picture 2" descr="A picture containing diagram&#10;&#10;Description automatically generated">
            <a:extLst>
              <a:ext uri="{FF2B5EF4-FFF2-40B4-BE49-F238E27FC236}">
                <a16:creationId xmlns:a16="http://schemas.microsoft.com/office/drawing/2014/main" id="{0FFA63A4-A63F-40F7-BF02-EC1D323229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72165" y="147918"/>
            <a:ext cx="1680881" cy="1680881"/>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TextBox 4">
            <a:extLst>
              <a:ext uri="{FF2B5EF4-FFF2-40B4-BE49-F238E27FC236}">
                <a16:creationId xmlns:a16="http://schemas.microsoft.com/office/drawing/2014/main" id="{8D82105C-8C0F-4A30-8F12-D6353C33047A}"/>
              </a:ext>
            </a:extLst>
          </p:cNvPr>
          <p:cNvSpPr txBox="1"/>
          <p:nvPr/>
        </p:nvSpPr>
        <p:spPr>
          <a:xfrm>
            <a:off x="-1061135" y="-750048"/>
            <a:ext cx="1588479" cy="2354729"/>
          </a:xfrm>
          <a:prstGeom prst="rect">
            <a:avLst/>
          </a:prstGeom>
          <a:noFill/>
        </p:spPr>
        <p:txBody>
          <a:bodyPr wrap="square" rtlCol="0">
            <a:spAutoFit/>
          </a:bodyPr>
          <a:lstStyle/>
          <a:p>
            <a:endParaRPr lang="es-419" dirty="0"/>
          </a:p>
        </p:txBody>
      </p:sp>
      <p:sp>
        <p:nvSpPr>
          <p:cNvPr id="2" name="TextBox 1">
            <a:extLst>
              <a:ext uri="{FF2B5EF4-FFF2-40B4-BE49-F238E27FC236}">
                <a16:creationId xmlns:a16="http://schemas.microsoft.com/office/drawing/2014/main" id="{36E87020-C2D9-4326-93E7-973DF5E7A917}"/>
              </a:ext>
            </a:extLst>
          </p:cNvPr>
          <p:cNvSpPr txBox="1"/>
          <p:nvPr/>
        </p:nvSpPr>
        <p:spPr>
          <a:xfrm>
            <a:off x="2545977" y="1244024"/>
            <a:ext cx="5091953" cy="1015663"/>
          </a:xfrm>
          <a:prstGeom prst="rect">
            <a:avLst/>
          </a:prstGeom>
          <a:noFill/>
        </p:spPr>
        <p:txBody>
          <a:bodyPr wrap="square" rtlCol="0">
            <a:spAutoFit/>
          </a:bodyPr>
          <a:lstStyle/>
          <a:p>
            <a:r>
              <a:rPr lang="es-419" sz="6000" dirty="0">
                <a:solidFill>
                  <a:schemeClr val="bg1"/>
                </a:solidFill>
                <a:latin typeface="Comic Sans MS" panose="030F0702030302020204" pitchFamily="66" charset="0"/>
              </a:rPr>
              <a:t>Oración</a:t>
            </a:r>
          </a:p>
        </p:txBody>
      </p:sp>
      <p:sp>
        <p:nvSpPr>
          <p:cNvPr id="9" name="TextBox 8">
            <a:extLst>
              <a:ext uri="{FF2B5EF4-FFF2-40B4-BE49-F238E27FC236}">
                <a16:creationId xmlns:a16="http://schemas.microsoft.com/office/drawing/2014/main" id="{82224F85-D478-4C70-B682-B06673A9311A}"/>
              </a:ext>
            </a:extLst>
          </p:cNvPr>
          <p:cNvSpPr txBox="1"/>
          <p:nvPr/>
        </p:nvSpPr>
        <p:spPr>
          <a:xfrm>
            <a:off x="627530" y="2578848"/>
            <a:ext cx="7297270" cy="2554545"/>
          </a:xfrm>
          <a:prstGeom prst="rect">
            <a:avLst/>
          </a:prstGeom>
          <a:noFill/>
        </p:spPr>
        <p:txBody>
          <a:bodyPr wrap="square">
            <a:spAutoFit/>
          </a:bodyPr>
          <a:lstStyle/>
          <a:p>
            <a:r>
              <a:rPr lang="es-ES" sz="3200" dirty="0">
                <a:solidFill>
                  <a:schemeClr val="bg1"/>
                </a:solidFill>
                <a:latin typeface="Comic Sans MS" panose="030F0702030302020204" pitchFamily="66" charset="0"/>
              </a:rPr>
              <a:t>Señor, ayúdame a escuchar y seguir a Jesús siempre. Ayúdame a siempre tener esperanza de la felicidad en el cielo, aunque tenga dificultades y tristezas en este mundo. Amen</a:t>
            </a:r>
            <a:endParaRPr lang="es-419" sz="3200" dirty="0">
              <a:solidFill>
                <a:schemeClr val="bg1"/>
              </a:solidFill>
              <a:latin typeface="Comic Sans MS" panose="030F0702030302020204" pitchFamily="66" charset="0"/>
            </a:endParaRPr>
          </a:p>
        </p:txBody>
      </p:sp>
      <p:pic>
        <p:nvPicPr>
          <p:cNvPr id="2050" name="Picture 2" descr="Jesucristo imágenes transparentes PNG | PNG Mart">
            <a:extLst>
              <a:ext uri="{FF2B5EF4-FFF2-40B4-BE49-F238E27FC236}">
                <a16:creationId xmlns:a16="http://schemas.microsoft.com/office/drawing/2014/main" id="{83D9B889-E8EE-4B12-B857-712F8673167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28130" y="313765"/>
            <a:ext cx="6692152" cy="6692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35674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bstract image of curvy lines">
            <a:extLst>
              <a:ext uri="{FF2B5EF4-FFF2-40B4-BE49-F238E27FC236}">
                <a16:creationId xmlns:a16="http://schemas.microsoft.com/office/drawing/2014/main" id="{81F59575-96AE-45B0-B1FB-3CFC139E9D12}"/>
              </a:ext>
            </a:extLst>
          </p:cNvPr>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a:stretch/>
        </p:blipFill>
        <p:spPr>
          <a:xfrm>
            <a:off x="450" y="1"/>
            <a:ext cx="12191550" cy="6857999"/>
          </a:xfrm>
        </p:spPr>
      </p:pic>
      <p:pic>
        <p:nvPicPr>
          <p:cNvPr id="3" name="Picture 2" descr="A picture containing diagram&#10;&#10;Description automatically generated">
            <a:extLst>
              <a:ext uri="{FF2B5EF4-FFF2-40B4-BE49-F238E27FC236}">
                <a16:creationId xmlns:a16="http://schemas.microsoft.com/office/drawing/2014/main" id="{0FFA63A4-A63F-40F7-BF02-EC1D3232290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72165" y="147918"/>
            <a:ext cx="1680881" cy="1680881"/>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TextBox 4">
            <a:extLst>
              <a:ext uri="{FF2B5EF4-FFF2-40B4-BE49-F238E27FC236}">
                <a16:creationId xmlns:a16="http://schemas.microsoft.com/office/drawing/2014/main" id="{8D82105C-8C0F-4A30-8F12-D6353C33047A}"/>
              </a:ext>
            </a:extLst>
          </p:cNvPr>
          <p:cNvSpPr txBox="1"/>
          <p:nvPr/>
        </p:nvSpPr>
        <p:spPr>
          <a:xfrm>
            <a:off x="-1061135" y="-750048"/>
            <a:ext cx="1588479" cy="2354729"/>
          </a:xfrm>
          <a:prstGeom prst="rect">
            <a:avLst/>
          </a:prstGeom>
          <a:noFill/>
        </p:spPr>
        <p:txBody>
          <a:bodyPr wrap="square" rtlCol="0">
            <a:spAutoFit/>
          </a:bodyPr>
          <a:lstStyle/>
          <a:p>
            <a:endParaRPr lang="es-419" dirty="0"/>
          </a:p>
        </p:txBody>
      </p:sp>
      <p:sp>
        <p:nvSpPr>
          <p:cNvPr id="6" name="TextBox 5">
            <a:extLst>
              <a:ext uri="{FF2B5EF4-FFF2-40B4-BE49-F238E27FC236}">
                <a16:creationId xmlns:a16="http://schemas.microsoft.com/office/drawing/2014/main" id="{07A09DF6-9584-4310-9AE3-8F30A6385A64}"/>
              </a:ext>
            </a:extLst>
          </p:cNvPr>
          <p:cNvSpPr txBox="1"/>
          <p:nvPr/>
        </p:nvSpPr>
        <p:spPr>
          <a:xfrm>
            <a:off x="411590" y="299428"/>
            <a:ext cx="10076329" cy="584775"/>
          </a:xfrm>
          <a:prstGeom prst="rect">
            <a:avLst/>
          </a:prstGeom>
          <a:noFill/>
        </p:spPr>
        <p:txBody>
          <a:bodyPr wrap="square">
            <a:spAutoFit/>
          </a:bodyPr>
          <a:lstStyle/>
          <a:p>
            <a:r>
              <a:rPr lang="es-ES" sz="3200" dirty="0">
                <a:solidFill>
                  <a:schemeClr val="bg1"/>
                </a:solidFill>
                <a:latin typeface="Comic Sans MS" panose="030F0702030302020204" pitchFamily="66" charset="0"/>
              </a:rPr>
              <a:t>Canción: Brilla, Peque Alaba</a:t>
            </a:r>
            <a:endParaRPr lang="es-419" sz="3200" dirty="0">
              <a:solidFill>
                <a:schemeClr val="bg1"/>
              </a:solidFill>
              <a:latin typeface="Comic Sans MS" panose="030F0702030302020204" pitchFamily="66" charset="0"/>
            </a:endParaRPr>
          </a:p>
        </p:txBody>
      </p:sp>
      <p:sp>
        <p:nvSpPr>
          <p:cNvPr id="9" name="TextBox 8">
            <a:extLst>
              <a:ext uri="{FF2B5EF4-FFF2-40B4-BE49-F238E27FC236}">
                <a16:creationId xmlns:a16="http://schemas.microsoft.com/office/drawing/2014/main" id="{63622D82-1704-4A39-A682-0CE57D2F4E74}"/>
              </a:ext>
            </a:extLst>
          </p:cNvPr>
          <p:cNvSpPr txBox="1"/>
          <p:nvPr/>
        </p:nvSpPr>
        <p:spPr>
          <a:xfrm>
            <a:off x="411590" y="1059776"/>
            <a:ext cx="6669740" cy="369332"/>
          </a:xfrm>
          <a:prstGeom prst="rect">
            <a:avLst/>
          </a:prstGeom>
          <a:noFill/>
        </p:spPr>
        <p:txBody>
          <a:bodyPr wrap="square">
            <a:spAutoFit/>
          </a:bodyPr>
          <a:lstStyle/>
          <a:p>
            <a:r>
              <a:rPr lang="es-ES" b="1" u="sng" dirty="0">
                <a:solidFill>
                  <a:srgbClr val="FF0000"/>
                </a:solidFill>
                <a:hlinkClick r:id="rId6">
                  <a:extLst>
                    <a:ext uri="{A12FA001-AC4F-418D-AE19-62706E023703}">
                      <ahyp:hlinkClr xmlns:ahyp="http://schemas.microsoft.com/office/drawing/2018/hyperlinkcolor" val="tx"/>
                    </a:ext>
                  </a:extLst>
                </a:hlinkClick>
              </a:rPr>
              <a:t>https://youtu.be/xSRX3pU2LSQ?si=WZVC7AL8qD92qq6E</a:t>
            </a:r>
            <a:endParaRPr lang="es-419" b="1" dirty="0">
              <a:solidFill>
                <a:srgbClr val="FF0000"/>
              </a:solidFill>
            </a:endParaRPr>
          </a:p>
        </p:txBody>
      </p:sp>
      <p:pic>
        <p:nvPicPr>
          <p:cNvPr id="2" name="Online Media 1" title="Peque Alaba - Canción cristiana para niños - Brilla [Jesús es la Luz]">
            <a:hlinkClick r:id="" action="ppaction://media"/>
            <a:extLst>
              <a:ext uri="{FF2B5EF4-FFF2-40B4-BE49-F238E27FC236}">
                <a16:creationId xmlns:a16="http://schemas.microsoft.com/office/drawing/2014/main" id="{08C42B3A-BFD0-B74A-EC90-4E8F33B51197}"/>
              </a:ext>
            </a:extLst>
          </p:cNvPr>
          <p:cNvPicPr>
            <a:picLocks noRot="1" noChangeAspect="1"/>
          </p:cNvPicPr>
          <p:nvPr>
            <a:videoFile r:link="rId1"/>
          </p:nvPr>
        </p:nvPicPr>
        <p:blipFill>
          <a:blip r:embed="rId7"/>
          <a:stretch>
            <a:fillRect/>
          </a:stretch>
        </p:blipFill>
        <p:spPr>
          <a:xfrm>
            <a:off x="-21775" y="1530283"/>
            <a:ext cx="12191550" cy="5327717"/>
          </a:xfrm>
          <a:prstGeom prst="rect">
            <a:avLst/>
          </a:prstGeom>
        </p:spPr>
      </p:pic>
    </p:spTree>
    <p:extLst>
      <p:ext uri="{BB962C8B-B14F-4D97-AF65-F5344CB8AC3E}">
        <p14:creationId xmlns:p14="http://schemas.microsoft.com/office/powerpoint/2010/main" val="3349169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bstract image of curvy lines">
            <a:extLst>
              <a:ext uri="{FF2B5EF4-FFF2-40B4-BE49-F238E27FC236}">
                <a16:creationId xmlns:a16="http://schemas.microsoft.com/office/drawing/2014/main" id="{81F59575-96AE-45B0-B1FB-3CFC139E9D12}"/>
              </a:ext>
            </a:extLst>
          </p:cNvPr>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a:stretch/>
        </p:blipFill>
        <p:spPr>
          <a:xfrm>
            <a:off x="450" y="1"/>
            <a:ext cx="12191550" cy="6857999"/>
          </a:xfrm>
        </p:spPr>
      </p:pic>
      <p:pic>
        <p:nvPicPr>
          <p:cNvPr id="3" name="Picture 2" descr="A picture containing diagram&#10;&#10;Description automatically generated">
            <a:extLst>
              <a:ext uri="{FF2B5EF4-FFF2-40B4-BE49-F238E27FC236}">
                <a16:creationId xmlns:a16="http://schemas.microsoft.com/office/drawing/2014/main" id="{0FFA63A4-A63F-40F7-BF02-EC1D3232290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72165" y="147918"/>
            <a:ext cx="1680881" cy="1680881"/>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TextBox 4">
            <a:extLst>
              <a:ext uri="{FF2B5EF4-FFF2-40B4-BE49-F238E27FC236}">
                <a16:creationId xmlns:a16="http://schemas.microsoft.com/office/drawing/2014/main" id="{8D82105C-8C0F-4A30-8F12-D6353C33047A}"/>
              </a:ext>
            </a:extLst>
          </p:cNvPr>
          <p:cNvSpPr txBox="1"/>
          <p:nvPr/>
        </p:nvSpPr>
        <p:spPr>
          <a:xfrm>
            <a:off x="-1061135" y="-750048"/>
            <a:ext cx="1588479" cy="2354729"/>
          </a:xfrm>
          <a:prstGeom prst="rect">
            <a:avLst/>
          </a:prstGeom>
          <a:noFill/>
        </p:spPr>
        <p:txBody>
          <a:bodyPr wrap="square" rtlCol="0">
            <a:spAutoFit/>
          </a:bodyPr>
          <a:lstStyle/>
          <a:p>
            <a:endParaRPr lang="es-419" dirty="0"/>
          </a:p>
        </p:txBody>
      </p:sp>
      <p:sp>
        <p:nvSpPr>
          <p:cNvPr id="6" name="TextBox 5">
            <a:extLst>
              <a:ext uri="{FF2B5EF4-FFF2-40B4-BE49-F238E27FC236}">
                <a16:creationId xmlns:a16="http://schemas.microsoft.com/office/drawing/2014/main" id="{BC81FF01-3C6A-4974-A735-FDB34452B10C}"/>
              </a:ext>
            </a:extLst>
          </p:cNvPr>
          <p:cNvSpPr txBox="1"/>
          <p:nvPr/>
        </p:nvSpPr>
        <p:spPr>
          <a:xfrm>
            <a:off x="350736" y="182841"/>
            <a:ext cx="6669740" cy="1077218"/>
          </a:xfrm>
          <a:prstGeom prst="rect">
            <a:avLst/>
          </a:prstGeom>
          <a:noFill/>
        </p:spPr>
        <p:txBody>
          <a:bodyPr wrap="square">
            <a:spAutoFit/>
          </a:bodyPr>
          <a:lstStyle/>
          <a:p>
            <a:r>
              <a:rPr lang="es-ES" sz="3200" dirty="0">
                <a:solidFill>
                  <a:schemeClr val="bg1"/>
                </a:solidFill>
                <a:latin typeface="Comic Sans MS" panose="030F0702030302020204" pitchFamily="66" charset="0"/>
              </a:rPr>
              <a:t>Canción:  Puedo imaginarme, Hermanos Ureña</a:t>
            </a:r>
            <a:endParaRPr lang="es-419" sz="3200" dirty="0"/>
          </a:p>
        </p:txBody>
      </p:sp>
      <p:pic>
        <p:nvPicPr>
          <p:cNvPr id="4" name="Online Media 3" title="hermanos ureña puedo imaginarme">
            <a:hlinkClick r:id="" action="ppaction://media"/>
            <a:extLst>
              <a:ext uri="{FF2B5EF4-FFF2-40B4-BE49-F238E27FC236}">
                <a16:creationId xmlns:a16="http://schemas.microsoft.com/office/drawing/2014/main" id="{AAD9AB82-847A-4C80-81CF-67A4FB3F481D}"/>
              </a:ext>
            </a:extLst>
          </p:cNvPr>
          <p:cNvPicPr>
            <a:picLocks noRot="1" noChangeAspect="1"/>
          </p:cNvPicPr>
          <p:nvPr>
            <a:videoFile r:link="rId1"/>
          </p:nvPr>
        </p:nvPicPr>
        <p:blipFill>
          <a:blip r:embed="rId6"/>
          <a:stretch>
            <a:fillRect/>
          </a:stretch>
        </p:blipFill>
        <p:spPr>
          <a:xfrm>
            <a:off x="0" y="1851117"/>
            <a:ext cx="12271664" cy="5006882"/>
          </a:xfrm>
          <a:prstGeom prst="rect">
            <a:avLst/>
          </a:prstGeom>
        </p:spPr>
      </p:pic>
      <p:sp>
        <p:nvSpPr>
          <p:cNvPr id="9" name="TextBox 8">
            <a:extLst>
              <a:ext uri="{FF2B5EF4-FFF2-40B4-BE49-F238E27FC236}">
                <a16:creationId xmlns:a16="http://schemas.microsoft.com/office/drawing/2014/main" id="{ADCBCC4C-20EE-45C5-A6B7-436217243F51}"/>
              </a:ext>
            </a:extLst>
          </p:cNvPr>
          <p:cNvSpPr txBox="1"/>
          <p:nvPr/>
        </p:nvSpPr>
        <p:spPr>
          <a:xfrm>
            <a:off x="420213" y="1204786"/>
            <a:ext cx="6669740" cy="646331"/>
          </a:xfrm>
          <a:prstGeom prst="rect">
            <a:avLst/>
          </a:prstGeom>
          <a:noFill/>
        </p:spPr>
        <p:txBody>
          <a:bodyPr wrap="square">
            <a:spAutoFit/>
          </a:bodyPr>
          <a:lstStyle/>
          <a:p>
            <a:r>
              <a:rPr lang="es-419" dirty="0">
                <a:solidFill>
                  <a:srgbClr val="FF0000"/>
                </a:solidFill>
                <a:hlinkClick r:id="rId7">
                  <a:extLst>
                    <a:ext uri="{A12FA001-AC4F-418D-AE19-62706E023703}">
                      <ahyp:hlinkClr xmlns:ahyp="http://schemas.microsoft.com/office/drawing/2018/hyperlinkcolor" val="tx"/>
                    </a:ext>
                  </a:extLst>
                </a:hlinkClick>
              </a:rPr>
              <a:t>https://youtu.be/Vnujhnn3RQE</a:t>
            </a:r>
            <a:endParaRPr lang="es-419" dirty="0">
              <a:solidFill>
                <a:srgbClr val="FF0000"/>
              </a:solidFill>
            </a:endParaRPr>
          </a:p>
          <a:p>
            <a:endParaRPr lang="es-419" dirty="0"/>
          </a:p>
        </p:txBody>
      </p:sp>
    </p:spTree>
    <p:extLst>
      <p:ext uri="{BB962C8B-B14F-4D97-AF65-F5344CB8AC3E}">
        <p14:creationId xmlns:p14="http://schemas.microsoft.com/office/powerpoint/2010/main" val="4098956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bstract image of curvy lines">
            <a:extLst>
              <a:ext uri="{FF2B5EF4-FFF2-40B4-BE49-F238E27FC236}">
                <a16:creationId xmlns:a16="http://schemas.microsoft.com/office/drawing/2014/main" id="{81F59575-96AE-45B0-B1FB-3CFC139E9D12}"/>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p:blipFill>
        <p:spPr>
          <a:xfrm>
            <a:off x="450" y="0"/>
            <a:ext cx="12191550" cy="6857999"/>
          </a:xfrm>
        </p:spPr>
      </p:pic>
      <p:pic>
        <p:nvPicPr>
          <p:cNvPr id="3" name="Picture 2" descr="A picture containing diagram&#10;&#10;Description automatically generated">
            <a:extLst>
              <a:ext uri="{FF2B5EF4-FFF2-40B4-BE49-F238E27FC236}">
                <a16:creationId xmlns:a16="http://schemas.microsoft.com/office/drawing/2014/main" id="{0FFA63A4-A63F-40F7-BF02-EC1D323229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72165" y="147918"/>
            <a:ext cx="1680881" cy="1680881"/>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TextBox 4">
            <a:extLst>
              <a:ext uri="{FF2B5EF4-FFF2-40B4-BE49-F238E27FC236}">
                <a16:creationId xmlns:a16="http://schemas.microsoft.com/office/drawing/2014/main" id="{8D82105C-8C0F-4A30-8F12-D6353C33047A}"/>
              </a:ext>
            </a:extLst>
          </p:cNvPr>
          <p:cNvSpPr txBox="1"/>
          <p:nvPr/>
        </p:nvSpPr>
        <p:spPr>
          <a:xfrm>
            <a:off x="-1061135" y="-750048"/>
            <a:ext cx="1588479" cy="2354729"/>
          </a:xfrm>
          <a:prstGeom prst="rect">
            <a:avLst/>
          </a:prstGeom>
          <a:noFill/>
        </p:spPr>
        <p:txBody>
          <a:bodyPr wrap="square" rtlCol="0">
            <a:spAutoFit/>
          </a:bodyPr>
          <a:lstStyle/>
          <a:p>
            <a:endParaRPr lang="es-419" dirty="0"/>
          </a:p>
        </p:txBody>
      </p:sp>
      <p:sp>
        <p:nvSpPr>
          <p:cNvPr id="11" name="Rectangle 10">
            <a:extLst>
              <a:ext uri="{FF2B5EF4-FFF2-40B4-BE49-F238E27FC236}">
                <a16:creationId xmlns:a16="http://schemas.microsoft.com/office/drawing/2014/main" id="{27BE4073-E40E-4AF1-B06F-7519CDADE66B}"/>
              </a:ext>
            </a:extLst>
          </p:cNvPr>
          <p:cNvSpPr/>
          <p:nvPr/>
        </p:nvSpPr>
        <p:spPr>
          <a:xfrm rot="20238314">
            <a:off x="700578" y="2390473"/>
            <a:ext cx="10072757" cy="1754326"/>
          </a:xfrm>
          <a:prstGeom prst="rect">
            <a:avLst/>
          </a:prstGeom>
          <a:noFill/>
        </p:spPr>
        <p:txBody>
          <a:bodyPr wrap="none" lIns="91440" tIns="45720" rIns="91440" bIns="45720">
            <a:spAutoFit/>
          </a:bodyPr>
          <a:lstStyle/>
          <a:p>
            <a:pPr algn="ct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Nos </a:t>
            </a:r>
            <a:r>
              <a:rPr lang="en-U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vemos</a:t>
            </a: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 la </a:t>
            </a:r>
            <a:r>
              <a:rPr lang="en-U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próxima</a:t>
            </a: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 </a:t>
            </a:r>
            <a:r>
              <a:rPr lang="en-U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semana</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a:p>
            <a:pPr algn="ctr"/>
            <a:r>
              <a:rPr lang="en-US"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No </a:t>
            </a:r>
            <a:r>
              <a:rPr lang="en-US" sz="5400" b="1"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olvides</a:t>
            </a:r>
            <a:r>
              <a:rPr lang="en-US"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 </a:t>
            </a:r>
            <a:r>
              <a:rPr lang="en-US" sz="5400" b="1"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orar</a:t>
            </a:r>
            <a:r>
              <a:rPr lang="en-US"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 todos </a:t>
            </a:r>
            <a:r>
              <a:rPr lang="en-US" sz="5400" b="1"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los</a:t>
            </a:r>
            <a:r>
              <a:rPr lang="en-US"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 días</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pic>
        <p:nvPicPr>
          <p:cNvPr id="10" name="Picture 10" descr="PNG y SVG de orar con fondo transparente para descargar">
            <a:extLst>
              <a:ext uri="{FF2B5EF4-FFF2-40B4-BE49-F238E27FC236}">
                <a16:creationId xmlns:a16="http://schemas.microsoft.com/office/drawing/2014/main" id="{F7DEE3C9-1679-4DCC-BF8F-502AEE6B5B9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57824" y="271852"/>
            <a:ext cx="3388209" cy="33882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2546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bstract image of curvy lines">
            <a:extLst>
              <a:ext uri="{FF2B5EF4-FFF2-40B4-BE49-F238E27FC236}">
                <a16:creationId xmlns:a16="http://schemas.microsoft.com/office/drawing/2014/main" id="{81F59575-96AE-45B0-B1FB-3CFC139E9D12}"/>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p:blipFill>
        <p:spPr>
          <a:xfrm>
            <a:off x="-71268" y="-71717"/>
            <a:ext cx="12191550" cy="6857999"/>
          </a:xfrm>
        </p:spPr>
      </p:pic>
      <p:pic>
        <p:nvPicPr>
          <p:cNvPr id="3" name="Picture 2" descr="A picture containing diagram&#10;&#10;Description automatically generated">
            <a:extLst>
              <a:ext uri="{FF2B5EF4-FFF2-40B4-BE49-F238E27FC236}">
                <a16:creationId xmlns:a16="http://schemas.microsoft.com/office/drawing/2014/main" id="{0FFA63A4-A63F-40F7-BF02-EC1D323229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72165" y="147918"/>
            <a:ext cx="1680881" cy="1680881"/>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TextBox 4">
            <a:extLst>
              <a:ext uri="{FF2B5EF4-FFF2-40B4-BE49-F238E27FC236}">
                <a16:creationId xmlns:a16="http://schemas.microsoft.com/office/drawing/2014/main" id="{8D82105C-8C0F-4A30-8F12-D6353C33047A}"/>
              </a:ext>
            </a:extLst>
          </p:cNvPr>
          <p:cNvSpPr txBox="1"/>
          <p:nvPr/>
        </p:nvSpPr>
        <p:spPr>
          <a:xfrm>
            <a:off x="-1061135" y="-750048"/>
            <a:ext cx="1588479" cy="2354729"/>
          </a:xfrm>
          <a:prstGeom prst="rect">
            <a:avLst/>
          </a:prstGeom>
          <a:noFill/>
        </p:spPr>
        <p:txBody>
          <a:bodyPr wrap="square" rtlCol="0">
            <a:spAutoFit/>
          </a:bodyPr>
          <a:lstStyle/>
          <a:p>
            <a:endParaRPr lang="es-419" dirty="0"/>
          </a:p>
        </p:txBody>
      </p:sp>
      <p:sp>
        <p:nvSpPr>
          <p:cNvPr id="4" name="Title 3">
            <a:extLst>
              <a:ext uri="{FF2B5EF4-FFF2-40B4-BE49-F238E27FC236}">
                <a16:creationId xmlns:a16="http://schemas.microsoft.com/office/drawing/2014/main" id="{08347D8D-E852-43D5-858E-2D01BE57FA93}"/>
              </a:ext>
            </a:extLst>
          </p:cNvPr>
          <p:cNvSpPr>
            <a:spLocks noGrp="1"/>
          </p:cNvSpPr>
          <p:nvPr>
            <p:ph type="title"/>
          </p:nvPr>
        </p:nvSpPr>
        <p:spPr>
          <a:xfrm>
            <a:off x="527344" y="211975"/>
            <a:ext cx="9179859" cy="783107"/>
          </a:xfrm>
        </p:spPr>
        <p:txBody>
          <a:bodyPr anchor="t" anchorCtr="0">
            <a:normAutofit/>
          </a:bodyPr>
          <a:lstStyle/>
          <a:p>
            <a:pPr algn="ctr"/>
            <a:r>
              <a:rPr lang="es-419" b="1" dirty="0">
                <a:latin typeface="Comic Sans MS" panose="030F0702030302020204" pitchFamily="66" charset="0"/>
              </a:rPr>
              <a:t>La transfiguración</a:t>
            </a:r>
          </a:p>
        </p:txBody>
      </p:sp>
      <p:sp>
        <p:nvSpPr>
          <p:cNvPr id="7" name="TextBox 6">
            <a:extLst>
              <a:ext uri="{FF2B5EF4-FFF2-40B4-BE49-F238E27FC236}">
                <a16:creationId xmlns:a16="http://schemas.microsoft.com/office/drawing/2014/main" id="{D1D0EAAD-07B6-41A6-91D6-416382D5CE3C}"/>
              </a:ext>
            </a:extLst>
          </p:cNvPr>
          <p:cNvSpPr txBox="1"/>
          <p:nvPr/>
        </p:nvSpPr>
        <p:spPr>
          <a:xfrm>
            <a:off x="346908" y="2518647"/>
            <a:ext cx="5553075" cy="2062103"/>
          </a:xfrm>
          <a:prstGeom prst="rect">
            <a:avLst/>
          </a:prstGeom>
          <a:noFill/>
        </p:spPr>
        <p:txBody>
          <a:bodyPr wrap="square">
            <a:spAutoFit/>
          </a:bodyPr>
          <a:lstStyle/>
          <a:p>
            <a:r>
              <a:rPr lang="es-ES" sz="3200" dirty="0">
                <a:solidFill>
                  <a:schemeClr val="bg1"/>
                </a:solidFill>
                <a:latin typeface="Comic Sans MS" panose="030F0702030302020204" pitchFamily="66" charset="0"/>
              </a:rPr>
              <a:t>En aquel tiempo, Jesús se hizo acompañar de Pedro, Santiago y Juan, y subió a un monte para hacer oración</a:t>
            </a:r>
            <a:endParaRPr lang="es-419" sz="3200" dirty="0">
              <a:solidFill>
                <a:schemeClr val="bg1"/>
              </a:solidFill>
              <a:latin typeface="Comic Sans MS" panose="030F0702030302020204" pitchFamily="66" charset="0"/>
            </a:endParaRPr>
          </a:p>
        </p:txBody>
      </p:sp>
      <p:pic>
        <p:nvPicPr>
          <p:cNvPr id="2050" name="Picture 2" descr="Caminando con Yeshua (Jesús) – Historias bíblicas para los Niños | Instruye  al niño en el camino correcto, y aun en su vejez no lo abandonará. | Página  2">
            <a:extLst>
              <a:ext uri="{FF2B5EF4-FFF2-40B4-BE49-F238E27FC236}">
                <a16:creationId xmlns:a16="http://schemas.microsoft.com/office/drawing/2014/main" id="{70DD4B7B-3C7F-4DC6-A093-5DA266F68BA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24507" y="1713754"/>
            <a:ext cx="5553075" cy="4162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9539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anim calcmode="lin" valueType="num">
                                      <p:cBhvr>
                                        <p:cTn id="8" dur="1000" fill="hold"/>
                                        <p:tgtEl>
                                          <p:spTgt spid="2050"/>
                                        </p:tgtEl>
                                        <p:attrNameLst>
                                          <p:attrName>ppt_x</p:attrName>
                                        </p:attrNameLst>
                                      </p:cBhvr>
                                      <p:tavLst>
                                        <p:tav tm="0">
                                          <p:val>
                                            <p:strVal val="#ppt_x"/>
                                          </p:val>
                                        </p:tav>
                                        <p:tav tm="100000">
                                          <p:val>
                                            <p:strVal val="#ppt_x"/>
                                          </p:val>
                                        </p:tav>
                                      </p:tavLst>
                                    </p:anim>
                                    <p:anim calcmode="lin" valueType="num">
                                      <p:cBhvr>
                                        <p:cTn id="9"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heel(1)">
                                      <p:cBhvr>
                                        <p:cTn id="14"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bstract image of curvy lines">
            <a:extLst>
              <a:ext uri="{FF2B5EF4-FFF2-40B4-BE49-F238E27FC236}">
                <a16:creationId xmlns:a16="http://schemas.microsoft.com/office/drawing/2014/main" id="{81F59575-96AE-45B0-B1FB-3CFC139E9D12}"/>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p:blipFill>
        <p:spPr>
          <a:xfrm>
            <a:off x="0" y="1"/>
            <a:ext cx="12191550" cy="6857999"/>
          </a:xfrm>
        </p:spPr>
      </p:pic>
      <p:pic>
        <p:nvPicPr>
          <p:cNvPr id="3" name="Picture 2" descr="A picture containing diagram&#10;&#10;Description automatically generated">
            <a:extLst>
              <a:ext uri="{FF2B5EF4-FFF2-40B4-BE49-F238E27FC236}">
                <a16:creationId xmlns:a16="http://schemas.microsoft.com/office/drawing/2014/main" id="{0FFA63A4-A63F-40F7-BF02-EC1D323229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72165" y="147918"/>
            <a:ext cx="1680881" cy="1680881"/>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TextBox 4">
            <a:extLst>
              <a:ext uri="{FF2B5EF4-FFF2-40B4-BE49-F238E27FC236}">
                <a16:creationId xmlns:a16="http://schemas.microsoft.com/office/drawing/2014/main" id="{8D82105C-8C0F-4A30-8F12-D6353C33047A}"/>
              </a:ext>
            </a:extLst>
          </p:cNvPr>
          <p:cNvSpPr txBox="1"/>
          <p:nvPr/>
        </p:nvSpPr>
        <p:spPr>
          <a:xfrm>
            <a:off x="-1061135" y="-750048"/>
            <a:ext cx="1588479" cy="2354729"/>
          </a:xfrm>
          <a:prstGeom prst="rect">
            <a:avLst/>
          </a:prstGeom>
          <a:noFill/>
        </p:spPr>
        <p:txBody>
          <a:bodyPr wrap="square" rtlCol="0">
            <a:spAutoFit/>
          </a:bodyPr>
          <a:lstStyle/>
          <a:p>
            <a:endParaRPr lang="es-419" dirty="0"/>
          </a:p>
        </p:txBody>
      </p:sp>
      <p:sp>
        <p:nvSpPr>
          <p:cNvPr id="10" name="TextBox 9">
            <a:extLst>
              <a:ext uri="{FF2B5EF4-FFF2-40B4-BE49-F238E27FC236}">
                <a16:creationId xmlns:a16="http://schemas.microsoft.com/office/drawing/2014/main" id="{0899AC28-59B1-4BD1-806B-146F387F77E7}"/>
              </a:ext>
            </a:extLst>
          </p:cNvPr>
          <p:cNvSpPr txBox="1"/>
          <p:nvPr/>
        </p:nvSpPr>
        <p:spPr>
          <a:xfrm>
            <a:off x="658368" y="4365095"/>
            <a:ext cx="10188477" cy="2062103"/>
          </a:xfrm>
          <a:prstGeom prst="rect">
            <a:avLst/>
          </a:prstGeom>
          <a:noFill/>
        </p:spPr>
        <p:txBody>
          <a:bodyPr wrap="square">
            <a:spAutoFit/>
          </a:bodyPr>
          <a:lstStyle/>
          <a:p>
            <a:r>
              <a:rPr lang="es-ES" sz="3200" dirty="0">
                <a:solidFill>
                  <a:schemeClr val="bg1"/>
                </a:solidFill>
                <a:latin typeface="Comic Sans MS" panose="030F0702030302020204" pitchFamily="66" charset="0"/>
              </a:rPr>
              <a:t>De pronto aparecieron conversando con él dos personajes rodeados de esplendor: Eran Moisés y Elías. Y hablaban de la muerte que le esperaba en Jerusalén.</a:t>
            </a:r>
            <a:endParaRPr lang="es-419" sz="3200" dirty="0">
              <a:solidFill>
                <a:schemeClr val="bg1"/>
              </a:solidFill>
              <a:latin typeface="Comic Sans MS" panose="030F0702030302020204" pitchFamily="66" charset="0"/>
            </a:endParaRPr>
          </a:p>
        </p:txBody>
      </p:sp>
      <p:pic>
        <p:nvPicPr>
          <p:cNvPr id="3082" name="Picture 10" descr="LA TRANSFIGURACIÓN DE JESÚS – Mateo 17:1-3; Marcos 9:2-13; Lucas 9:28-36 |  Caminando con Yeshua (Jesús) – Historias bíblicas para los Niños">
            <a:extLst>
              <a:ext uri="{FF2B5EF4-FFF2-40B4-BE49-F238E27FC236}">
                <a16:creationId xmlns:a16="http://schemas.microsoft.com/office/drawing/2014/main" id="{35945F30-7306-4AD8-89F3-79D25B49B19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87433" y="147918"/>
            <a:ext cx="5715000" cy="4257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3429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6" presetClass="entr" presetSubtype="16" fill="hold" nodeType="withEffect">
                                  <p:stCondLst>
                                    <p:cond delay="0"/>
                                  </p:stCondLst>
                                  <p:childTnLst>
                                    <p:set>
                                      <p:cBhvr>
                                        <p:cTn id="11" dur="1" fill="hold">
                                          <p:stCondLst>
                                            <p:cond delay="0"/>
                                          </p:stCondLst>
                                        </p:cTn>
                                        <p:tgtEl>
                                          <p:spTgt spid="3082"/>
                                        </p:tgtEl>
                                        <p:attrNameLst>
                                          <p:attrName>style.visibility</p:attrName>
                                        </p:attrNameLst>
                                      </p:cBhvr>
                                      <p:to>
                                        <p:strVal val="visible"/>
                                      </p:to>
                                    </p:set>
                                    <p:animEffect transition="in" filter="circle(in)">
                                      <p:cBhvr>
                                        <p:cTn id="12" dur="2000"/>
                                        <p:tgtEl>
                                          <p:spTgt spid="30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bstract image of curvy lines">
            <a:extLst>
              <a:ext uri="{FF2B5EF4-FFF2-40B4-BE49-F238E27FC236}">
                <a16:creationId xmlns:a16="http://schemas.microsoft.com/office/drawing/2014/main" id="{81F59575-96AE-45B0-B1FB-3CFC139E9D12}"/>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p:blipFill>
        <p:spPr>
          <a:xfrm>
            <a:off x="0" y="-5572"/>
            <a:ext cx="12191550" cy="6857999"/>
          </a:xfrm>
        </p:spPr>
      </p:pic>
      <p:pic>
        <p:nvPicPr>
          <p:cNvPr id="3" name="Picture 2" descr="A picture containing diagram&#10;&#10;Description automatically generated">
            <a:extLst>
              <a:ext uri="{FF2B5EF4-FFF2-40B4-BE49-F238E27FC236}">
                <a16:creationId xmlns:a16="http://schemas.microsoft.com/office/drawing/2014/main" id="{0FFA63A4-A63F-40F7-BF02-EC1D323229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72165" y="147918"/>
            <a:ext cx="1680881" cy="1680881"/>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TextBox 4">
            <a:extLst>
              <a:ext uri="{FF2B5EF4-FFF2-40B4-BE49-F238E27FC236}">
                <a16:creationId xmlns:a16="http://schemas.microsoft.com/office/drawing/2014/main" id="{8D82105C-8C0F-4A30-8F12-D6353C33047A}"/>
              </a:ext>
            </a:extLst>
          </p:cNvPr>
          <p:cNvSpPr txBox="1"/>
          <p:nvPr/>
        </p:nvSpPr>
        <p:spPr>
          <a:xfrm>
            <a:off x="-1061135" y="-750048"/>
            <a:ext cx="1588479" cy="2354729"/>
          </a:xfrm>
          <a:prstGeom prst="rect">
            <a:avLst/>
          </a:prstGeom>
          <a:noFill/>
        </p:spPr>
        <p:txBody>
          <a:bodyPr wrap="square" rtlCol="0">
            <a:spAutoFit/>
          </a:bodyPr>
          <a:lstStyle/>
          <a:p>
            <a:endParaRPr lang="es-419" dirty="0"/>
          </a:p>
        </p:txBody>
      </p:sp>
      <p:sp>
        <p:nvSpPr>
          <p:cNvPr id="4" name="Title 3">
            <a:extLst>
              <a:ext uri="{FF2B5EF4-FFF2-40B4-BE49-F238E27FC236}">
                <a16:creationId xmlns:a16="http://schemas.microsoft.com/office/drawing/2014/main" id="{08347D8D-E852-43D5-858E-2D01BE57FA93}"/>
              </a:ext>
            </a:extLst>
          </p:cNvPr>
          <p:cNvSpPr>
            <a:spLocks noGrp="1"/>
          </p:cNvSpPr>
          <p:nvPr>
            <p:ph type="title"/>
          </p:nvPr>
        </p:nvSpPr>
        <p:spPr>
          <a:xfrm>
            <a:off x="527344" y="211975"/>
            <a:ext cx="9179859" cy="1841444"/>
          </a:xfrm>
        </p:spPr>
        <p:txBody>
          <a:bodyPr anchor="t" anchorCtr="0">
            <a:noAutofit/>
          </a:bodyPr>
          <a:lstStyle/>
          <a:p>
            <a:pPr algn="ctr"/>
            <a:r>
              <a:rPr lang="es-ES" sz="2400" dirty="0">
                <a:latin typeface="Comic Sans MS" panose="030F0702030302020204" pitchFamily="66" charset="0"/>
              </a:rPr>
              <a:t>Pedro y sus compañeros estaban rendidos de sueño; pero, despertándose, vieron la gloria de Jesús y de los que estaban con él.</a:t>
            </a:r>
            <a:endParaRPr lang="es-419" sz="2400" b="1" dirty="0">
              <a:latin typeface="Comic Sans MS" panose="030F0702030302020204" pitchFamily="66" charset="0"/>
            </a:endParaRPr>
          </a:p>
        </p:txBody>
      </p:sp>
      <p:pic>
        <p:nvPicPr>
          <p:cNvPr id="4112" name="Picture 16" descr="LA TRANSFIGURACIÓN DE JESÚS – Mateo 17:1-3; Marcos 9:2-13; Lucas 9:28-36 |  Caminando con Yeshua (Jesús) – Historias bíblicas para los Niños">
            <a:extLst>
              <a:ext uri="{FF2B5EF4-FFF2-40B4-BE49-F238E27FC236}">
                <a16:creationId xmlns:a16="http://schemas.microsoft.com/office/drawing/2014/main" id="{2FD3161B-CB15-4476-80AC-B7F812FA1BA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8260" y="2933672"/>
            <a:ext cx="4051336" cy="3038502"/>
          </a:xfrm>
          <a:prstGeom prst="rect">
            <a:avLst/>
          </a:prstGeom>
          <a:noFill/>
          <a:extLst>
            <a:ext uri="{909E8E84-426E-40DD-AFC4-6F175D3DCCD1}">
              <a14:hiddenFill xmlns:a14="http://schemas.microsoft.com/office/drawing/2010/main">
                <a:solidFill>
                  <a:srgbClr val="FFFFFF"/>
                </a:solidFill>
              </a14:hiddenFill>
            </a:ext>
          </a:extLst>
        </p:spPr>
      </p:pic>
      <p:pic>
        <p:nvPicPr>
          <p:cNvPr id="4114" name="Picture 18" descr="LA TRANSFIGURACIÓN DE JESÚS – Mateo 17:1-3; Marcos 9:2-13; Lucas 9:28-36 |  Caminando con Yeshua (Jesús) – Historias bíblicas para los Niños">
            <a:extLst>
              <a:ext uri="{FF2B5EF4-FFF2-40B4-BE49-F238E27FC236}">
                <a16:creationId xmlns:a16="http://schemas.microsoft.com/office/drawing/2014/main" id="{F18F5847-DBD3-4C19-8B4F-41D203C3C1D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97738" y="2404401"/>
            <a:ext cx="5715000" cy="428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9814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4112"/>
                                        </p:tgtEl>
                                        <p:attrNameLst>
                                          <p:attrName>style.visibility</p:attrName>
                                        </p:attrNameLst>
                                      </p:cBhvr>
                                      <p:to>
                                        <p:strVal val="visible"/>
                                      </p:to>
                                    </p:set>
                                    <p:animEffect transition="in" filter="circle(in)">
                                      <p:cBhvr>
                                        <p:cTn id="14" dur="2000"/>
                                        <p:tgtEl>
                                          <p:spTgt spid="4112"/>
                                        </p:tgtEl>
                                      </p:cBhvr>
                                    </p:animEffect>
                                  </p:childTnLst>
                                </p:cTn>
                              </p:par>
                              <p:par>
                                <p:cTn id="15" presetID="42" presetClass="entr" presetSubtype="0" fill="hold" nodeType="withEffect">
                                  <p:stCondLst>
                                    <p:cond delay="0"/>
                                  </p:stCondLst>
                                  <p:childTnLst>
                                    <p:set>
                                      <p:cBhvr>
                                        <p:cTn id="16" dur="1" fill="hold">
                                          <p:stCondLst>
                                            <p:cond delay="0"/>
                                          </p:stCondLst>
                                        </p:cTn>
                                        <p:tgtEl>
                                          <p:spTgt spid="4114"/>
                                        </p:tgtEl>
                                        <p:attrNameLst>
                                          <p:attrName>style.visibility</p:attrName>
                                        </p:attrNameLst>
                                      </p:cBhvr>
                                      <p:to>
                                        <p:strVal val="visible"/>
                                      </p:to>
                                    </p:set>
                                    <p:animEffect transition="in" filter="fade">
                                      <p:cBhvr>
                                        <p:cTn id="17" dur="1000"/>
                                        <p:tgtEl>
                                          <p:spTgt spid="4114"/>
                                        </p:tgtEl>
                                      </p:cBhvr>
                                    </p:animEffect>
                                    <p:anim calcmode="lin" valueType="num">
                                      <p:cBhvr>
                                        <p:cTn id="18" dur="1000" fill="hold"/>
                                        <p:tgtEl>
                                          <p:spTgt spid="4114"/>
                                        </p:tgtEl>
                                        <p:attrNameLst>
                                          <p:attrName>ppt_x</p:attrName>
                                        </p:attrNameLst>
                                      </p:cBhvr>
                                      <p:tavLst>
                                        <p:tav tm="0">
                                          <p:val>
                                            <p:strVal val="#ppt_x"/>
                                          </p:val>
                                        </p:tav>
                                        <p:tav tm="100000">
                                          <p:val>
                                            <p:strVal val="#ppt_x"/>
                                          </p:val>
                                        </p:tav>
                                      </p:tavLst>
                                    </p:anim>
                                    <p:anim calcmode="lin" valueType="num">
                                      <p:cBhvr>
                                        <p:cTn id="19" dur="1000" fill="hold"/>
                                        <p:tgtEl>
                                          <p:spTgt spid="41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bstract image of curvy lines">
            <a:extLst>
              <a:ext uri="{FF2B5EF4-FFF2-40B4-BE49-F238E27FC236}">
                <a16:creationId xmlns:a16="http://schemas.microsoft.com/office/drawing/2014/main" id="{81F59575-96AE-45B0-B1FB-3CFC139E9D12}"/>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p:blipFill>
        <p:spPr>
          <a:xfrm>
            <a:off x="225" y="0"/>
            <a:ext cx="12191550" cy="6857999"/>
          </a:xfrm>
        </p:spPr>
      </p:pic>
      <p:pic>
        <p:nvPicPr>
          <p:cNvPr id="3" name="Picture 2" descr="A picture containing diagram&#10;&#10;Description automatically generated">
            <a:extLst>
              <a:ext uri="{FF2B5EF4-FFF2-40B4-BE49-F238E27FC236}">
                <a16:creationId xmlns:a16="http://schemas.microsoft.com/office/drawing/2014/main" id="{0FFA63A4-A63F-40F7-BF02-EC1D323229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72165" y="147918"/>
            <a:ext cx="1680881" cy="1680881"/>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TextBox 4">
            <a:extLst>
              <a:ext uri="{FF2B5EF4-FFF2-40B4-BE49-F238E27FC236}">
                <a16:creationId xmlns:a16="http://schemas.microsoft.com/office/drawing/2014/main" id="{8D82105C-8C0F-4A30-8F12-D6353C33047A}"/>
              </a:ext>
            </a:extLst>
          </p:cNvPr>
          <p:cNvSpPr txBox="1"/>
          <p:nvPr/>
        </p:nvSpPr>
        <p:spPr>
          <a:xfrm>
            <a:off x="-1061135" y="-750048"/>
            <a:ext cx="1588479" cy="2354729"/>
          </a:xfrm>
          <a:prstGeom prst="rect">
            <a:avLst/>
          </a:prstGeom>
          <a:noFill/>
        </p:spPr>
        <p:txBody>
          <a:bodyPr wrap="square" rtlCol="0">
            <a:spAutoFit/>
          </a:bodyPr>
          <a:lstStyle/>
          <a:p>
            <a:endParaRPr lang="es-419" dirty="0"/>
          </a:p>
        </p:txBody>
      </p:sp>
      <p:pic>
        <p:nvPicPr>
          <p:cNvPr id="6" name="Picture 8" descr="English: unfoldingWord® Open Bible Stories - 36.html">
            <a:extLst>
              <a:ext uri="{FF2B5EF4-FFF2-40B4-BE49-F238E27FC236}">
                <a16:creationId xmlns:a16="http://schemas.microsoft.com/office/drawing/2014/main" id="{667E11FB-555C-4919-8964-F4BF6819E6E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3661" y="116631"/>
            <a:ext cx="8229712" cy="462921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42E539EB-0E6F-4735-87F2-53370BADE89C}"/>
              </a:ext>
            </a:extLst>
          </p:cNvPr>
          <p:cNvSpPr txBox="1"/>
          <p:nvPr/>
        </p:nvSpPr>
        <p:spPr>
          <a:xfrm>
            <a:off x="348793" y="4745844"/>
            <a:ext cx="12191774" cy="2062103"/>
          </a:xfrm>
          <a:prstGeom prst="rect">
            <a:avLst/>
          </a:prstGeom>
          <a:noFill/>
        </p:spPr>
        <p:txBody>
          <a:bodyPr wrap="square">
            <a:spAutoFit/>
          </a:bodyPr>
          <a:lstStyle/>
          <a:p>
            <a:r>
              <a:rPr lang="es-ES" sz="3200" dirty="0">
                <a:solidFill>
                  <a:schemeClr val="bg1"/>
                </a:solidFill>
                <a:latin typeface="Comic Sans MS" panose="030F0702030302020204" pitchFamily="66" charset="0"/>
              </a:rPr>
              <a:t>Cuando éstos se retiraban, Pedro le dijo a Jesús: "Maestro, sería bueno que nos quedáramos aquí y que hiciéramos tres tiendas: una para ti, una para Moisés y otra para Elías", sin saber lo que decía.</a:t>
            </a:r>
            <a:endParaRPr lang="es-419" sz="3200" dirty="0">
              <a:solidFill>
                <a:schemeClr val="bg1"/>
              </a:solidFill>
              <a:latin typeface="Comic Sans MS" panose="030F0702030302020204" pitchFamily="66" charset="0"/>
            </a:endParaRPr>
          </a:p>
        </p:txBody>
      </p:sp>
    </p:spTree>
    <p:extLst>
      <p:ext uri="{BB962C8B-B14F-4D97-AF65-F5344CB8AC3E}">
        <p14:creationId xmlns:p14="http://schemas.microsoft.com/office/powerpoint/2010/main" val="923168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bstract image of curvy lines">
            <a:extLst>
              <a:ext uri="{FF2B5EF4-FFF2-40B4-BE49-F238E27FC236}">
                <a16:creationId xmlns:a16="http://schemas.microsoft.com/office/drawing/2014/main" id="{81F59575-96AE-45B0-B1FB-3CFC139E9D12}"/>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p:blipFill>
        <p:spPr>
          <a:xfrm>
            <a:off x="225" y="0"/>
            <a:ext cx="12191550" cy="6857999"/>
          </a:xfrm>
        </p:spPr>
      </p:pic>
      <p:pic>
        <p:nvPicPr>
          <p:cNvPr id="3" name="Picture 2" descr="A picture containing diagram&#10;&#10;Description automatically generated">
            <a:extLst>
              <a:ext uri="{FF2B5EF4-FFF2-40B4-BE49-F238E27FC236}">
                <a16:creationId xmlns:a16="http://schemas.microsoft.com/office/drawing/2014/main" id="{0FFA63A4-A63F-40F7-BF02-EC1D323229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72165" y="147918"/>
            <a:ext cx="1680881" cy="1680881"/>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TextBox 4">
            <a:extLst>
              <a:ext uri="{FF2B5EF4-FFF2-40B4-BE49-F238E27FC236}">
                <a16:creationId xmlns:a16="http://schemas.microsoft.com/office/drawing/2014/main" id="{8D82105C-8C0F-4A30-8F12-D6353C33047A}"/>
              </a:ext>
            </a:extLst>
          </p:cNvPr>
          <p:cNvSpPr txBox="1"/>
          <p:nvPr/>
        </p:nvSpPr>
        <p:spPr>
          <a:xfrm>
            <a:off x="-1061135" y="-750048"/>
            <a:ext cx="1588479" cy="2354729"/>
          </a:xfrm>
          <a:prstGeom prst="rect">
            <a:avLst/>
          </a:prstGeom>
          <a:noFill/>
        </p:spPr>
        <p:txBody>
          <a:bodyPr wrap="square" rtlCol="0">
            <a:spAutoFit/>
          </a:bodyPr>
          <a:lstStyle/>
          <a:p>
            <a:endParaRPr lang="es-419" dirty="0"/>
          </a:p>
        </p:txBody>
      </p:sp>
      <p:sp>
        <p:nvSpPr>
          <p:cNvPr id="4" name="Title 3">
            <a:extLst>
              <a:ext uri="{FF2B5EF4-FFF2-40B4-BE49-F238E27FC236}">
                <a16:creationId xmlns:a16="http://schemas.microsoft.com/office/drawing/2014/main" id="{08347D8D-E852-43D5-858E-2D01BE57FA93}"/>
              </a:ext>
            </a:extLst>
          </p:cNvPr>
          <p:cNvSpPr>
            <a:spLocks noGrp="1"/>
          </p:cNvSpPr>
          <p:nvPr>
            <p:ph type="title"/>
          </p:nvPr>
        </p:nvSpPr>
        <p:spPr>
          <a:xfrm>
            <a:off x="222850" y="4200571"/>
            <a:ext cx="11746299" cy="783107"/>
          </a:xfrm>
        </p:spPr>
        <p:txBody>
          <a:bodyPr anchor="t" anchorCtr="0">
            <a:noAutofit/>
          </a:bodyPr>
          <a:lstStyle/>
          <a:p>
            <a:pPr>
              <a:lnSpc>
                <a:spcPts val="3700"/>
              </a:lnSpc>
            </a:pPr>
            <a:r>
              <a:rPr lang="es-ES" sz="2000" dirty="0">
                <a:latin typeface="Comic Sans MS" panose="030F0702030302020204" pitchFamily="66" charset="0"/>
              </a:rPr>
              <a:t>No había terminado de hablar, cuando se formó una nube que los cubrió; y ellos, al verse envueltos por la nube, se llenaron de miedo. De la nube salió una voz que decía: "Éste es mi Hijo, mi escogido; escúchenlo". Cuando cesó la voz, se quedó Jesús solo. Los discípulos guardaron silencio y por entonces no dijeron a nadie nada de lo que habían visto. </a:t>
            </a:r>
            <a:endParaRPr lang="es-419" sz="2000" b="1" dirty="0">
              <a:latin typeface="Comic Sans MS" panose="030F0702030302020204" pitchFamily="66" charset="0"/>
            </a:endParaRPr>
          </a:p>
        </p:txBody>
      </p:sp>
      <p:pic>
        <p:nvPicPr>
          <p:cNvPr id="6156" name="Picture 12">
            <a:extLst>
              <a:ext uri="{FF2B5EF4-FFF2-40B4-BE49-F238E27FC236}">
                <a16:creationId xmlns:a16="http://schemas.microsoft.com/office/drawing/2014/main" id="{F9ABF4FE-8446-4B82-B1F7-6D75B71E7C8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0478" y="147918"/>
            <a:ext cx="4762500" cy="3571875"/>
          </a:xfrm>
          <a:prstGeom prst="rect">
            <a:avLst/>
          </a:prstGeom>
          <a:noFill/>
          <a:extLst>
            <a:ext uri="{909E8E84-426E-40DD-AFC4-6F175D3DCCD1}">
              <a14:hiddenFill xmlns:a14="http://schemas.microsoft.com/office/drawing/2010/main">
                <a:solidFill>
                  <a:srgbClr val="FFFFFF"/>
                </a:solidFill>
              </a14:hiddenFill>
            </a:ext>
          </a:extLst>
        </p:spPr>
      </p:pic>
      <p:pic>
        <p:nvPicPr>
          <p:cNvPr id="6158" name="Picture 14">
            <a:extLst>
              <a:ext uri="{FF2B5EF4-FFF2-40B4-BE49-F238E27FC236}">
                <a16:creationId xmlns:a16="http://schemas.microsoft.com/office/drawing/2014/main" id="{A2598784-C5F2-4EF3-A7CB-FA4B9588750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12978" y="510125"/>
            <a:ext cx="4762500" cy="3571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8540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6156"/>
                                        </p:tgtEl>
                                        <p:attrNameLst>
                                          <p:attrName>style.visibility</p:attrName>
                                        </p:attrNameLst>
                                      </p:cBhvr>
                                      <p:to>
                                        <p:strVal val="visible"/>
                                      </p:to>
                                    </p:set>
                                    <p:animEffect transition="in" filter="wheel(1)">
                                      <p:cBhvr>
                                        <p:cTn id="7" dur="2000"/>
                                        <p:tgtEl>
                                          <p:spTgt spid="615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21" presetClass="entr" presetSubtype="1" fill="hold" nodeType="withEffect">
                                  <p:stCondLst>
                                    <p:cond delay="0"/>
                                  </p:stCondLst>
                                  <p:childTnLst>
                                    <p:set>
                                      <p:cBhvr>
                                        <p:cTn id="16" dur="1" fill="hold">
                                          <p:stCondLst>
                                            <p:cond delay="0"/>
                                          </p:stCondLst>
                                        </p:cTn>
                                        <p:tgtEl>
                                          <p:spTgt spid="6158"/>
                                        </p:tgtEl>
                                        <p:attrNameLst>
                                          <p:attrName>style.visibility</p:attrName>
                                        </p:attrNameLst>
                                      </p:cBhvr>
                                      <p:to>
                                        <p:strVal val="visible"/>
                                      </p:to>
                                    </p:set>
                                    <p:animEffect transition="in" filter="wheel(1)">
                                      <p:cBhvr>
                                        <p:cTn id="17" dur="2000"/>
                                        <p:tgtEl>
                                          <p:spTgt spid="61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bstract image of curvy lines">
            <a:extLst>
              <a:ext uri="{FF2B5EF4-FFF2-40B4-BE49-F238E27FC236}">
                <a16:creationId xmlns:a16="http://schemas.microsoft.com/office/drawing/2014/main" id="{81F59575-96AE-45B0-B1FB-3CFC139E9D12}"/>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p:blipFill>
        <p:spPr>
          <a:xfrm>
            <a:off x="0" y="1"/>
            <a:ext cx="12191550" cy="6857999"/>
          </a:xfrm>
        </p:spPr>
      </p:pic>
      <p:pic>
        <p:nvPicPr>
          <p:cNvPr id="3" name="Picture 2" descr="A picture containing diagram&#10;&#10;Description automatically generated">
            <a:extLst>
              <a:ext uri="{FF2B5EF4-FFF2-40B4-BE49-F238E27FC236}">
                <a16:creationId xmlns:a16="http://schemas.microsoft.com/office/drawing/2014/main" id="{0FFA63A4-A63F-40F7-BF02-EC1D323229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72165" y="147918"/>
            <a:ext cx="1680881" cy="1680881"/>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TextBox 4">
            <a:extLst>
              <a:ext uri="{FF2B5EF4-FFF2-40B4-BE49-F238E27FC236}">
                <a16:creationId xmlns:a16="http://schemas.microsoft.com/office/drawing/2014/main" id="{8D82105C-8C0F-4A30-8F12-D6353C33047A}"/>
              </a:ext>
            </a:extLst>
          </p:cNvPr>
          <p:cNvSpPr txBox="1"/>
          <p:nvPr/>
        </p:nvSpPr>
        <p:spPr>
          <a:xfrm>
            <a:off x="-1061135" y="-750048"/>
            <a:ext cx="1588479" cy="2354729"/>
          </a:xfrm>
          <a:prstGeom prst="rect">
            <a:avLst/>
          </a:prstGeom>
          <a:noFill/>
        </p:spPr>
        <p:txBody>
          <a:bodyPr wrap="square" rtlCol="0">
            <a:spAutoFit/>
          </a:bodyPr>
          <a:lstStyle/>
          <a:p>
            <a:endParaRPr lang="es-419" dirty="0"/>
          </a:p>
        </p:txBody>
      </p:sp>
      <p:sp>
        <p:nvSpPr>
          <p:cNvPr id="4" name="Title 3">
            <a:extLst>
              <a:ext uri="{FF2B5EF4-FFF2-40B4-BE49-F238E27FC236}">
                <a16:creationId xmlns:a16="http://schemas.microsoft.com/office/drawing/2014/main" id="{08347D8D-E852-43D5-858E-2D01BE57FA93}"/>
              </a:ext>
            </a:extLst>
          </p:cNvPr>
          <p:cNvSpPr>
            <a:spLocks noGrp="1"/>
          </p:cNvSpPr>
          <p:nvPr>
            <p:ph type="title"/>
          </p:nvPr>
        </p:nvSpPr>
        <p:spPr>
          <a:xfrm>
            <a:off x="1405885" y="3259974"/>
            <a:ext cx="9179859" cy="783107"/>
          </a:xfrm>
        </p:spPr>
        <p:txBody>
          <a:bodyPr anchor="t" anchorCtr="0">
            <a:noAutofit/>
          </a:bodyPr>
          <a:lstStyle/>
          <a:p>
            <a:pPr algn="ctr"/>
            <a:r>
              <a:rPr lang="es-419" sz="8000" b="1" dirty="0">
                <a:latin typeface="Comic Sans MS" panose="030F0702030302020204" pitchFamily="66" charset="0"/>
              </a:rPr>
              <a:t>Reflexión</a:t>
            </a:r>
          </a:p>
        </p:txBody>
      </p:sp>
    </p:spTree>
    <p:extLst>
      <p:ext uri="{BB962C8B-B14F-4D97-AF65-F5344CB8AC3E}">
        <p14:creationId xmlns:p14="http://schemas.microsoft.com/office/powerpoint/2010/main" val="29022294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bstract image of curvy lines">
            <a:extLst>
              <a:ext uri="{FF2B5EF4-FFF2-40B4-BE49-F238E27FC236}">
                <a16:creationId xmlns:a16="http://schemas.microsoft.com/office/drawing/2014/main" id="{81F59575-96AE-45B0-B1FB-3CFC139E9D12}"/>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p:blipFill>
        <p:spPr>
          <a:xfrm>
            <a:off x="450" y="0"/>
            <a:ext cx="12191550" cy="6857999"/>
          </a:xfrm>
        </p:spPr>
      </p:pic>
      <p:pic>
        <p:nvPicPr>
          <p:cNvPr id="3" name="Picture 2" descr="A picture containing diagram&#10;&#10;Description automatically generated">
            <a:extLst>
              <a:ext uri="{FF2B5EF4-FFF2-40B4-BE49-F238E27FC236}">
                <a16:creationId xmlns:a16="http://schemas.microsoft.com/office/drawing/2014/main" id="{0FFA63A4-A63F-40F7-BF02-EC1D323229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72165" y="147918"/>
            <a:ext cx="1680881" cy="1680881"/>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TextBox 4">
            <a:extLst>
              <a:ext uri="{FF2B5EF4-FFF2-40B4-BE49-F238E27FC236}">
                <a16:creationId xmlns:a16="http://schemas.microsoft.com/office/drawing/2014/main" id="{8D82105C-8C0F-4A30-8F12-D6353C33047A}"/>
              </a:ext>
            </a:extLst>
          </p:cNvPr>
          <p:cNvSpPr txBox="1"/>
          <p:nvPr/>
        </p:nvSpPr>
        <p:spPr>
          <a:xfrm>
            <a:off x="-1061135" y="-750048"/>
            <a:ext cx="1588479" cy="2354729"/>
          </a:xfrm>
          <a:prstGeom prst="rect">
            <a:avLst/>
          </a:prstGeom>
          <a:noFill/>
        </p:spPr>
        <p:txBody>
          <a:bodyPr wrap="square" rtlCol="0">
            <a:spAutoFit/>
          </a:bodyPr>
          <a:lstStyle/>
          <a:p>
            <a:endParaRPr lang="es-419" dirty="0"/>
          </a:p>
        </p:txBody>
      </p:sp>
      <p:sp>
        <p:nvSpPr>
          <p:cNvPr id="4" name="Title 3">
            <a:extLst>
              <a:ext uri="{FF2B5EF4-FFF2-40B4-BE49-F238E27FC236}">
                <a16:creationId xmlns:a16="http://schemas.microsoft.com/office/drawing/2014/main" id="{08347D8D-E852-43D5-858E-2D01BE57FA93}"/>
              </a:ext>
            </a:extLst>
          </p:cNvPr>
          <p:cNvSpPr>
            <a:spLocks noGrp="1"/>
          </p:cNvSpPr>
          <p:nvPr>
            <p:ph type="title"/>
          </p:nvPr>
        </p:nvSpPr>
        <p:spPr>
          <a:xfrm>
            <a:off x="527344" y="211975"/>
            <a:ext cx="9844821" cy="783107"/>
          </a:xfrm>
        </p:spPr>
        <p:txBody>
          <a:bodyPr anchor="t" anchorCtr="0">
            <a:noAutofit/>
          </a:bodyPr>
          <a:lstStyle/>
          <a:p>
            <a:pPr>
              <a:lnSpc>
                <a:spcPts val="3900"/>
              </a:lnSpc>
            </a:pPr>
            <a:r>
              <a:rPr lang="es-ES" sz="1800" dirty="0">
                <a:latin typeface="Comic Sans MS" panose="030F0702030302020204" pitchFamily="66" charset="0"/>
              </a:rPr>
              <a:t>Antes de entrar a Jerusalén, cuando iba Jesús a su pasión y muerte, subió al monte con los apóstoles Santiago, Juan, y Pedro. Allí se transformó su rostro y vestiduras y resplandecía con una luz blanca como si estuviera en el Cielo</a:t>
            </a:r>
            <a:endParaRPr lang="es-419" sz="1800" b="1" dirty="0">
              <a:latin typeface="Comic Sans MS" panose="030F0702030302020204" pitchFamily="66" charset="0"/>
            </a:endParaRPr>
          </a:p>
        </p:txBody>
      </p:sp>
      <p:pic>
        <p:nvPicPr>
          <p:cNvPr id="6" name="Picture 8" descr="transfiguración 2">
            <a:extLst>
              <a:ext uri="{FF2B5EF4-FFF2-40B4-BE49-F238E27FC236}">
                <a16:creationId xmlns:a16="http://schemas.microsoft.com/office/drawing/2014/main" id="{E9A49B37-4753-4779-B99B-082B1692C95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7344" y="2666446"/>
            <a:ext cx="2730847" cy="397080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462C9083-48DE-4756-8F4D-C53EFA77DF8F}"/>
              </a:ext>
            </a:extLst>
          </p:cNvPr>
          <p:cNvSpPr txBox="1"/>
          <p:nvPr/>
        </p:nvSpPr>
        <p:spPr>
          <a:xfrm>
            <a:off x="3575478" y="2835475"/>
            <a:ext cx="8042779" cy="461665"/>
          </a:xfrm>
          <a:prstGeom prst="rect">
            <a:avLst/>
          </a:prstGeom>
          <a:noFill/>
        </p:spPr>
        <p:txBody>
          <a:bodyPr wrap="square">
            <a:spAutoFit/>
          </a:bodyPr>
          <a:lstStyle/>
          <a:p>
            <a:r>
              <a:rPr lang="es-ES" sz="2400" dirty="0">
                <a:solidFill>
                  <a:schemeClr val="bg1"/>
                </a:solidFill>
                <a:latin typeface="Comic Sans MS" panose="030F0702030302020204" pitchFamily="66" charset="0"/>
              </a:rPr>
              <a:t>¿Cómo se sentirían los apóstoles cuando vieron eso?</a:t>
            </a:r>
            <a:endParaRPr lang="es-419" sz="2400" dirty="0">
              <a:solidFill>
                <a:schemeClr val="bg1"/>
              </a:solidFill>
              <a:latin typeface="Comic Sans MS" panose="030F0702030302020204" pitchFamily="66" charset="0"/>
            </a:endParaRPr>
          </a:p>
        </p:txBody>
      </p:sp>
      <p:sp>
        <p:nvSpPr>
          <p:cNvPr id="10" name="TextBox 9">
            <a:extLst>
              <a:ext uri="{FF2B5EF4-FFF2-40B4-BE49-F238E27FC236}">
                <a16:creationId xmlns:a16="http://schemas.microsoft.com/office/drawing/2014/main" id="{1CEC0728-7F2B-40DF-89CC-04E7ACAEB3C4}"/>
              </a:ext>
            </a:extLst>
          </p:cNvPr>
          <p:cNvSpPr txBox="1"/>
          <p:nvPr/>
        </p:nvSpPr>
        <p:spPr>
          <a:xfrm>
            <a:off x="5199530" y="3480594"/>
            <a:ext cx="6669740" cy="369332"/>
          </a:xfrm>
          <a:prstGeom prst="rect">
            <a:avLst/>
          </a:prstGeom>
          <a:noFill/>
        </p:spPr>
        <p:txBody>
          <a:bodyPr wrap="square">
            <a:spAutoFit/>
          </a:bodyPr>
          <a:lstStyle/>
          <a:p>
            <a:r>
              <a:rPr lang="en-US" dirty="0" err="1">
                <a:highlight>
                  <a:srgbClr val="FFFF00"/>
                </a:highlight>
              </a:rPr>
              <a:t>Asombrados</a:t>
            </a:r>
            <a:r>
              <a:rPr lang="en-US" dirty="0">
                <a:highlight>
                  <a:srgbClr val="FFFF00"/>
                </a:highlight>
              </a:rPr>
              <a:t>, </a:t>
            </a:r>
            <a:r>
              <a:rPr lang="en-US" dirty="0" err="1">
                <a:highlight>
                  <a:srgbClr val="FFFF00"/>
                </a:highlight>
              </a:rPr>
              <a:t>felices</a:t>
            </a:r>
            <a:r>
              <a:rPr lang="en-US" dirty="0">
                <a:highlight>
                  <a:srgbClr val="FFFF00"/>
                </a:highlight>
              </a:rPr>
              <a:t>…</a:t>
            </a:r>
            <a:endParaRPr lang="es-419" dirty="0">
              <a:highlight>
                <a:srgbClr val="FFFF00"/>
              </a:highlight>
            </a:endParaRPr>
          </a:p>
        </p:txBody>
      </p:sp>
      <p:sp>
        <p:nvSpPr>
          <p:cNvPr id="12" name="TextBox 11">
            <a:extLst>
              <a:ext uri="{FF2B5EF4-FFF2-40B4-BE49-F238E27FC236}">
                <a16:creationId xmlns:a16="http://schemas.microsoft.com/office/drawing/2014/main" id="{F81F1A40-E3F7-49F3-A2D8-D987FD948C8C}"/>
              </a:ext>
            </a:extLst>
          </p:cNvPr>
          <p:cNvSpPr txBox="1"/>
          <p:nvPr/>
        </p:nvSpPr>
        <p:spPr>
          <a:xfrm>
            <a:off x="3628337" y="4020781"/>
            <a:ext cx="6669740" cy="830997"/>
          </a:xfrm>
          <a:prstGeom prst="rect">
            <a:avLst/>
          </a:prstGeom>
          <a:noFill/>
        </p:spPr>
        <p:txBody>
          <a:bodyPr wrap="square">
            <a:spAutoFit/>
          </a:bodyPr>
          <a:lstStyle/>
          <a:p>
            <a:r>
              <a:rPr lang="es-ES" sz="2400" dirty="0">
                <a:solidFill>
                  <a:schemeClr val="bg1"/>
                </a:solidFill>
                <a:latin typeface="Comic Sans MS" panose="030F0702030302020204" pitchFamily="66" charset="0"/>
              </a:rPr>
              <a:t>¿Cómo los ayudarían cuando tendrían que sufrir la pasión y muerte de Jesús?</a:t>
            </a:r>
            <a:endParaRPr lang="es-419" sz="2400" dirty="0">
              <a:solidFill>
                <a:schemeClr val="bg1"/>
              </a:solidFill>
              <a:latin typeface="Comic Sans MS" panose="030F0702030302020204" pitchFamily="66" charset="0"/>
            </a:endParaRPr>
          </a:p>
        </p:txBody>
      </p:sp>
      <p:sp>
        <p:nvSpPr>
          <p:cNvPr id="14" name="TextBox 13">
            <a:extLst>
              <a:ext uri="{FF2B5EF4-FFF2-40B4-BE49-F238E27FC236}">
                <a16:creationId xmlns:a16="http://schemas.microsoft.com/office/drawing/2014/main" id="{1AC81BC9-B56D-4705-811F-B8768ECEFDE8}"/>
              </a:ext>
            </a:extLst>
          </p:cNvPr>
          <p:cNvSpPr txBox="1"/>
          <p:nvPr/>
        </p:nvSpPr>
        <p:spPr>
          <a:xfrm>
            <a:off x="4650314" y="5110023"/>
            <a:ext cx="6669740" cy="369332"/>
          </a:xfrm>
          <a:prstGeom prst="rect">
            <a:avLst/>
          </a:prstGeom>
          <a:noFill/>
        </p:spPr>
        <p:txBody>
          <a:bodyPr wrap="square">
            <a:spAutoFit/>
          </a:bodyPr>
          <a:lstStyle/>
          <a:p>
            <a:r>
              <a:rPr lang="es-ES" dirty="0">
                <a:highlight>
                  <a:srgbClr val="FFFF00"/>
                </a:highlight>
              </a:rPr>
              <a:t>Sabrían que es la voluntad de Dios.</a:t>
            </a:r>
            <a:endParaRPr lang="es-419" dirty="0">
              <a:highlight>
                <a:srgbClr val="FFFF00"/>
              </a:highlight>
            </a:endParaRPr>
          </a:p>
        </p:txBody>
      </p:sp>
      <p:sp>
        <p:nvSpPr>
          <p:cNvPr id="16" name="TextBox 15">
            <a:extLst>
              <a:ext uri="{FF2B5EF4-FFF2-40B4-BE49-F238E27FC236}">
                <a16:creationId xmlns:a16="http://schemas.microsoft.com/office/drawing/2014/main" id="{929CE8CC-DF8F-4E0B-A7C0-B395E65E9EB4}"/>
              </a:ext>
            </a:extLst>
          </p:cNvPr>
          <p:cNvSpPr txBox="1"/>
          <p:nvPr/>
        </p:nvSpPr>
        <p:spPr>
          <a:xfrm>
            <a:off x="3637302" y="5650210"/>
            <a:ext cx="6669740" cy="461665"/>
          </a:xfrm>
          <a:prstGeom prst="rect">
            <a:avLst/>
          </a:prstGeom>
          <a:noFill/>
        </p:spPr>
        <p:txBody>
          <a:bodyPr wrap="square">
            <a:spAutoFit/>
          </a:bodyPr>
          <a:lstStyle/>
          <a:p>
            <a:r>
              <a:rPr lang="es-ES" sz="2400" dirty="0">
                <a:solidFill>
                  <a:schemeClr val="bg1"/>
                </a:solidFill>
                <a:latin typeface="Comic Sans MS" panose="030F0702030302020204" pitchFamily="66" charset="0"/>
              </a:rPr>
              <a:t>¿Qué esperanza nos da para el futuro? </a:t>
            </a:r>
            <a:endParaRPr lang="es-419" sz="2400" dirty="0">
              <a:solidFill>
                <a:schemeClr val="bg1"/>
              </a:solidFill>
              <a:latin typeface="Comic Sans MS" panose="030F0702030302020204" pitchFamily="66" charset="0"/>
            </a:endParaRPr>
          </a:p>
        </p:txBody>
      </p:sp>
      <p:sp>
        <p:nvSpPr>
          <p:cNvPr id="18" name="TextBox 17">
            <a:extLst>
              <a:ext uri="{FF2B5EF4-FFF2-40B4-BE49-F238E27FC236}">
                <a16:creationId xmlns:a16="http://schemas.microsoft.com/office/drawing/2014/main" id="{42E5E617-7443-4832-ACFC-67948D910F27}"/>
              </a:ext>
            </a:extLst>
          </p:cNvPr>
          <p:cNvSpPr txBox="1"/>
          <p:nvPr/>
        </p:nvSpPr>
        <p:spPr>
          <a:xfrm>
            <a:off x="3934068" y="6256898"/>
            <a:ext cx="6669740" cy="369332"/>
          </a:xfrm>
          <a:prstGeom prst="rect">
            <a:avLst/>
          </a:prstGeom>
          <a:noFill/>
        </p:spPr>
        <p:txBody>
          <a:bodyPr wrap="square">
            <a:spAutoFit/>
          </a:bodyPr>
          <a:lstStyle/>
          <a:p>
            <a:r>
              <a:rPr lang="es-ES" dirty="0">
                <a:highlight>
                  <a:srgbClr val="FFFF00"/>
                </a:highlight>
              </a:rPr>
              <a:t>En el Cielo, nos espera una gloria resplandeciente.</a:t>
            </a:r>
            <a:endParaRPr lang="es-419" dirty="0">
              <a:highlight>
                <a:srgbClr val="FFFF00"/>
              </a:highlight>
            </a:endParaRPr>
          </a:p>
        </p:txBody>
      </p:sp>
    </p:spTree>
    <p:extLst>
      <p:ext uri="{BB962C8B-B14F-4D97-AF65-F5344CB8AC3E}">
        <p14:creationId xmlns:p14="http://schemas.microsoft.com/office/powerpoint/2010/main" val="689633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1000"/>
                                        <p:tgtEl>
                                          <p:spTgt spid="18"/>
                                        </p:tgtEl>
                                      </p:cBhvr>
                                    </p:animEffect>
                                    <p:anim calcmode="lin" valueType="num">
                                      <p:cBhvr>
                                        <p:cTn id="50" dur="1000" fill="hold"/>
                                        <p:tgtEl>
                                          <p:spTgt spid="18"/>
                                        </p:tgtEl>
                                        <p:attrNameLst>
                                          <p:attrName>ppt_x</p:attrName>
                                        </p:attrNameLst>
                                      </p:cBhvr>
                                      <p:tavLst>
                                        <p:tav tm="0">
                                          <p:val>
                                            <p:strVal val="#ppt_x"/>
                                          </p:val>
                                        </p:tav>
                                        <p:tav tm="100000">
                                          <p:val>
                                            <p:strVal val="#ppt_x"/>
                                          </p:val>
                                        </p:tav>
                                      </p:tavLst>
                                    </p:anim>
                                    <p:anim calcmode="lin" valueType="num">
                                      <p:cBhvr>
                                        <p:cTn id="51"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2" grpId="0"/>
      <p:bldP spid="14" grpId="0"/>
      <p:bldP spid="16"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bstract image of curvy lines">
            <a:extLst>
              <a:ext uri="{FF2B5EF4-FFF2-40B4-BE49-F238E27FC236}">
                <a16:creationId xmlns:a16="http://schemas.microsoft.com/office/drawing/2014/main" id="{81F59575-96AE-45B0-B1FB-3CFC139E9D12}"/>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p:blipFill>
        <p:spPr>
          <a:xfrm>
            <a:off x="450" y="9147"/>
            <a:ext cx="12191550" cy="6857999"/>
          </a:xfrm>
        </p:spPr>
      </p:pic>
      <p:pic>
        <p:nvPicPr>
          <p:cNvPr id="3" name="Picture 2" descr="A picture containing diagram&#10;&#10;Description automatically generated">
            <a:extLst>
              <a:ext uri="{FF2B5EF4-FFF2-40B4-BE49-F238E27FC236}">
                <a16:creationId xmlns:a16="http://schemas.microsoft.com/office/drawing/2014/main" id="{0FFA63A4-A63F-40F7-BF02-EC1D323229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72165" y="147918"/>
            <a:ext cx="1680881" cy="1680881"/>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TextBox 4">
            <a:extLst>
              <a:ext uri="{FF2B5EF4-FFF2-40B4-BE49-F238E27FC236}">
                <a16:creationId xmlns:a16="http://schemas.microsoft.com/office/drawing/2014/main" id="{8D82105C-8C0F-4A30-8F12-D6353C33047A}"/>
              </a:ext>
            </a:extLst>
          </p:cNvPr>
          <p:cNvSpPr txBox="1"/>
          <p:nvPr/>
        </p:nvSpPr>
        <p:spPr>
          <a:xfrm>
            <a:off x="-1061135" y="-750048"/>
            <a:ext cx="1588479" cy="2354729"/>
          </a:xfrm>
          <a:prstGeom prst="rect">
            <a:avLst/>
          </a:prstGeom>
          <a:noFill/>
        </p:spPr>
        <p:txBody>
          <a:bodyPr wrap="square" rtlCol="0">
            <a:spAutoFit/>
          </a:bodyPr>
          <a:lstStyle/>
          <a:p>
            <a:endParaRPr lang="es-419" dirty="0"/>
          </a:p>
        </p:txBody>
      </p:sp>
      <p:sp>
        <p:nvSpPr>
          <p:cNvPr id="4" name="Title 3">
            <a:extLst>
              <a:ext uri="{FF2B5EF4-FFF2-40B4-BE49-F238E27FC236}">
                <a16:creationId xmlns:a16="http://schemas.microsoft.com/office/drawing/2014/main" id="{08347D8D-E852-43D5-858E-2D01BE57FA93}"/>
              </a:ext>
            </a:extLst>
          </p:cNvPr>
          <p:cNvSpPr>
            <a:spLocks noGrp="1"/>
          </p:cNvSpPr>
          <p:nvPr>
            <p:ph type="title"/>
          </p:nvPr>
        </p:nvSpPr>
        <p:spPr>
          <a:xfrm>
            <a:off x="0" y="182745"/>
            <a:ext cx="10528348" cy="783107"/>
          </a:xfrm>
        </p:spPr>
        <p:txBody>
          <a:bodyPr anchor="t" anchorCtr="0">
            <a:normAutofit fontScale="90000"/>
          </a:bodyPr>
          <a:lstStyle/>
          <a:p>
            <a:pPr algn="ctr">
              <a:lnSpc>
                <a:spcPts val="3900"/>
              </a:lnSpc>
            </a:pPr>
            <a:r>
              <a:rPr lang="es-ES" sz="2000" dirty="0">
                <a:latin typeface="Comic Sans MS" panose="030F0702030302020204" pitchFamily="66" charset="0"/>
              </a:rPr>
              <a:t>Se aparecieron conversando con Él Moisés y Elías del Antiguo Testamento. </a:t>
            </a:r>
            <a:endParaRPr lang="es-419" sz="2000" dirty="0">
              <a:latin typeface="Comic Sans MS" panose="030F0702030302020204" pitchFamily="66" charset="0"/>
            </a:endParaRPr>
          </a:p>
        </p:txBody>
      </p:sp>
      <p:pic>
        <p:nvPicPr>
          <p:cNvPr id="7170" name="Picture 2" descr="MOISES | Religious Studies - Quizizz">
            <a:extLst>
              <a:ext uri="{FF2B5EF4-FFF2-40B4-BE49-F238E27FC236}">
                <a16:creationId xmlns:a16="http://schemas.microsoft.com/office/drawing/2014/main" id="{94F63041-D376-4430-96E8-22867ED39D3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1836" y="1733477"/>
            <a:ext cx="2954205" cy="265933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834590B7-4C01-4BB7-8DD7-92BCDED2B941}"/>
              </a:ext>
            </a:extLst>
          </p:cNvPr>
          <p:cNvSpPr txBox="1"/>
          <p:nvPr/>
        </p:nvSpPr>
        <p:spPr>
          <a:xfrm>
            <a:off x="3997562" y="2542905"/>
            <a:ext cx="6669740" cy="1200329"/>
          </a:xfrm>
          <a:prstGeom prst="rect">
            <a:avLst/>
          </a:prstGeom>
          <a:noFill/>
        </p:spPr>
        <p:txBody>
          <a:bodyPr wrap="square">
            <a:spAutoFit/>
          </a:bodyPr>
          <a:lstStyle/>
          <a:p>
            <a:r>
              <a:rPr lang="es-ES" dirty="0">
                <a:highlight>
                  <a:srgbClr val="FFFF00"/>
                </a:highlight>
                <a:latin typeface="Comic Sans MS" panose="030F0702030302020204" pitchFamily="66" charset="0"/>
              </a:rPr>
              <a:t>Moisés liberó los Israelitas de la esclavitud y los guía a la tierra prometida. Jesús, con su pasión y muerte, nos libera de nuestros pecados abriendo las puertas del Cielo para los que se arrepientan</a:t>
            </a:r>
            <a:endParaRPr lang="es-419" dirty="0">
              <a:highlight>
                <a:srgbClr val="FFFF00"/>
              </a:highlight>
              <a:latin typeface="Comic Sans MS" panose="030F0702030302020204" pitchFamily="66" charset="0"/>
            </a:endParaRPr>
          </a:p>
        </p:txBody>
      </p:sp>
      <p:sp>
        <p:nvSpPr>
          <p:cNvPr id="11" name="TextBox 10">
            <a:extLst>
              <a:ext uri="{FF2B5EF4-FFF2-40B4-BE49-F238E27FC236}">
                <a16:creationId xmlns:a16="http://schemas.microsoft.com/office/drawing/2014/main" id="{A804E0B2-E044-4C25-95CB-FF9F07DB9769}"/>
              </a:ext>
            </a:extLst>
          </p:cNvPr>
          <p:cNvSpPr txBox="1"/>
          <p:nvPr/>
        </p:nvSpPr>
        <p:spPr>
          <a:xfrm>
            <a:off x="4260819" y="4392815"/>
            <a:ext cx="6669740" cy="400110"/>
          </a:xfrm>
          <a:prstGeom prst="rect">
            <a:avLst/>
          </a:prstGeom>
          <a:noFill/>
        </p:spPr>
        <p:txBody>
          <a:bodyPr wrap="square">
            <a:spAutoFit/>
          </a:bodyPr>
          <a:lstStyle/>
          <a:p>
            <a:r>
              <a:rPr lang="es-ES" sz="2000" cap="all" dirty="0">
                <a:solidFill>
                  <a:schemeClr val="bg1"/>
                </a:solidFill>
                <a:latin typeface="Comic Sans MS" panose="030F0702030302020204" pitchFamily="66" charset="0"/>
              </a:rPr>
              <a:t>¿Por qué era importante </a:t>
            </a:r>
            <a:r>
              <a:rPr lang="es-ES" sz="2000" cap="all" dirty="0" err="1">
                <a:solidFill>
                  <a:schemeClr val="bg1"/>
                </a:solidFill>
                <a:latin typeface="Comic Sans MS" panose="030F0702030302020204" pitchFamily="66" charset="0"/>
              </a:rPr>
              <a:t>Elias</a:t>
            </a:r>
            <a:r>
              <a:rPr lang="es-ES" sz="2000" cap="all" dirty="0">
                <a:solidFill>
                  <a:schemeClr val="bg1"/>
                </a:solidFill>
                <a:latin typeface="Comic Sans MS" panose="030F0702030302020204" pitchFamily="66" charset="0"/>
              </a:rPr>
              <a:t>?</a:t>
            </a:r>
            <a:endParaRPr lang="es-419" sz="2000" cap="all" dirty="0">
              <a:solidFill>
                <a:schemeClr val="bg1"/>
              </a:solidFill>
            </a:endParaRPr>
          </a:p>
        </p:txBody>
      </p:sp>
      <p:sp>
        <p:nvSpPr>
          <p:cNvPr id="13" name="TextBox 12">
            <a:extLst>
              <a:ext uri="{FF2B5EF4-FFF2-40B4-BE49-F238E27FC236}">
                <a16:creationId xmlns:a16="http://schemas.microsoft.com/office/drawing/2014/main" id="{11CC4C19-98D0-41BA-A0D5-E1FC79EAF1E6}"/>
              </a:ext>
            </a:extLst>
          </p:cNvPr>
          <p:cNvSpPr txBox="1"/>
          <p:nvPr/>
        </p:nvSpPr>
        <p:spPr>
          <a:xfrm>
            <a:off x="2096719" y="5100446"/>
            <a:ext cx="7155180" cy="1200329"/>
          </a:xfrm>
          <a:prstGeom prst="rect">
            <a:avLst/>
          </a:prstGeom>
          <a:noFill/>
        </p:spPr>
        <p:txBody>
          <a:bodyPr wrap="square">
            <a:spAutoFit/>
          </a:bodyPr>
          <a:lstStyle/>
          <a:p>
            <a:pPr algn="r"/>
            <a:r>
              <a:rPr lang="es-ES" dirty="0">
                <a:highlight>
                  <a:srgbClr val="FFFF00"/>
                </a:highlight>
                <a:latin typeface="Comic Sans MS" panose="030F0702030302020204" pitchFamily="66" charset="0"/>
              </a:rPr>
              <a:t>El representa los profetas del Antiguo testamento que pedían conversión y fidelidad a Dios en preparación para la venida del Mesías. Esta visión revela que Jesús es ese Mesías que esperaba el Pueblo de Dios</a:t>
            </a:r>
            <a:endParaRPr lang="es-419" dirty="0">
              <a:highlight>
                <a:srgbClr val="FFFF00"/>
              </a:highlight>
              <a:latin typeface="Comic Sans MS" panose="030F0702030302020204" pitchFamily="66" charset="0"/>
            </a:endParaRPr>
          </a:p>
        </p:txBody>
      </p:sp>
      <p:pic>
        <p:nvPicPr>
          <p:cNvPr id="7174" name="Picture 6" descr="Dibujos para catequesis: PROFETA ELÍAS">
            <a:extLst>
              <a:ext uri="{FF2B5EF4-FFF2-40B4-BE49-F238E27FC236}">
                <a16:creationId xmlns:a16="http://schemas.microsoft.com/office/drawing/2014/main" id="{8CCAF049-E584-482C-9709-FC4B4A78BEB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51899" y="3550417"/>
            <a:ext cx="1937451" cy="324914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E749602C-8F61-41BC-BFD6-755E1490B55F}"/>
              </a:ext>
            </a:extLst>
          </p:cNvPr>
          <p:cNvSpPr txBox="1"/>
          <p:nvPr/>
        </p:nvSpPr>
        <p:spPr>
          <a:xfrm>
            <a:off x="4260819" y="1776413"/>
            <a:ext cx="6669740" cy="400110"/>
          </a:xfrm>
          <a:prstGeom prst="rect">
            <a:avLst/>
          </a:prstGeom>
          <a:noFill/>
        </p:spPr>
        <p:txBody>
          <a:bodyPr wrap="square">
            <a:spAutoFit/>
          </a:bodyPr>
          <a:lstStyle/>
          <a:p>
            <a:r>
              <a:rPr lang="es-ES" sz="2000" cap="all" dirty="0">
                <a:solidFill>
                  <a:schemeClr val="bg1"/>
                </a:solidFill>
                <a:latin typeface="Comic Sans MS" panose="030F0702030302020204" pitchFamily="66" charset="0"/>
              </a:rPr>
              <a:t>¿Por qué era importante Moisés?</a:t>
            </a:r>
            <a:endParaRPr lang="es-419" sz="2000" cap="all" dirty="0">
              <a:solidFill>
                <a:schemeClr val="bg1"/>
              </a:solidFill>
            </a:endParaRPr>
          </a:p>
        </p:txBody>
      </p:sp>
    </p:spTree>
    <p:extLst>
      <p:ext uri="{BB962C8B-B14F-4D97-AF65-F5344CB8AC3E}">
        <p14:creationId xmlns:p14="http://schemas.microsoft.com/office/powerpoint/2010/main" val="97787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7170"/>
                                        </p:tgtEl>
                                        <p:attrNameLst>
                                          <p:attrName>style.visibility</p:attrName>
                                        </p:attrNameLst>
                                      </p:cBhvr>
                                      <p:to>
                                        <p:strVal val="visible"/>
                                      </p:to>
                                    </p:set>
                                    <p:animEffect transition="in" filter="wheel(1)">
                                      <p:cBhvr>
                                        <p:cTn id="14" dur="2000"/>
                                        <p:tgtEl>
                                          <p:spTgt spid="7170"/>
                                        </p:tgtEl>
                                      </p:cBhvr>
                                    </p:animEffect>
                                  </p:childTnLst>
                                </p:cTn>
                              </p:par>
                              <p:par>
                                <p:cTn id="15" presetID="21" presetClass="entr" presetSubtype="1"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heel(1)">
                                      <p:cBhvr>
                                        <p:cTn id="17" dur="2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barn(inVertical)">
                                      <p:cBhvr>
                                        <p:cTn id="29" dur="500"/>
                                        <p:tgtEl>
                                          <p:spTgt spid="13"/>
                                        </p:tgtEl>
                                      </p:cBhvr>
                                    </p:animEffect>
                                  </p:childTnLst>
                                </p:cTn>
                              </p:par>
                              <p:par>
                                <p:cTn id="30" presetID="16" presetClass="entr" presetSubtype="21" fill="hold" nodeType="withEffect">
                                  <p:stCondLst>
                                    <p:cond delay="0"/>
                                  </p:stCondLst>
                                  <p:childTnLst>
                                    <p:set>
                                      <p:cBhvr>
                                        <p:cTn id="31" dur="1" fill="hold">
                                          <p:stCondLst>
                                            <p:cond delay="0"/>
                                          </p:stCondLst>
                                        </p:cTn>
                                        <p:tgtEl>
                                          <p:spTgt spid="7174"/>
                                        </p:tgtEl>
                                        <p:attrNameLst>
                                          <p:attrName>style.visibility</p:attrName>
                                        </p:attrNameLst>
                                      </p:cBhvr>
                                      <p:to>
                                        <p:strVal val="visible"/>
                                      </p:to>
                                    </p:set>
                                    <p:animEffect transition="in" filter="barn(inVertical)">
                                      <p:cBhvr>
                                        <p:cTn id="32" dur="500"/>
                                        <p:tgtEl>
                                          <p:spTgt spid="71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3" grpId="0"/>
      <p:bldP spid="12" grpId="0"/>
    </p:bldLst>
  </p:timing>
</p:sld>
</file>

<file path=ppt/theme/theme1.xml><?xml version="1.0" encoding="utf-8"?>
<a:theme xmlns:a="http://schemas.openxmlformats.org/drawingml/2006/main" name="Balancing Act">
  <a:themeElements>
    <a:clrScheme name="Balancing Act">
      <a:dk1>
        <a:sysClr val="windowText" lastClr="000000"/>
      </a:dk1>
      <a:lt1>
        <a:sysClr val="window" lastClr="FFFFFF"/>
      </a:lt1>
      <a:dk2>
        <a:srgbClr val="8A4C5D"/>
      </a:dk2>
      <a:lt2>
        <a:srgbClr val="9E838E"/>
      </a:lt2>
      <a:accent1>
        <a:srgbClr val="C6ADB0"/>
      </a:accent1>
      <a:accent2>
        <a:srgbClr val="E3C0BF"/>
      </a:accent2>
      <a:accent3>
        <a:srgbClr val="D4937F"/>
      </a:accent3>
      <a:accent4>
        <a:srgbClr val="CCB87E"/>
      </a:accent4>
      <a:accent5>
        <a:srgbClr val="6667AB"/>
      </a:accent5>
      <a:accent6>
        <a:srgbClr val="86A094"/>
      </a:accent6>
      <a:hlink>
        <a:srgbClr val="0563C1"/>
      </a:hlink>
      <a:folHlink>
        <a:srgbClr val="954F72"/>
      </a:folHlink>
    </a:clrScheme>
    <a:fontScheme name="Custom 15">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antone template_Win32_v5.potx" id="{0B6ADF6A-1AB9-4B5E-8A87-5E88E283A9E8}" vid="{98AF5320-421A-4856-A75D-6587C36D5470}"/>
    </a:ext>
  </a:extLst>
</a:theme>
</file>

<file path=ppt/theme/theme2.xml><?xml version="1.0" encoding="utf-8"?>
<a:theme xmlns:a="http://schemas.openxmlformats.org/drawingml/2006/main" name="Wellspring">
  <a:themeElements>
    <a:clrScheme name="Wellspring">
      <a:dk1>
        <a:sysClr val="windowText" lastClr="000000"/>
      </a:dk1>
      <a:lt1>
        <a:sysClr val="window" lastClr="FFFFFF"/>
      </a:lt1>
      <a:dk2>
        <a:srgbClr val="A1CAC9"/>
      </a:dk2>
      <a:lt2>
        <a:srgbClr val="48996B"/>
      </a:lt2>
      <a:accent1>
        <a:srgbClr val="759F51"/>
      </a:accent1>
      <a:accent2>
        <a:srgbClr val="436A2F"/>
      </a:accent2>
      <a:accent3>
        <a:srgbClr val="CFBF54"/>
      </a:accent3>
      <a:accent4>
        <a:srgbClr val="B3832F"/>
      </a:accent4>
      <a:accent5>
        <a:srgbClr val="8C5896"/>
      </a:accent5>
      <a:accent6>
        <a:srgbClr val="6667AB"/>
      </a:accent6>
      <a:hlink>
        <a:srgbClr val="0563C1"/>
      </a:hlink>
      <a:folHlink>
        <a:srgbClr val="954F72"/>
      </a:folHlink>
    </a:clrScheme>
    <a:fontScheme name="Custom 15">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antone template_Win32_v5.potx" id="{0B6ADF6A-1AB9-4B5E-8A87-5E88E283A9E8}" vid="{6E2187FA-78B5-42F2-9074-40D4C2C1399B}"/>
    </a:ext>
  </a:extLst>
</a:theme>
</file>

<file path=ppt/theme/theme3.xml><?xml version="1.0" encoding="utf-8"?>
<a:theme xmlns:a="http://schemas.openxmlformats.org/drawingml/2006/main" name="Star of the show">
  <a:themeElements>
    <a:clrScheme name="Star of the show">
      <a:dk1>
        <a:sysClr val="windowText" lastClr="000000"/>
      </a:dk1>
      <a:lt1>
        <a:sysClr val="window" lastClr="FFFFFF"/>
      </a:lt1>
      <a:dk2>
        <a:srgbClr val="29282D"/>
      </a:dk2>
      <a:lt2>
        <a:srgbClr val="625C60"/>
      </a:lt2>
      <a:accent1>
        <a:srgbClr val="7C6560"/>
      </a:accent1>
      <a:accent2>
        <a:srgbClr val="AEA392"/>
      </a:accent2>
      <a:accent3>
        <a:srgbClr val="DBD4D0"/>
      </a:accent3>
      <a:accent4>
        <a:srgbClr val="8E7961"/>
      </a:accent4>
      <a:accent5>
        <a:srgbClr val="F0EDE8"/>
      </a:accent5>
      <a:accent6>
        <a:srgbClr val="6667AB"/>
      </a:accent6>
      <a:hlink>
        <a:srgbClr val="0563C1"/>
      </a:hlink>
      <a:folHlink>
        <a:srgbClr val="954F72"/>
      </a:folHlink>
    </a:clrScheme>
    <a:fontScheme name="Custom 15">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antone template_Win32_v5.potx" id="{0B6ADF6A-1AB9-4B5E-8A87-5E88E283A9E8}" vid="{CED26E1E-587B-4123-A4F9-DB49A037FBB9}"/>
    </a:ext>
  </a:extLst>
</a:theme>
</file>

<file path=ppt/theme/theme4.xml><?xml version="1.0" encoding="utf-8"?>
<a:theme xmlns:a="http://schemas.openxmlformats.org/drawingml/2006/main" name="Amusements">
  <a:themeElements>
    <a:clrScheme name="Amusements">
      <a:dk1>
        <a:sysClr val="windowText" lastClr="000000"/>
      </a:dk1>
      <a:lt1>
        <a:sysClr val="window" lastClr="FFFFFF"/>
      </a:lt1>
      <a:dk2>
        <a:srgbClr val="D77E6F"/>
      </a:dk2>
      <a:lt2>
        <a:srgbClr val="6667AB"/>
      </a:lt2>
      <a:accent1>
        <a:srgbClr val="B38F6A"/>
      </a:accent1>
      <a:accent2>
        <a:srgbClr val="D75078"/>
      </a:accent2>
      <a:accent3>
        <a:srgbClr val="E288B6"/>
      </a:accent3>
      <a:accent4>
        <a:srgbClr val="E9445D"/>
      </a:accent4>
      <a:accent5>
        <a:srgbClr val="EEC272"/>
      </a:accent5>
      <a:accent6>
        <a:srgbClr val="85A0A9"/>
      </a:accent6>
      <a:hlink>
        <a:srgbClr val="0563C1"/>
      </a:hlink>
      <a:folHlink>
        <a:srgbClr val="954F72"/>
      </a:folHlink>
    </a:clrScheme>
    <a:fontScheme name="Custom 15">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antone template_Win32_v5.potx" id="{0B6ADF6A-1AB9-4B5E-8A87-5E88E283A9E8}" vid="{573AD6BE-256C-44EB-886C-5713CB0A8D47}"/>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{DB4E25E9-3E6F-4B0E-8DF7-EAEF49714753}tf78479028_win32</Template>
  <TotalTime>511</TotalTime>
  <Words>677</Words>
  <Application>Microsoft Office PowerPoint</Application>
  <PresentationFormat>Widescreen</PresentationFormat>
  <Paragraphs>84</Paragraphs>
  <Slides>18</Slides>
  <Notes>18</Notes>
  <HiddenSlides>0</HiddenSlides>
  <MMClips>2</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18</vt:i4>
      </vt:variant>
    </vt:vector>
  </HeadingPairs>
  <TitlesOfParts>
    <vt:vector size="27" baseType="lpstr">
      <vt:lpstr>Arial</vt:lpstr>
      <vt:lpstr>Calibri</vt:lpstr>
      <vt:lpstr>Comic Sans MS</vt:lpstr>
      <vt:lpstr>Segoe UI</vt:lpstr>
      <vt:lpstr>Segoe UI Light</vt:lpstr>
      <vt:lpstr>Balancing Act</vt:lpstr>
      <vt:lpstr>Wellspring</vt:lpstr>
      <vt:lpstr>Star of the show</vt:lpstr>
      <vt:lpstr>Amusements</vt:lpstr>
      <vt:lpstr>Ministerio  Amigos de Jesús y María La transfiguración Ciclo C – II domingo de cuaresma Lucas 9, 28b-36 www.fcpeace.org </vt:lpstr>
      <vt:lpstr>La transfiguración</vt:lpstr>
      <vt:lpstr>PowerPoint Presentation</vt:lpstr>
      <vt:lpstr>Pedro y sus compañeros estaban rendidos de sueño; pero, despertándose, vieron la gloria de Jesús y de los que estaban con él.</vt:lpstr>
      <vt:lpstr>PowerPoint Presentation</vt:lpstr>
      <vt:lpstr>No había terminado de hablar, cuando se formó una nube que los cubrió; y ellos, al verse envueltos por la nube, se llenaron de miedo. De la nube salió una voz que decía: "Éste es mi Hijo, mi escogido; escúchenlo". Cuando cesó la voz, se quedó Jesús solo. Los discípulos guardaron silencio y por entonces no dijeron a nadie nada de lo que habían visto. </vt:lpstr>
      <vt:lpstr>Reflexión</vt:lpstr>
      <vt:lpstr>Antes de entrar a Jerusalén, cuando iba Jesús a su pasión y muerte, subió al monte con los apóstoles Santiago, Juan, y Pedro. Allí se transformó su rostro y vestiduras y resplandecía con una luz blanca como si estuviera en el Cielo</vt:lpstr>
      <vt:lpstr>Se aparecieron conversando con Él Moisés y Elías del Antiguo Testamento. </vt:lpstr>
      <vt:lpstr>¿Por qué Pedro quiere quedarse en el monte?</vt:lpstr>
      <vt:lpstr>¿Cómo escuchamos a Jesús?</vt:lpstr>
      <vt:lpstr>actividades</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PANTONE® COLOR OF THE YEAR 2022</dc:title>
  <dc:creator>Mercedes Cristina Bermudez-Garcia</dc:creator>
  <cp:lastModifiedBy>Maria Varona</cp:lastModifiedBy>
  <cp:revision>10</cp:revision>
  <dcterms:created xsi:type="dcterms:W3CDTF">2022-03-04T16:03:14Z</dcterms:created>
  <dcterms:modified xsi:type="dcterms:W3CDTF">2026-02-17T16:12:56Z</dcterms:modified>
</cp:coreProperties>
</file>