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59" r:id="rId14"/>
    <p:sldId id="285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87" r:id="rId26"/>
    <p:sldId id="270" r:id="rId27"/>
    <p:sldId id="271" r:id="rId28"/>
    <p:sldId id="272" r:id="rId29"/>
    <p:sldId id="273" r:id="rId30"/>
    <p:sldId id="274" r:id="rId31"/>
  </p:sldIdLst>
  <p:sldSz cx="9144000" cy="6858000" type="screen4x3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20A5975A-5EA9-8B28-BCC0-99912B921B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8F22CA35-8D18-CCFF-F586-0BBCFC13CF1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1C17C98-2CAF-45A0-B074-47DC13D967D7}" type="datetimeFigureOut">
              <a:rPr lang="es-HN"/>
              <a:pPr>
                <a:defRPr/>
              </a:pPr>
              <a:t>23/1/2023</a:t>
            </a:fld>
            <a:endParaRPr lang="es-HN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65027468-E9B4-F91A-EBF8-F2273BC395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HN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9D3EDB33-CB30-2AF6-526B-E104807727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HN" noProof="0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3105DEBE-E889-0A7E-CA2D-F2245175AC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E58C104F-353B-9547-492E-AA6C2F6C92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22A0AE-D46A-4513-A2B3-7B673C1EFA40}" type="slidenum">
              <a:rPr lang="es-HN" altLang="en-US"/>
              <a:pPr/>
              <a:t>‹#›</a:t>
            </a:fld>
            <a:endParaRPr lang="es-H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2A0AE-D46A-4513-A2B3-7B673C1EFA40}" type="slidenum">
              <a:rPr lang="es-HN" altLang="en-US" smtClean="0"/>
              <a:pPr/>
              <a:t>3</a:t>
            </a:fld>
            <a:endParaRPr lang="es-HN" altLang="en-US"/>
          </a:p>
        </p:txBody>
      </p:sp>
    </p:spTree>
    <p:extLst>
      <p:ext uri="{BB962C8B-B14F-4D97-AF65-F5344CB8AC3E}">
        <p14:creationId xmlns:p14="http://schemas.microsoft.com/office/powerpoint/2010/main" val="329996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2A0AE-D46A-4513-A2B3-7B673C1EFA40}" type="slidenum">
              <a:rPr lang="es-HN" altLang="en-US" smtClean="0"/>
              <a:pPr/>
              <a:t>12</a:t>
            </a:fld>
            <a:endParaRPr lang="es-HN" altLang="en-US"/>
          </a:p>
        </p:txBody>
      </p:sp>
    </p:spTree>
    <p:extLst>
      <p:ext uri="{BB962C8B-B14F-4D97-AF65-F5344CB8AC3E}">
        <p14:creationId xmlns:p14="http://schemas.microsoft.com/office/powerpoint/2010/main" val="3895487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COMPARTIR , HABLAR A LOS DEMAS DE</a:t>
            </a:r>
            <a:r>
              <a:rPr lang="es-ES_tradnl" baseline="0" dirty="0"/>
              <a:t> LA PAZ, JUSTICIA, DEFENDER LA VIDA, CONECTARME CONTIGO A TRAVES DE TU PALABRA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2A0AE-D46A-4513-A2B3-7B673C1EFA40}" type="slidenum">
              <a:rPr lang="es-HN" altLang="en-US" smtClean="0"/>
              <a:pPr/>
              <a:t>19</a:t>
            </a:fld>
            <a:endParaRPr lang="es-HN" altLang="en-US"/>
          </a:p>
        </p:txBody>
      </p:sp>
    </p:spTree>
    <p:extLst>
      <p:ext uri="{BB962C8B-B14F-4D97-AF65-F5344CB8AC3E}">
        <p14:creationId xmlns:p14="http://schemas.microsoft.com/office/powerpoint/2010/main" val="689585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2A0AE-D46A-4513-A2B3-7B673C1EFA40}" type="slidenum">
              <a:rPr lang="es-HN" altLang="en-US" smtClean="0"/>
              <a:pPr/>
              <a:t>28</a:t>
            </a:fld>
            <a:endParaRPr lang="es-HN" altLang="en-US"/>
          </a:p>
        </p:txBody>
      </p:sp>
    </p:spTree>
    <p:extLst>
      <p:ext uri="{BB962C8B-B14F-4D97-AF65-F5344CB8AC3E}">
        <p14:creationId xmlns:p14="http://schemas.microsoft.com/office/powerpoint/2010/main" val="823977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2A0AE-D46A-4513-A2B3-7B673C1EFA40}" type="slidenum">
              <a:rPr lang="es-HN" altLang="en-US" smtClean="0"/>
              <a:pPr/>
              <a:t>4</a:t>
            </a:fld>
            <a:endParaRPr lang="es-HN" altLang="en-US"/>
          </a:p>
        </p:txBody>
      </p:sp>
    </p:spTree>
    <p:extLst>
      <p:ext uri="{BB962C8B-B14F-4D97-AF65-F5344CB8AC3E}">
        <p14:creationId xmlns:p14="http://schemas.microsoft.com/office/powerpoint/2010/main" val="1921892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2A0AE-D46A-4513-A2B3-7B673C1EFA40}" type="slidenum">
              <a:rPr lang="es-HN" altLang="en-US" smtClean="0"/>
              <a:pPr/>
              <a:t>5</a:t>
            </a:fld>
            <a:endParaRPr lang="es-HN" altLang="en-US"/>
          </a:p>
        </p:txBody>
      </p:sp>
    </p:spTree>
    <p:extLst>
      <p:ext uri="{BB962C8B-B14F-4D97-AF65-F5344CB8AC3E}">
        <p14:creationId xmlns:p14="http://schemas.microsoft.com/office/powerpoint/2010/main" val="1387507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2A0AE-D46A-4513-A2B3-7B673C1EFA40}" type="slidenum">
              <a:rPr lang="es-HN" altLang="en-US" smtClean="0"/>
              <a:pPr/>
              <a:t>6</a:t>
            </a:fld>
            <a:endParaRPr lang="es-HN" altLang="en-US"/>
          </a:p>
        </p:txBody>
      </p:sp>
    </p:spTree>
    <p:extLst>
      <p:ext uri="{BB962C8B-B14F-4D97-AF65-F5344CB8AC3E}">
        <p14:creationId xmlns:p14="http://schemas.microsoft.com/office/powerpoint/2010/main" val="1248604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2A0AE-D46A-4513-A2B3-7B673C1EFA40}" type="slidenum">
              <a:rPr lang="es-HN" altLang="en-US" smtClean="0"/>
              <a:pPr/>
              <a:t>7</a:t>
            </a:fld>
            <a:endParaRPr lang="es-HN" altLang="en-US"/>
          </a:p>
        </p:txBody>
      </p:sp>
    </p:spTree>
    <p:extLst>
      <p:ext uri="{BB962C8B-B14F-4D97-AF65-F5344CB8AC3E}">
        <p14:creationId xmlns:p14="http://schemas.microsoft.com/office/powerpoint/2010/main" val="3049936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2A0AE-D46A-4513-A2B3-7B673C1EFA40}" type="slidenum">
              <a:rPr lang="es-HN" altLang="en-US" smtClean="0"/>
              <a:pPr/>
              <a:t>8</a:t>
            </a:fld>
            <a:endParaRPr lang="es-HN" altLang="en-US"/>
          </a:p>
        </p:txBody>
      </p:sp>
    </p:spTree>
    <p:extLst>
      <p:ext uri="{BB962C8B-B14F-4D97-AF65-F5344CB8AC3E}">
        <p14:creationId xmlns:p14="http://schemas.microsoft.com/office/powerpoint/2010/main" val="2144221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2A0AE-D46A-4513-A2B3-7B673C1EFA40}" type="slidenum">
              <a:rPr lang="es-HN" altLang="en-US" smtClean="0"/>
              <a:pPr/>
              <a:t>9</a:t>
            </a:fld>
            <a:endParaRPr lang="es-HN" altLang="en-US"/>
          </a:p>
        </p:txBody>
      </p:sp>
    </p:spTree>
    <p:extLst>
      <p:ext uri="{BB962C8B-B14F-4D97-AF65-F5344CB8AC3E}">
        <p14:creationId xmlns:p14="http://schemas.microsoft.com/office/powerpoint/2010/main" val="625130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2A0AE-D46A-4513-A2B3-7B673C1EFA40}" type="slidenum">
              <a:rPr lang="es-HN" altLang="en-US" smtClean="0"/>
              <a:pPr/>
              <a:t>10</a:t>
            </a:fld>
            <a:endParaRPr lang="es-HN" altLang="en-US"/>
          </a:p>
        </p:txBody>
      </p:sp>
    </p:spTree>
    <p:extLst>
      <p:ext uri="{BB962C8B-B14F-4D97-AF65-F5344CB8AC3E}">
        <p14:creationId xmlns:p14="http://schemas.microsoft.com/office/powerpoint/2010/main" val="1304649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2A0AE-D46A-4513-A2B3-7B673C1EFA40}" type="slidenum">
              <a:rPr lang="es-HN" altLang="en-US" smtClean="0"/>
              <a:pPr/>
              <a:t>11</a:t>
            </a:fld>
            <a:endParaRPr lang="es-HN" altLang="en-US"/>
          </a:p>
        </p:txBody>
      </p:sp>
    </p:spTree>
    <p:extLst>
      <p:ext uri="{BB962C8B-B14F-4D97-AF65-F5344CB8AC3E}">
        <p14:creationId xmlns:p14="http://schemas.microsoft.com/office/powerpoint/2010/main" val="1290235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C4B144-5983-445C-BBE5-807E5B958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B93154-BB57-4633-936E-7881B3BA9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703BA3-61EB-4277-89CE-06467E48F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2DA129-C66F-4DE3-8642-5649CA6AE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220BF9-3A35-403F-9832-D13BED805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06771-136E-4E62-A8A9-4A211B7C84D8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50671646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3734F6-E70C-4BF0-B238-F779E4D15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EC51787-41D1-47A0-8526-1EB44A111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B01BA4-87C2-4AF0-B730-3BF064D57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0C23C8-6713-4684-BCAE-9D4335CDE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3B8535-54B3-43C8-B486-FCB54804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3CE7-D9B2-404D-9547-3789BCF24337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24737596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455DD39-1142-46B9-A4FD-C784F9CC7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429D993-2EBB-4C3F-B40E-F9AE3928F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B5A184-59CA-4B24-8174-C57C832C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F8788A-19B7-4FF6-AD07-FB953DE7D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DEDCC5-D192-4143-8250-BFD364488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4480-3813-49CE-A2B2-0512CB2691B4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97766268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256E2-14B8-4701-B47D-A9C47CE94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82E747-5D5B-4FFB-9CCB-A30165211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F61DA7-C636-4E59-A22D-3374A9CF9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0D1FF0-0469-4679-8A94-539490752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5863A5-9E64-4A93-ADC4-4E589F8F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2EAF-2D5C-40E8-AC63-9769BBE02A95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88385922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2A0B2F-CD6B-4DC6-B24D-35294ABA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CAA5AD-49FD-49CA-9467-CB3A684C8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4F2C53-CAFD-4B7B-B578-4D98C2C3E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B28D73-784A-4291-90F0-6F23B1A6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E2F524-6288-4F43-A46E-F28EE0239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E849-870B-43EB-B811-EC655B279BE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32699953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506FB0-DC8D-49FD-AE41-87A3A5BCC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257025-A266-4965-83AC-3C258E17E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BA3E71-E4D2-4519-B411-C08CBBEAF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C8E5F9-8D6C-4333-BD7F-04EBEF002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14EF7B-82C4-426A-A152-7FDD28B87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687B00-8632-4D6A-B447-370857B9F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BC5C5-9AF5-4C85-99AF-B22A4EE0126F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09792778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32885-779E-4380-86E0-1C054B13D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5C68B9-F542-4178-90F0-02369FEA4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84FC4F-EFA0-4B28-8FC4-E4DAC616F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511C488-63F3-4EC7-9E9E-EC90F1658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B2AFAFD-4A92-4754-9D5B-26D9CC093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0144FF8-C298-47D5-8F42-45A0FC191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F364E82-0627-4094-AB10-FC692BD28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B32AD2-B431-4395-AC27-C76B1473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DDE1-01B7-49A0-89D7-0342243CB1D4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95194624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372829-6A45-407D-9562-9F69CA361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1CD875-F71B-4689-8587-9393CB8D2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E9BCB99-6A5A-484E-A438-101755498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D21735F-CDD0-4F61-BD86-AC50644E9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893A-E4A6-402F-AC2C-D120DFD04BD4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020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8E5DCB7-4602-44B7-A7A3-B1A81D25C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1E19893-72B4-4273-8D24-27720AEE5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D2130BC-C750-4B9F-93C5-6C19745A4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3177-29BB-4426-AB56-7A36BB5D3CD8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75650935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237F5A-C7AC-4E9F-A19C-2631D7F28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E85D3A-69EF-44C4-A238-8EAAE6804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BEFCCE-FFE3-417D-B43D-DA126FF10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57784F-4B02-4867-BE40-2FE4F34C2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DFFC43-4765-478F-B961-7A7DFD364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5F2993-EDF6-460B-A532-2662FF04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5356-A224-4904-996E-D2CAAF06D8F0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77656994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C2ED64-FC4A-49A0-AAF5-A69A97E49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74E97F5-03EE-49FE-8AEE-8FDF9B29B0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C7C3F6-D39F-4C5A-A8C8-3693ECBB7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23E21A-FF25-4CB9-A90B-5EC1A8E88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142A2A-B218-4172-B318-7001887CE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556752-45C5-427C-9322-16C581DEB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E07C-1B05-427A-B034-E23A69B2B9EC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25314448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A7860B-145B-40A4-8A0B-6B641D956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94EEA1-71D2-4653-8C80-1A3DA8BE8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56C536-122A-4B05-A8EF-286FA48766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E3180F-DE02-47F7-A37B-2406A045E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9DAB5C-CE5E-4988-B6A8-01095A02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3893A-E4A6-402F-AC2C-D120DFD04BD4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0593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>
    <p:wipe dir="d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tiff"/><Relationship Id="rId4" Type="http://schemas.openxmlformats.org/officeDocument/2006/relationships/image" Target="../media/image31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Kuhrg8Nk48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HKuhrg8Nk48?feature=oembed" TargetMode="Externa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ai9QF53Q28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Yai9QF53Q28?feature=oembed" TargetMode="Externa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192557-8DA3-5146-58C9-34173E9E1D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61879"/>
            <a:ext cx="1178889" cy="117888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id="{716F4599-8FCF-55EA-0B7E-4962D59A855C}"/>
              </a:ext>
            </a:extLst>
          </p:cNvPr>
          <p:cNvSpPr txBox="1">
            <a:spLocks/>
          </p:cNvSpPr>
          <p:nvPr/>
        </p:nvSpPr>
        <p:spPr>
          <a:xfrm>
            <a:off x="539552" y="4780861"/>
            <a:ext cx="8229600" cy="173789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buFontTx/>
              <a:buNone/>
              <a:defRPr/>
            </a:pPr>
            <a:r>
              <a:rPr lang="en-US" sz="98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volini"/>
                <a:cs typeface="Cavolini"/>
              </a:rPr>
              <a:t>Grupo de </a:t>
            </a:r>
            <a:r>
              <a:rPr lang="en-US" sz="98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volini"/>
                <a:cs typeface="Cavolini"/>
              </a:rPr>
              <a:t>Oración</a:t>
            </a:r>
            <a:r>
              <a:rPr lang="en-US" sz="98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volini"/>
                <a:cs typeface="Cavolini"/>
              </a:rPr>
              <a:t> para </a:t>
            </a:r>
            <a:r>
              <a:rPr lang="en-US" sz="98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volini"/>
                <a:cs typeface="Cavolini"/>
              </a:rPr>
              <a:t>Niños</a:t>
            </a:r>
            <a:endParaRPr lang="en-US" sz="9800" b="1" dirty="0">
              <a:solidFill>
                <a:schemeClr val="accent5">
                  <a:lumMod val="75000"/>
                </a:schemeClr>
              </a:solidFill>
              <a:latin typeface="+mj-lt"/>
              <a:ea typeface="Cavolini"/>
              <a:cs typeface="Cavolini"/>
            </a:endParaRPr>
          </a:p>
          <a:p>
            <a:pPr marL="274320" indent="-274320">
              <a:buFont typeface="Wingdings 2"/>
              <a:buNone/>
              <a:defRPr/>
            </a:pPr>
            <a:r>
              <a:rPr lang="en-US" sz="10000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volini"/>
                <a:cs typeface="Cavolini"/>
              </a:rPr>
              <a:t>Ciclo</a:t>
            </a:r>
            <a:r>
              <a:rPr lang="es-HN" sz="10000" dirty="0">
                <a:solidFill>
                  <a:schemeClr val="accent5">
                    <a:lumMod val="75000"/>
                  </a:schemeClr>
                </a:solidFill>
                <a:latin typeface="+mj-lt"/>
                <a:ea typeface="Cavolini"/>
                <a:cs typeface="Cavolini"/>
              </a:rPr>
              <a:t> A</a:t>
            </a:r>
            <a:r>
              <a:rPr lang="es-HN" sz="10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- IV Domingo del Tiempo Ordinario</a:t>
            </a:r>
          </a:p>
          <a:p>
            <a:pPr marL="274320" indent="-274320">
              <a:buFont typeface="Wingdings 2"/>
              <a:buNone/>
              <a:defRPr/>
            </a:pPr>
            <a:r>
              <a:rPr lang="es-HN" sz="9600" dirty="0">
                <a:solidFill>
                  <a:schemeClr val="accent5">
                    <a:lumMod val="75000"/>
                  </a:schemeClr>
                </a:solidFill>
              </a:rPr>
              <a:t>Del Evangelio </a:t>
            </a:r>
            <a:r>
              <a:rPr lang="es-HN" sz="100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Cavolini"/>
              </a:rPr>
              <a:t>según </a:t>
            </a:r>
            <a:r>
              <a:rPr lang="es-EC" sz="100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Cavolini"/>
              </a:rPr>
              <a:t>San Mateo 5, 1-12 a </a:t>
            </a:r>
          </a:p>
          <a:p>
            <a:pPr marL="274320" indent="-274320">
              <a:buFont typeface="Wingdings 2"/>
              <a:buNone/>
              <a:defRPr/>
            </a:pPr>
            <a:r>
              <a:rPr lang="es-ES" sz="100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Cavolini"/>
              </a:rPr>
              <a:t>Las Bienaventuranzas</a:t>
            </a:r>
            <a:endParaRPr lang="es-HN" sz="10000" b="1" dirty="0">
              <a:solidFill>
                <a:schemeClr val="accent5">
                  <a:lumMod val="75000"/>
                </a:schemeClr>
              </a:solidFill>
              <a:latin typeface="+mj-lt"/>
              <a:cs typeface="Cavolini"/>
            </a:endParaRPr>
          </a:p>
          <a:p>
            <a:pPr marL="274320" indent="-274320">
              <a:buFont typeface="Wingdings 2"/>
              <a:buNone/>
              <a:defRPr/>
            </a:pPr>
            <a:r>
              <a:rPr lang="es-HN" sz="10000" b="1" dirty="0">
                <a:solidFill>
                  <a:schemeClr val="accent5">
                    <a:lumMod val="75000"/>
                  </a:schemeClr>
                </a:solidFill>
              </a:rPr>
              <a:t>www.fcpeace.org</a:t>
            </a: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8FEFCC92-5444-2AD2-30EA-1CAA986FE17B}"/>
              </a:ext>
            </a:extLst>
          </p:cNvPr>
          <p:cNvSpPr/>
          <p:nvPr/>
        </p:nvSpPr>
        <p:spPr>
          <a:xfrm>
            <a:off x="1475656" y="75963"/>
            <a:ext cx="7993639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HN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AMIGOS DE JESÚS Y MARÍA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661004"/>
            <a:ext cx="4114745" cy="230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3777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FC527CF-7AC7-54A1-599A-09B3F43233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99" y="282978"/>
            <a:ext cx="1253957" cy="125395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uadroTexto 5"/>
          <p:cNvSpPr txBox="1"/>
          <p:nvPr/>
        </p:nvSpPr>
        <p:spPr>
          <a:xfrm>
            <a:off x="11489635" y="46713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59D5B5-A7FE-F4AB-AF45-6FED922CA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1536935"/>
            <a:ext cx="7337017" cy="50955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C5C141-E62B-15DD-D6CB-75C853BC4BDD}"/>
              </a:ext>
            </a:extLst>
          </p:cNvPr>
          <p:cNvSpPr txBox="1"/>
          <p:nvPr/>
        </p:nvSpPr>
        <p:spPr>
          <a:xfrm>
            <a:off x="1926158" y="151940"/>
            <a:ext cx="53036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70C0"/>
                </a:solidFill>
              </a:rPr>
              <a:t>Dichosos los perseguidos por causa de la justicia, porque de ellos es el Reino de los cielos</a:t>
            </a:r>
            <a:r>
              <a:rPr lang="en-US" sz="2800" b="1" dirty="0">
                <a:solidFill>
                  <a:srgbClr val="0070C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66409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FC527CF-7AC7-54A1-599A-09B3F43233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99" y="282978"/>
            <a:ext cx="1253957" cy="125395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uadroTexto 5"/>
          <p:cNvSpPr txBox="1"/>
          <p:nvPr/>
        </p:nvSpPr>
        <p:spPr>
          <a:xfrm>
            <a:off x="11489635" y="46713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57A5E2-9C0D-5E2D-DFE4-D4B49A4D0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111" y="1536935"/>
            <a:ext cx="5097849" cy="51203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C5C141-E62B-15DD-D6CB-75C853BC4BDD}"/>
              </a:ext>
            </a:extLst>
          </p:cNvPr>
          <p:cNvSpPr txBox="1"/>
          <p:nvPr/>
        </p:nvSpPr>
        <p:spPr>
          <a:xfrm>
            <a:off x="1671977" y="151940"/>
            <a:ext cx="62772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70C0"/>
                </a:solidFill>
              </a:rPr>
              <a:t>Dichosos serán ustedes cuando los insulten, los persigan y digan cosas falsas de ustedes por causa mía</a:t>
            </a:r>
            <a:r>
              <a:rPr lang="en-US" sz="28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4306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FC527CF-7AC7-54A1-599A-09B3F43233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99" y="282978"/>
            <a:ext cx="1253957" cy="125395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uadroTexto 5"/>
          <p:cNvSpPr txBox="1"/>
          <p:nvPr/>
        </p:nvSpPr>
        <p:spPr>
          <a:xfrm>
            <a:off x="11489635" y="46713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C5C141-E62B-15DD-D6CB-75C853BC4BDD}"/>
              </a:ext>
            </a:extLst>
          </p:cNvPr>
          <p:cNvSpPr txBox="1"/>
          <p:nvPr/>
        </p:nvSpPr>
        <p:spPr>
          <a:xfrm>
            <a:off x="1856792" y="448590"/>
            <a:ext cx="6308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70C0"/>
                </a:solidFill>
              </a:rPr>
              <a:t>Alégrense y salten de contento, porque su premio será grande en los cielos".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A1DF1C-EB29-81C0-FB3A-FFB265A83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382" y="1550982"/>
            <a:ext cx="5449060" cy="485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05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7FC22AF2-ADE2-CE9F-2760-0D0B049FA2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85728"/>
            <a:ext cx="1217046" cy="121704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Bocadillo: ovalado 5">
            <a:extLst>
              <a:ext uri="{FF2B5EF4-FFF2-40B4-BE49-F238E27FC236}">
                <a16:creationId xmlns:a16="http://schemas.microsoft.com/office/drawing/2014/main" id="{C6105F57-D14D-47B0-A95B-5FC8A9A1BF17}"/>
              </a:ext>
            </a:extLst>
          </p:cNvPr>
          <p:cNvSpPr/>
          <p:nvPr/>
        </p:nvSpPr>
        <p:spPr>
          <a:xfrm>
            <a:off x="1745899" y="285728"/>
            <a:ext cx="7306965" cy="3287288"/>
          </a:xfrm>
          <a:prstGeom prst="wedgeEllipseCallout">
            <a:avLst>
              <a:gd name="adj1" fmla="val -46913"/>
              <a:gd name="adj2" fmla="val 40600"/>
            </a:avLst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AE622DCC-1A15-A57A-631A-048D1169CEB8}"/>
              </a:ext>
            </a:extLst>
          </p:cNvPr>
          <p:cNvSpPr/>
          <p:nvPr/>
        </p:nvSpPr>
        <p:spPr>
          <a:xfrm>
            <a:off x="1159094" y="1516135"/>
            <a:ext cx="789377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HN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REFLEXIÓN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28AA00F-A55E-4DA8-8FAB-A8684AF64E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35" y="2852936"/>
            <a:ext cx="246853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686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E2333-3AA4-8637-F122-E5F9A0A5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18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FC527CF-7AC7-54A1-599A-09B3F43233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81591"/>
            <a:ext cx="1253957" cy="125395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032B2F8-F4FB-1DA0-951F-D6B4ECB78E96}"/>
              </a:ext>
            </a:extLst>
          </p:cNvPr>
          <p:cNvSpPr txBox="1"/>
          <p:nvPr/>
        </p:nvSpPr>
        <p:spPr>
          <a:xfrm>
            <a:off x="221699" y="2162377"/>
            <a:ext cx="416409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C" dirty="0">
              <a:solidFill>
                <a:srgbClr val="FF5A04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s-EC" sz="2400" dirty="0"/>
              <a:t>significa felicidad o bendición. Jesús nos explica cómo ser felices o bendecidos. No es como la  gente normalmente  ve la felicidad. </a:t>
            </a:r>
            <a:endParaRPr lang="es-EC" sz="2400" dirty="0">
              <a:solidFill>
                <a:srgbClr val="FF5A04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267" y="1746926"/>
            <a:ext cx="3619943" cy="341622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696018" y="476671"/>
            <a:ext cx="503622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Qué significa BIENAVENTURANZA?</a:t>
            </a:r>
          </a:p>
        </p:txBody>
      </p:sp>
    </p:spTree>
    <p:extLst>
      <p:ext uri="{BB962C8B-B14F-4D97-AF65-F5344CB8AC3E}">
        <p14:creationId xmlns:p14="http://schemas.microsoft.com/office/powerpoint/2010/main" val="358091089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FC527CF-7AC7-54A1-599A-09B3F43233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99" y="282978"/>
            <a:ext cx="965925" cy="96592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E6AA3BD-D0FC-AC92-447A-5AD221FC7261}"/>
              </a:ext>
            </a:extLst>
          </p:cNvPr>
          <p:cNvSpPr txBox="1"/>
          <p:nvPr/>
        </p:nvSpPr>
        <p:spPr>
          <a:xfrm>
            <a:off x="293217" y="1263185"/>
            <a:ext cx="384624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rgbClr val="0070C0"/>
                </a:solidFill>
              </a:rPr>
              <a:t>¿Cómo describe la gente en general la felicidad?</a:t>
            </a:r>
          </a:p>
          <a:p>
            <a:endParaRPr lang="es-ES_tradnl" sz="2400" dirty="0"/>
          </a:p>
          <a:p>
            <a:r>
              <a:rPr lang="es-ES_tradnl" sz="2400" dirty="0">
                <a:solidFill>
                  <a:srgbClr val="FF5A04"/>
                </a:solidFill>
              </a:rPr>
              <a:t>Teniendo riqueza, popularidad, fama…</a:t>
            </a:r>
          </a:p>
          <a:p>
            <a:endParaRPr lang="es-ES_tradnl" sz="2400" dirty="0">
              <a:solidFill>
                <a:srgbClr val="FF5A04"/>
              </a:solidFill>
            </a:endParaRPr>
          </a:p>
          <a:p>
            <a:r>
              <a:rPr lang="es-ES_tradnl" sz="2400" dirty="0">
                <a:solidFill>
                  <a:srgbClr val="FF5A04"/>
                </a:solidFill>
              </a:rPr>
              <a:t>Jesús usa palabras como pobres, llorar, sufrido, perseguido. ¿Son palabras que usamos cuando pensamos en la felicidad? NO verdad???</a:t>
            </a:r>
            <a:endParaRPr lang="es-EC" sz="2400" dirty="0">
              <a:solidFill>
                <a:srgbClr val="FF5A04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460" y="471351"/>
            <a:ext cx="3265096" cy="305399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3933056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2958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FC527CF-7AC7-54A1-599A-09B3F43233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99" y="282978"/>
            <a:ext cx="965925" cy="96592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E6AA3BD-D0FC-AC92-447A-5AD221FC7261}"/>
              </a:ext>
            </a:extLst>
          </p:cNvPr>
          <p:cNvSpPr txBox="1"/>
          <p:nvPr/>
        </p:nvSpPr>
        <p:spPr>
          <a:xfrm>
            <a:off x="401318" y="1556792"/>
            <a:ext cx="384624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rgbClr val="0070C0"/>
                </a:solidFill>
              </a:rPr>
              <a:t>¿Por qué Jesús llama dichoso a los pobres de espíritu, los que lloran…? </a:t>
            </a:r>
          </a:p>
          <a:p>
            <a:endParaRPr lang="es-ES_tradnl" sz="2400" dirty="0"/>
          </a:p>
          <a:p>
            <a:r>
              <a:rPr lang="es-ES_tradnl" sz="2400" dirty="0">
                <a:solidFill>
                  <a:srgbClr val="FF5A04"/>
                </a:solidFill>
              </a:rPr>
              <a:t>Cuando estamos tristes o necesitados, nos acercamos a Dios para que nos consuele y nos ayude. Recordamos que lo necesitamos. Dios está cerca de los pobres de espíritu, los que lloran, los sufridos… consolándolos, ayudándolos, amándolos..</a:t>
            </a:r>
            <a:endParaRPr lang="es-EC" sz="2400" dirty="0">
              <a:solidFill>
                <a:srgbClr val="FF5A04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556792"/>
            <a:ext cx="295637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0555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425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FC527CF-7AC7-54A1-599A-09B3F43233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99" y="282978"/>
            <a:ext cx="965925" cy="96592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E6AA3BD-D0FC-AC92-447A-5AD221FC7261}"/>
              </a:ext>
            </a:extLst>
          </p:cNvPr>
          <p:cNvSpPr txBox="1"/>
          <p:nvPr/>
        </p:nvSpPr>
        <p:spPr>
          <a:xfrm>
            <a:off x="395536" y="1577896"/>
            <a:ext cx="384624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rgbClr val="0070C0"/>
                </a:solidFill>
              </a:rPr>
              <a:t>¿Pedimos ayuda de Dios usualmente cuando estamos felices o tristes? </a:t>
            </a:r>
          </a:p>
          <a:p>
            <a:endParaRPr lang="es-ES_tradnl" sz="2400" b="1" dirty="0">
              <a:solidFill>
                <a:srgbClr val="0070C0"/>
              </a:solidFill>
            </a:endParaRPr>
          </a:p>
          <a:p>
            <a:r>
              <a:rPr lang="es-ES_tradnl" sz="2400" b="1" dirty="0">
                <a:solidFill>
                  <a:srgbClr val="0070C0"/>
                </a:solidFill>
              </a:rPr>
              <a:t>¿Cuándo todo va bien, usualmente oramos más o menos? </a:t>
            </a:r>
          </a:p>
          <a:p>
            <a:endParaRPr lang="es-ES_tradnl" sz="2400" dirty="0">
              <a:solidFill>
                <a:srgbClr val="FF5A04"/>
              </a:solidFill>
            </a:endParaRPr>
          </a:p>
          <a:p>
            <a:r>
              <a:rPr lang="es-ES_tradnl" sz="2400" dirty="0">
                <a:solidFill>
                  <a:srgbClr val="FF5A04"/>
                </a:solidFill>
              </a:rPr>
              <a:t>Muchas veces rezamos menos. Pensamos que lo bueno lo conseguimos solos. No recordamos que todo lo bueno viene de Dios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650701"/>
            <a:ext cx="3312368" cy="355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9455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FC527CF-7AC7-54A1-599A-09B3F43233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99" y="282978"/>
            <a:ext cx="1109941" cy="110994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30716F3-BE1E-237B-7582-AB2E7A179F84}"/>
              </a:ext>
            </a:extLst>
          </p:cNvPr>
          <p:cNvSpPr txBox="1"/>
          <p:nvPr/>
        </p:nvSpPr>
        <p:spPr>
          <a:xfrm>
            <a:off x="395536" y="1916832"/>
            <a:ext cx="2766124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0070C0"/>
                </a:solidFill>
              </a:rPr>
              <a:t>¿Podemos ser felices sin Dios?</a:t>
            </a:r>
          </a:p>
          <a:p>
            <a:endParaRPr lang="es-ES_tradnl" sz="2400" b="1" dirty="0">
              <a:solidFill>
                <a:srgbClr val="0070C0"/>
              </a:solidFill>
            </a:endParaRPr>
          </a:p>
          <a:p>
            <a:r>
              <a:rPr lang="es-ES_tradnl" sz="2400" dirty="0">
                <a:solidFill>
                  <a:srgbClr val="FF5A04"/>
                </a:solidFill>
              </a:rPr>
              <a:t>No, no podemos tener la felicidad verdadera y no podemos tener la felicidad eterna.</a:t>
            </a:r>
          </a:p>
          <a:p>
            <a:endParaRPr lang="es-EC" sz="2300" dirty="0">
              <a:solidFill>
                <a:srgbClr val="FF5A04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1916832"/>
            <a:ext cx="5387548" cy="323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6114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FC527CF-7AC7-54A1-599A-09B3F43233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99" y="282978"/>
            <a:ext cx="1606138" cy="160613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F556270-615C-D5D0-2636-F1A7B98950DC}"/>
              </a:ext>
            </a:extLst>
          </p:cNvPr>
          <p:cNvSpPr txBox="1"/>
          <p:nvPr/>
        </p:nvSpPr>
        <p:spPr>
          <a:xfrm>
            <a:off x="1979712" y="404664"/>
            <a:ext cx="65527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0070C0"/>
                </a:solidFill>
              </a:rPr>
              <a:t>En aquel tiempo, cuando Jesús vio a la muchedumbre, subió al monte y se sentó. Entonces se le acercaron sus discípulos. Enseguida comenzó a enseñarles, hablándoles así: </a:t>
            </a:r>
            <a:endParaRPr lang="es-EC" sz="2800" b="1" dirty="0">
              <a:solidFill>
                <a:srgbClr val="0070C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837" y="3068960"/>
            <a:ext cx="564504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8070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FC527CF-7AC7-54A1-599A-09B3F43233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99" y="282978"/>
            <a:ext cx="965925" cy="96592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E6AA3BD-D0FC-AC92-447A-5AD221FC7261}"/>
              </a:ext>
            </a:extLst>
          </p:cNvPr>
          <p:cNvSpPr txBox="1"/>
          <p:nvPr/>
        </p:nvSpPr>
        <p:spPr>
          <a:xfrm>
            <a:off x="395536" y="1577896"/>
            <a:ext cx="384624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400" dirty="0"/>
              <a:t> </a:t>
            </a:r>
            <a:r>
              <a:rPr lang="es-ES_tradnl" sz="2400" dirty="0">
                <a:solidFill>
                  <a:srgbClr val="FF5A04"/>
                </a:solidFill>
              </a:rPr>
              <a:t>Jesús confirma esto cuando dice: “dichosos los que tienen el corazón limpio, porque verán a Dios.” </a:t>
            </a:r>
          </a:p>
          <a:p>
            <a:endParaRPr lang="es-ES_tradnl" sz="2400" dirty="0"/>
          </a:p>
          <a:p>
            <a:r>
              <a:rPr lang="es-ES_tradnl" sz="2400" b="1" dirty="0">
                <a:solidFill>
                  <a:srgbClr val="0070C0"/>
                </a:solidFill>
              </a:rPr>
              <a:t>¿Dónde está el Reino de Dios? </a:t>
            </a:r>
            <a:r>
              <a:rPr lang="es-ES_tradnl" sz="2400" dirty="0">
                <a:solidFill>
                  <a:srgbClr val="FF5A04"/>
                </a:solidFill>
              </a:rPr>
              <a:t>En el Cielo y en nuestro corazón; es la presencia de Jesús.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248903"/>
            <a:ext cx="3136910" cy="313691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485" y="765940"/>
            <a:ext cx="4178035" cy="484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1962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FC527CF-7AC7-54A1-599A-09B3F43233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99" y="282978"/>
            <a:ext cx="965925" cy="96592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E6AA3BD-D0FC-AC92-447A-5AD221FC7261}"/>
              </a:ext>
            </a:extLst>
          </p:cNvPr>
          <p:cNvSpPr txBox="1"/>
          <p:nvPr/>
        </p:nvSpPr>
        <p:spPr>
          <a:xfrm>
            <a:off x="971600" y="1700808"/>
            <a:ext cx="36004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rgbClr val="0070C0"/>
                </a:solidFill>
              </a:rPr>
              <a:t>¿A ustedes les gusta visitar una casa sucia, apestosa, oscura…? </a:t>
            </a:r>
          </a:p>
          <a:p>
            <a:endParaRPr lang="es-ES_tradnl" sz="2400" dirty="0"/>
          </a:p>
          <a:p>
            <a:endParaRPr lang="es-ES_tradnl" sz="2400" dirty="0"/>
          </a:p>
          <a:p>
            <a:endParaRPr lang="es-ES_tradnl" sz="2400" dirty="0"/>
          </a:p>
          <a:p>
            <a:r>
              <a:rPr lang="es-ES_tradnl" sz="2400" dirty="0"/>
              <a:t> </a:t>
            </a:r>
            <a:r>
              <a:rPr lang="es-ES_tradnl" sz="2400" b="1" dirty="0">
                <a:solidFill>
                  <a:srgbClr val="0070C0"/>
                </a:solidFill>
              </a:rPr>
              <a:t>¿Crees que Jesús se siente cómodo en un corazón lleno de pecado, rencor, odio, orgullo?</a:t>
            </a:r>
          </a:p>
          <a:p>
            <a:endParaRPr lang="es-ES_tradnl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196" y="743637"/>
            <a:ext cx="3289300" cy="24638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900" y="344449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0317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FC527CF-7AC7-54A1-599A-09B3F43233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99" y="282978"/>
            <a:ext cx="965925" cy="96592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E6AA3BD-D0FC-AC92-447A-5AD221FC7261}"/>
              </a:ext>
            </a:extLst>
          </p:cNvPr>
          <p:cNvSpPr txBox="1"/>
          <p:nvPr/>
        </p:nvSpPr>
        <p:spPr>
          <a:xfrm>
            <a:off x="539552" y="1700808"/>
            <a:ext cx="36004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rgbClr val="0070C0"/>
                </a:solidFill>
              </a:rPr>
              <a:t>¿Cómo podemos hacer nuestro corazón bello para Jesús?</a:t>
            </a:r>
          </a:p>
          <a:p>
            <a:endParaRPr lang="es-ES_tradnl" sz="2400" dirty="0"/>
          </a:p>
          <a:p>
            <a:endParaRPr lang="es-ES_tradnl" sz="2400" dirty="0"/>
          </a:p>
          <a:p>
            <a:endParaRPr lang="es-ES_tradnl" sz="2400" dirty="0"/>
          </a:p>
          <a:p>
            <a:r>
              <a:rPr lang="es-ES_tradnl" sz="2400" dirty="0"/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582" y="634008"/>
            <a:ext cx="3797300" cy="21336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3133864"/>
            <a:ext cx="3276600" cy="24892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2" y="3292614"/>
            <a:ext cx="37465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141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4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4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4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FC527CF-7AC7-54A1-599A-09B3F43233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99" y="282978"/>
            <a:ext cx="1109941" cy="110994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C6BAB1F-FABF-BA94-5B14-FB02752AF186}"/>
              </a:ext>
            </a:extLst>
          </p:cNvPr>
          <p:cNvSpPr txBox="1"/>
          <p:nvPr/>
        </p:nvSpPr>
        <p:spPr>
          <a:xfrm>
            <a:off x="1475657" y="187046"/>
            <a:ext cx="7446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dirty="0">
                <a:solidFill>
                  <a:srgbClr val="FF5A04"/>
                </a:solidFill>
              </a:rPr>
              <a:t>ORACION</a:t>
            </a:r>
          </a:p>
        </p:txBody>
      </p:sp>
      <p:pic>
        <p:nvPicPr>
          <p:cNvPr id="9220" name="Picture 4" descr="Oraciones. para hablar con. Este oracional pertenece a: ... Del grupo RIE  de la parroquia: PDF Descargar libre">
            <a:extLst>
              <a:ext uri="{FF2B5EF4-FFF2-40B4-BE49-F238E27FC236}">
                <a16:creationId xmlns:a16="http://schemas.microsoft.com/office/drawing/2014/main" id="{D385A2AF-7A0E-C0DE-B6D2-1770F76FE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6878" y="1196752"/>
            <a:ext cx="5647122" cy="527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30716F3-BE1E-237B-7582-AB2E7A179F84}"/>
              </a:ext>
            </a:extLst>
          </p:cNvPr>
          <p:cNvSpPr txBox="1"/>
          <p:nvPr/>
        </p:nvSpPr>
        <p:spPr>
          <a:xfrm>
            <a:off x="221699" y="1419804"/>
            <a:ext cx="39182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>
                <a:solidFill>
                  <a:srgbClr val="0070C0"/>
                </a:solidFill>
              </a:rPr>
              <a:t>Jesús, quiero seguirte siempre. Ayúdame a imitarte evitando ofenderte, perdonando a los que me hieren, y trabajando para tu Reino. Quiero ofrecer mis sufrimientos por la conversión de pecadores. Te quiero mucho. Amen</a:t>
            </a:r>
            <a:endParaRPr lang="es-EC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035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65B81FCD-5134-5244-8D15-7517ED0068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214290"/>
            <a:ext cx="1071570" cy="107157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F812978-8FFD-77AB-BCD7-EA1C8E186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182" y="2394558"/>
            <a:ext cx="6984776" cy="446344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9F686DE-C93F-4081-8F79-1A6C9EACF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214290"/>
            <a:ext cx="6658146" cy="279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2014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435847-2D4F-F04C-7BC6-BC34B73E0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4" y="281590"/>
            <a:ext cx="7024390" cy="64483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037072-E327-2B61-0F51-E87653E6EBB1}"/>
              </a:ext>
            </a:extLst>
          </p:cNvPr>
          <p:cNvSpPr txBox="1"/>
          <p:nvPr/>
        </p:nvSpPr>
        <p:spPr>
          <a:xfrm>
            <a:off x="160454" y="2566107"/>
            <a:ext cx="18112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Dibujar una línea de la primera parte de la bienaventuranza a la terminación correcta.</a:t>
            </a:r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85C6936-5F97-27F4-B769-291038D5D2C0}"/>
              </a:ext>
            </a:extLst>
          </p:cNvPr>
          <p:cNvCxnSpPr/>
          <p:nvPr/>
        </p:nvCxnSpPr>
        <p:spPr>
          <a:xfrm>
            <a:off x="4669536" y="609600"/>
            <a:ext cx="1511808" cy="50962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3F7834A-65BB-FA0E-1397-06AB1D50F4CC}"/>
              </a:ext>
            </a:extLst>
          </p:cNvPr>
          <p:cNvCxnSpPr>
            <a:cxnSpLocks/>
          </p:cNvCxnSpPr>
          <p:nvPr/>
        </p:nvCxnSpPr>
        <p:spPr>
          <a:xfrm flipV="1">
            <a:off x="4669536" y="609600"/>
            <a:ext cx="1511808" cy="57302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BAC72E-CCE8-9DE4-5893-39899EAFCA4D}"/>
              </a:ext>
            </a:extLst>
          </p:cNvPr>
          <p:cNvCxnSpPr>
            <a:cxnSpLocks/>
          </p:cNvCxnSpPr>
          <p:nvPr/>
        </p:nvCxnSpPr>
        <p:spPr>
          <a:xfrm>
            <a:off x="4346448" y="1487424"/>
            <a:ext cx="1981200" cy="35722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707475C-87B4-72F5-B946-4BB2C1112C65}"/>
              </a:ext>
            </a:extLst>
          </p:cNvPr>
          <p:cNvCxnSpPr>
            <a:cxnSpLocks/>
          </p:cNvCxnSpPr>
          <p:nvPr/>
        </p:nvCxnSpPr>
        <p:spPr>
          <a:xfrm flipV="1">
            <a:off x="4669536" y="1152144"/>
            <a:ext cx="1511808" cy="1182624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1A8770D-19E6-CA16-3EB0-B71AF446CC9C}"/>
              </a:ext>
            </a:extLst>
          </p:cNvPr>
          <p:cNvCxnSpPr>
            <a:cxnSpLocks/>
          </p:cNvCxnSpPr>
          <p:nvPr/>
        </p:nvCxnSpPr>
        <p:spPr>
          <a:xfrm flipV="1">
            <a:off x="4474465" y="1694688"/>
            <a:ext cx="1853183" cy="146304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6FE41F-1A7B-AB6B-961D-69EFE9D98DC1}"/>
              </a:ext>
            </a:extLst>
          </p:cNvPr>
          <p:cNvCxnSpPr>
            <a:cxnSpLocks/>
          </p:cNvCxnSpPr>
          <p:nvPr/>
        </p:nvCxnSpPr>
        <p:spPr>
          <a:xfrm flipV="1">
            <a:off x="4556760" y="3194305"/>
            <a:ext cx="1770888" cy="66446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8082C59-4AAA-0DDC-5DF5-12759FC12CC1}"/>
              </a:ext>
            </a:extLst>
          </p:cNvPr>
          <p:cNvCxnSpPr>
            <a:cxnSpLocks/>
          </p:cNvCxnSpPr>
          <p:nvPr/>
        </p:nvCxnSpPr>
        <p:spPr>
          <a:xfrm flipV="1">
            <a:off x="4669536" y="3913632"/>
            <a:ext cx="1575816" cy="7442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EE640F3-CB17-BA19-03F5-3D491B57452E}"/>
              </a:ext>
            </a:extLst>
          </p:cNvPr>
          <p:cNvCxnSpPr>
            <a:cxnSpLocks/>
          </p:cNvCxnSpPr>
          <p:nvPr/>
        </p:nvCxnSpPr>
        <p:spPr>
          <a:xfrm>
            <a:off x="4669536" y="5248657"/>
            <a:ext cx="1743456" cy="91135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82E28CB-A2E3-2EAF-240C-19CCB3ECA1FD}"/>
              </a:ext>
            </a:extLst>
          </p:cNvPr>
          <p:cNvCxnSpPr>
            <a:cxnSpLocks/>
          </p:cNvCxnSpPr>
          <p:nvPr/>
        </p:nvCxnSpPr>
        <p:spPr>
          <a:xfrm flipV="1">
            <a:off x="4767072" y="2542032"/>
            <a:ext cx="1560576" cy="349183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3">
            <a:extLst>
              <a:ext uri="{FF2B5EF4-FFF2-40B4-BE49-F238E27FC236}">
                <a16:creationId xmlns:a16="http://schemas.microsoft.com/office/drawing/2014/main" id="{FE423369-BB52-97EE-F92B-0890BE0A5D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81591"/>
            <a:ext cx="1253957" cy="125395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12896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FC527CF-7AC7-54A1-599A-09B3F43233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99" y="282978"/>
            <a:ext cx="1025346" cy="102534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358" y="0"/>
            <a:ext cx="6326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4504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FC527CF-7AC7-54A1-599A-09B3F43233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99" y="282978"/>
            <a:ext cx="1025346" cy="102534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6897"/>
            <a:ext cx="5887233" cy="6858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95536" y="1558264"/>
            <a:ext cx="8515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/>
              <a:t>A</a:t>
            </a:r>
          </a:p>
          <a:p>
            <a:pPr algn="ctr"/>
            <a:endParaRPr lang="es-ES_tradnl" sz="3200" b="1" dirty="0"/>
          </a:p>
          <a:p>
            <a:pPr algn="ctr"/>
            <a:r>
              <a:rPr lang="es-ES_tradnl" sz="3200" b="1" dirty="0"/>
              <a:t> C</a:t>
            </a:r>
          </a:p>
          <a:p>
            <a:pPr algn="ctr"/>
            <a:r>
              <a:rPr lang="es-ES_tradnl" sz="3200" b="1" dirty="0"/>
              <a:t>O</a:t>
            </a:r>
          </a:p>
          <a:p>
            <a:pPr algn="ctr"/>
            <a:r>
              <a:rPr lang="es-ES_tradnl" sz="3200" b="1" dirty="0"/>
              <a:t>L</a:t>
            </a:r>
          </a:p>
          <a:p>
            <a:pPr algn="ctr"/>
            <a:r>
              <a:rPr lang="es-ES_tradnl" sz="3200" b="1" dirty="0"/>
              <a:t>O</a:t>
            </a:r>
          </a:p>
          <a:p>
            <a:pPr algn="ctr"/>
            <a:r>
              <a:rPr lang="es-ES_tradnl" sz="3200" b="1" dirty="0"/>
              <a:t>R</a:t>
            </a:r>
          </a:p>
          <a:p>
            <a:pPr algn="ctr"/>
            <a:r>
              <a:rPr lang="es-ES_tradnl" sz="3200" b="1" dirty="0"/>
              <a:t>E</a:t>
            </a:r>
          </a:p>
          <a:p>
            <a:pPr algn="ctr"/>
            <a:r>
              <a:rPr lang="es-ES_tradnl" sz="3200" b="1" dirty="0"/>
              <a:t>A</a:t>
            </a:r>
          </a:p>
          <a:p>
            <a:pPr algn="ctr"/>
            <a:r>
              <a:rPr lang="es-ES_tradnl" sz="3200" b="1" dirty="0"/>
              <a:t>R!!</a:t>
            </a:r>
          </a:p>
        </p:txBody>
      </p:sp>
    </p:spTree>
    <p:extLst>
      <p:ext uri="{BB962C8B-B14F-4D97-AF65-F5344CB8AC3E}">
        <p14:creationId xmlns:p14="http://schemas.microsoft.com/office/powerpoint/2010/main" val="1282878574"/>
      </p:ext>
    </p:extLst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>
            <a:extLst>
              <a:ext uri="{FF2B5EF4-FFF2-40B4-BE49-F238E27FC236}">
                <a16:creationId xmlns:a16="http://schemas.microsoft.com/office/drawing/2014/main" id="{45EE4FFB-704E-485E-A9E4-D184A7E5B1BB}"/>
              </a:ext>
            </a:extLst>
          </p:cNvPr>
          <p:cNvSpPr txBox="1">
            <a:spLocks/>
          </p:cNvSpPr>
          <p:nvPr/>
        </p:nvSpPr>
        <p:spPr>
          <a:xfrm>
            <a:off x="542618" y="3045346"/>
            <a:ext cx="4917078" cy="71437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ctr">
              <a:buFont typeface="Arial" panose="020B0604020202020204" pitchFamily="34" charset="0"/>
              <a:buNone/>
              <a:defRPr/>
            </a:pPr>
            <a:r>
              <a:rPr lang="es-ES" sz="4400" b="1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    </a:t>
            </a:r>
            <a:r>
              <a:rPr lang="es-ES" sz="6600" dirty="0">
                <a:solidFill>
                  <a:srgbClr val="FF5A04"/>
                </a:solidFill>
              </a:rPr>
              <a:t>Canciones:</a:t>
            </a:r>
            <a:endParaRPr lang="es-HN" sz="3600" dirty="0">
              <a:solidFill>
                <a:srgbClr val="FF5A04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ECBBEB2-FA97-0A4F-B47C-7094187C2A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190" y="111050"/>
            <a:ext cx="875260" cy="87526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65EFDA8-C265-E143-5936-73E0A923C9DF}"/>
              </a:ext>
            </a:extLst>
          </p:cNvPr>
          <p:cNvSpPr txBox="1"/>
          <p:nvPr/>
        </p:nvSpPr>
        <p:spPr>
          <a:xfrm>
            <a:off x="53752" y="2279150"/>
            <a:ext cx="9036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sz="2800" dirty="0">
              <a:solidFill>
                <a:srgbClr val="0070C0"/>
              </a:solidFill>
            </a:endParaRPr>
          </a:p>
          <a:p>
            <a:r>
              <a:rPr lang="es-EC" sz="2800" dirty="0">
                <a:solidFill>
                  <a:srgbClr val="0070C0"/>
                </a:solidFill>
              </a:rPr>
              <a:t> </a:t>
            </a:r>
          </a:p>
          <a:p>
            <a:pPr marL="457200" indent="-457200">
              <a:buFont typeface="Wingdings" pitchFamily="2" charset="2"/>
              <a:buChar char="ü"/>
            </a:pPr>
            <a:endParaRPr lang="es-EC" sz="2800" dirty="0">
              <a:solidFill>
                <a:srgbClr val="0070C0"/>
              </a:solidFill>
            </a:endParaRPr>
          </a:p>
          <a:p>
            <a:endParaRPr lang="es-EC" sz="2800" dirty="0">
              <a:solidFill>
                <a:srgbClr val="0070C0"/>
              </a:solidFill>
            </a:endParaRPr>
          </a:p>
          <a:p>
            <a:endParaRPr lang="es-EC" sz="2800" dirty="0">
              <a:solidFill>
                <a:srgbClr val="0070C0"/>
              </a:solidFill>
            </a:endParaRPr>
          </a:p>
        </p:txBody>
      </p:sp>
      <p:pic>
        <p:nvPicPr>
          <p:cNvPr id="12290" name="Picture 2" descr="Kamiano » Cantar en Molokai">
            <a:extLst>
              <a:ext uri="{FF2B5EF4-FFF2-40B4-BE49-F238E27FC236}">
                <a16:creationId xmlns:a16="http://schemas.microsoft.com/office/drawing/2014/main" id="{0F0C5027-9B19-DF61-9AF5-718FAC287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474" y="2424414"/>
            <a:ext cx="2590468" cy="210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48742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45C38-F724-63FD-23AC-6BE3E1706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1738"/>
          </a:xfrm>
        </p:spPr>
        <p:txBody>
          <a:bodyPr>
            <a:normAutofit/>
          </a:bodyPr>
          <a:lstStyle/>
          <a:p>
            <a:pPr marL="457200" indent="-457200"/>
            <a:r>
              <a:rPr lang="es-EC" sz="2000" b="1" dirty="0">
                <a:solidFill>
                  <a:srgbClr val="0070C0"/>
                </a:solidFill>
              </a:rPr>
              <a:t>Canta y </a:t>
            </a:r>
            <a:r>
              <a:rPr lang="es-EC" sz="2000" b="1" dirty="0" err="1">
                <a:solidFill>
                  <a:srgbClr val="0070C0"/>
                </a:solidFill>
              </a:rPr>
              <a:t>Rie</a:t>
            </a:r>
            <a:r>
              <a:rPr lang="es-EC" sz="2000" b="1" dirty="0">
                <a:solidFill>
                  <a:srgbClr val="0070C0"/>
                </a:solidFill>
              </a:rPr>
              <a:t> 4-Las Bienaventuranzas</a:t>
            </a:r>
            <a:r>
              <a:rPr lang="es-EC" sz="2000" dirty="0">
                <a:solidFill>
                  <a:srgbClr val="0070C0"/>
                </a:solidFill>
              </a:rPr>
              <a:t> </a:t>
            </a:r>
            <a:r>
              <a:rPr lang="es-EC" sz="2000" dirty="0"/>
              <a:t> </a:t>
            </a:r>
            <a:r>
              <a:rPr lang="es-EC" sz="2000" dirty="0">
                <a:hlinkClick r:id="rId3"/>
              </a:rPr>
              <a:t>https://youtu.be/HKuhrg8Nk48</a:t>
            </a:r>
            <a:endParaRPr lang="en-US" sz="2000" dirty="0"/>
          </a:p>
        </p:txBody>
      </p:sp>
      <p:pic>
        <p:nvPicPr>
          <p:cNvPr id="3" name="Online Media 2" title="CANTA Y RÍE 4 - BIENAVENTURADOS">
            <a:hlinkClick r:id="" action="ppaction://media"/>
            <a:extLst>
              <a:ext uri="{FF2B5EF4-FFF2-40B4-BE49-F238E27FC236}">
                <a16:creationId xmlns:a16="http://schemas.microsoft.com/office/drawing/2014/main" id="{BE7B170E-4A92-BD4E-DCD7-52EAB10C79C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8092" y="451738"/>
            <a:ext cx="9170973" cy="640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FC527CF-7AC7-54A1-599A-09B3F43233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99" y="282978"/>
            <a:ext cx="1253957" cy="125395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uadroTexto 5"/>
          <p:cNvSpPr txBox="1"/>
          <p:nvPr/>
        </p:nvSpPr>
        <p:spPr>
          <a:xfrm>
            <a:off x="11489635" y="46713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A79A8A-372C-4BCB-BEAC-2F9FC836E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1812" y="256254"/>
            <a:ext cx="5020376" cy="66017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C5C141-E62B-15DD-D6CB-75C853BC4BDD}"/>
              </a:ext>
            </a:extLst>
          </p:cNvPr>
          <p:cNvSpPr txBox="1"/>
          <p:nvPr/>
        </p:nvSpPr>
        <p:spPr>
          <a:xfrm>
            <a:off x="2147156" y="0"/>
            <a:ext cx="5437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</a:rPr>
              <a:t>Dichosos los pobres de espíritu, porque de ellos es el Reino de los cielos. 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11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A85CF-E720-29E9-C6A7-501F2C842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1738"/>
          </a:xfrm>
        </p:spPr>
        <p:txBody>
          <a:bodyPr>
            <a:normAutofit/>
          </a:bodyPr>
          <a:lstStyle/>
          <a:p>
            <a:r>
              <a:rPr lang="es-EC" sz="2200" b="1" dirty="0">
                <a:solidFill>
                  <a:srgbClr val="0070C0"/>
                </a:solidFill>
              </a:rPr>
              <a:t>Nunca me dejarás </a:t>
            </a:r>
            <a:r>
              <a:rPr lang="es-EC" sz="2200" dirty="0">
                <a:hlinkClick r:id="rId3"/>
              </a:rPr>
              <a:t>https://youtu.be/Yai9QF53Q28</a:t>
            </a:r>
            <a:endParaRPr lang="en-US" dirty="0"/>
          </a:p>
        </p:txBody>
      </p:sp>
      <p:pic>
        <p:nvPicPr>
          <p:cNvPr id="3" name="Online Media 2" title="Nunca Me Dejarás | Videos Musicales de Shipwrecked  | Group Publishing">
            <a:hlinkClick r:id="" action="ppaction://media"/>
            <a:extLst>
              <a:ext uri="{FF2B5EF4-FFF2-40B4-BE49-F238E27FC236}">
                <a16:creationId xmlns:a16="http://schemas.microsoft.com/office/drawing/2014/main" id="{D3071E45-8D1F-A71A-630B-0C5B3276B78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353568"/>
            <a:ext cx="9162881" cy="650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6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FC527CF-7AC7-54A1-599A-09B3F43233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99" y="282978"/>
            <a:ext cx="1253957" cy="125395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uadroTexto 5"/>
          <p:cNvSpPr txBox="1"/>
          <p:nvPr/>
        </p:nvSpPr>
        <p:spPr>
          <a:xfrm>
            <a:off x="11489635" y="46713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3188F4-9910-2F38-E7D4-E87C2862F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521" y="475359"/>
            <a:ext cx="4820323" cy="63826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C5C141-E62B-15DD-D6CB-75C853BC4BDD}"/>
              </a:ext>
            </a:extLst>
          </p:cNvPr>
          <p:cNvSpPr txBox="1"/>
          <p:nvPr/>
        </p:nvSpPr>
        <p:spPr>
          <a:xfrm>
            <a:off x="2147156" y="0"/>
            <a:ext cx="5437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70C0"/>
                </a:solidFill>
              </a:rPr>
              <a:t>Dichosos los que lloran, porque serán consolados</a:t>
            </a:r>
            <a:r>
              <a:rPr lang="en-US" sz="28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012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FC527CF-7AC7-54A1-599A-09B3F43233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99" y="282978"/>
            <a:ext cx="1253957" cy="125395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uadroTexto 5"/>
          <p:cNvSpPr txBox="1"/>
          <p:nvPr/>
        </p:nvSpPr>
        <p:spPr>
          <a:xfrm>
            <a:off x="11489635" y="46713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C5C141-E62B-15DD-D6CB-75C853BC4BDD}"/>
              </a:ext>
            </a:extLst>
          </p:cNvPr>
          <p:cNvSpPr txBox="1"/>
          <p:nvPr/>
        </p:nvSpPr>
        <p:spPr>
          <a:xfrm>
            <a:off x="2147156" y="0"/>
            <a:ext cx="5437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70C0"/>
                </a:solidFill>
              </a:rPr>
              <a:t>Dichosos los sufridos, porque heredarán la tierra</a:t>
            </a:r>
            <a:r>
              <a:rPr lang="en-US" sz="2800" b="1" dirty="0">
                <a:solidFill>
                  <a:srgbClr val="0070C0"/>
                </a:solidFill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526652-8182-E1D7-2538-4E2B7F79D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128" y="909956"/>
            <a:ext cx="4791744" cy="584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97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FC527CF-7AC7-54A1-599A-09B3F43233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99" y="282978"/>
            <a:ext cx="1253957" cy="125395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uadroTexto 5"/>
          <p:cNvSpPr txBox="1"/>
          <p:nvPr/>
        </p:nvSpPr>
        <p:spPr>
          <a:xfrm>
            <a:off x="11489635" y="46713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C5C141-E62B-15DD-D6CB-75C853BC4BDD}"/>
              </a:ext>
            </a:extLst>
          </p:cNvPr>
          <p:cNvSpPr txBox="1"/>
          <p:nvPr/>
        </p:nvSpPr>
        <p:spPr>
          <a:xfrm>
            <a:off x="2147156" y="0"/>
            <a:ext cx="5437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70C0"/>
                </a:solidFill>
              </a:rPr>
              <a:t>Dichosos los que tienen hambre y sed de justicia, porque serán saciados.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8B9F8D-FDEE-DB47-E1B7-7EE1D33C1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6" y="1515599"/>
            <a:ext cx="5642964" cy="522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99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FC527CF-7AC7-54A1-599A-09B3F43233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99" y="282978"/>
            <a:ext cx="1253957" cy="125395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uadroTexto 5"/>
          <p:cNvSpPr txBox="1"/>
          <p:nvPr/>
        </p:nvSpPr>
        <p:spPr>
          <a:xfrm>
            <a:off x="11489635" y="46713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9CA9C5-F080-5ADC-C563-47B6FCAF7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901" y="1138237"/>
            <a:ext cx="4752142" cy="53844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C5C141-E62B-15DD-D6CB-75C853BC4BDD}"/>
              </a:ext>
            </a:extLst>
          </p:cNvPr>
          <p:cNvSpPr txBox="1"/>
          <p:nvPr/>
        </p:nvSpPr>
        <p:spPr>
          <a:xfrm>
            <a:off x="2147156" y="582828"/>
            <a:ext cx="5437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70C0"/>
                </a:solidFill>
              </a:rPr>
              <a:t>Dichosos los misericordiosos, porque obtendrán misericordia</a:t>
            </a:r>
            <a:r>
              <a:rPr lang="en-US" sz="28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4144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E27F7B-A0DA-2706-6E8B-1C2B368AD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288" y="804672"/>
            <a:ext cx="5108447" cy="6039040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3FC527CF-7AC7-54A1-599A-09B3F43233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99" y="282978"/>
            <a:ext cx="1253957" cy="125395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uadroTexto 5"/>
          <p:cNvSpPr txBox="1"/>
          <p:nvPr/>
        </p:nvSpPr>
        <p:spPr>
          <a:xfrm>
            <a:off x="11489635" y="46713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C5C141-E62B-15DD-D6CB-75C853BC4BDD}"/>
              </a:ext>
            </a:extLst>
          </p:cNvPr>
          <p:cNvSpPr txBox="1"/>
          <p:nvPr/>
        </p:nvSpPr>
        <p:spPr>
          <a:xfrm>
            <a:off x="2139695" y="582828"/>
            <a:ext cx="5437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70C0"/>
                </a:solidFill>
              </a:rPr>
              <a:t>Dichosos los limpios de corazón, porque verán a Dios</a:t>
            </a:r>
            <a:r>
              <a:rPr lang="en-US" sz="2800" b="1" dirty="0">
                <a:solidFill>
                  <a:srgbClr val="0070C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71965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FC527CF-7AC7-54A1-599A-09B3F43233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99" y="282978"/>
            <a:ext cx="1253957" cy="125395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uadroTexto 5"/>
          <p:cNvSpPr txBox="1"/>
          <p:nvPr/>
        </p:nvSpPr>
        <p:spPr>
          <a:xfrm>
            <a:off x="11489635" y="46713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16C15F-5F6A-B569-E121-A52C46A23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384" y="904875"/>
            <a:ext cx="4829175" cy="5953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C5C141-E62B-15DD-D6CB-75C853BC4BDD}"/>
              </a:ext>
            </a:extLst>
          </p:cNvPr>
          <p:cNvSpPr txBox="1"/>
          <p:nvPr/>
        </p:nvSpPr>
        <p:spPr>
          <a:xfrm>
            <a:off x="2056396" y="582828"/>
            <a:ext cx="56191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70C0"/>
                </a:solidFill>
              </a:rPr>
              <a:t>Dichosos los que trabajan por la paz, porque se les llamará hijos de Dios</a:t>
            </a:r>
            <a:r>
              <a:rPr lang="en-US" sz="2800" b="1" dirty="0">
                <a:solidFill>
                  <a:srgbClr val="0070C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43889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621</Words>
  <Application>Microsoft Office PowerPoint</Application>
  <PresentationFormat>On-screen Show (4:3)</PresentationFormat>
  <Paragraphs>82</Paragraphs>
  <Slides>30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Cambria</vt:lpstr>
      <vt:lpstr>Wingdings</vt:lpstr>
      <vt:lpstr>Wingdings 2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Canta y Rie 4-Las Bienaventuranzas  https://youtu.be/HKuhrg8Nk48</vt:lpstr>
      <vt:lpstr>Nunca me dejarás https://youtu.be/Yai9QF53Q28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Varona</dc:creator>
  <cp:lastModifiedBy>Maria Varona</cp:lastModifiedBy>
  <cp:revision>4</cp:revision>
  <dcterms:modified xsi:type="dcterms:W3CDTF">2023-01-23T14:59:33Z</dcterms:modified>
</cp:coreProperties>
</file>