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357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81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95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48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17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8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0451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73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5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238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856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2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753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838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74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778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26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C898-901D-4F8B-B834-44F44D4A528E}" type="datetimeFigureOut">
              <a:rPr lang="es-EC" smtClean="0"/>
              <a:t>26/2/2023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9569-39EC-497F-942F-3E427F29A77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7802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YS01Lluu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5YS01Lluuk?feature=oembed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2F40A4-EB7E-4B3F-F4B4-1FAEC50C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4287"/>
            <a:ext cx="9134475" cy="68294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4F7B4D-362C-D6A8-8542-5048987C6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456" y="1"/>
            <a:ext cx="1527544" cy="114831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C9AFB31-E2E1-D3B2-EE3E-82FEC290A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975" y="1500188"/>
            <a:ext cx="7724776" cy="1343025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Ciclo A - II Domingo de Cuaresma</a:t>
            </a:r>
          </a:p>
          <a:p>
            <a:pPr algn="ctr"/>
            <a:r>
              <a:rPr lang="es-E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 Transfiguración</a:t>
            </a:r>
            <a:endParaRPr lang="es-EC" sz="2800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02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F198A-54D7-C921-116E-816130F0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754" y="297594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EC" sz="7200" dirty="0" err="1"/>
              <a:t>reflexion</a:t>
            </a:r>
            <a:endParaRPr lang="es-EC" sz="7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91285F-F07C-62AF-B27C-F793D18F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44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9A0AC-E2BE-211A-390B-8CC542A9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320" y="5859647"/>
            <a:ext cx="6794205" cy="979454"/>
          </a:xfrm>
        </p:spPr>
        <p:txBody>
          <a:bodyPr>
            <a:normAutofit/>
          </a:bodyPr>
          <a:lstStyle/>
          <a:p>
            <a:pPr algn="ctr"/>
            <a:r>
              <a:rPr lang="es-EC" sz="2800" dirty="0"/>
              <a:t>PEDRO, SANTIAGO Y JUAN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B9B56B8-14B3-5B2B-4BD2-D5C80C162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0D8C15-1C6A-4D35-8E13-79FE2C241E39}"/>
              </a:ext>
            </a:extLst>
          </p:cNvPr>
          <p:cNvSpPr txBox="1"/>
          <p:nvPr/>
        </p:nvSpPr>
        <p:spPr>
          <a:xfrm>
            <a:off x="838200" y="1776488"/>
            <a:ext cx="8082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Antes de entrar a Jerusalén para cumplir su misión de sufrir y morir por nosotros, Jesús subió a un monte elevado. ¿Quién fue con Jesús?</a:t>
            </a: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721E7C-95E5-BFFB-DCB2-6332C0DB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20" y="2508619"/>
            <a:ext cx="6794206" cy="33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EF3B4-65C2-3FA3-09A8-E40ED4C5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323" y="5699051"/>
            <a:ext cx="6694967" cy="999572"/>
          </a:xfrm>
        </p:spPr>
        <p:txBody>
          <a:bodyPr/>
          <a:lstStyle/>
          <a:p>
            <a:pPr algn="ctr"/>
            <a:r>
              <a:rPr lang="es-EC" dirty="0"/>
              <a:t>MOISES Y ELIAS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2FD284-4EC2-FD4F-6E3C-7C861043A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29CBC6-BB36-575E-CE63-56C5BECBCC51}"/>
              </a:ext>
            </a:extLst>
          </p:cNvPr>
          <p:cNvSpPr txBox="1"/>
          <p:nvPr/>
        </p:nvSpPr>
        <p:spPr>
          <a:xfrm>
            <a:off x="838200" y="1967874"/>
            <a:ext cx="34366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Allí se transformó su rostro y vestiduras y resplandecía con una luz blanca como del Cielo. ¿Quiénes se aparecieron conversando con Él?</a:t>
            </a:r>
            <a:endParaRPr lang="es-EC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D5DC1B-27B0-C50A-F35A-FEB630A8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33" y="1690688"/>
            <a:ext cx="6694967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73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37F43-172F-B9B4-C029-2D9DB367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856" y="5532437"/>
            <a:ext cx="7364818" cy="1325563"/>
          </a:xfrm>
        </p:spPr>
        <p:txBody>
          <a:bodyPr>
            <a:normAutofit/>
          </a:bodyPr>
          <a:lstStyle/>
          <a:p>
            <a:r>
              <a:rPr lang="es-EC" dirty="0"/>
              <a:t>SORPRENDIDOS, MARAVILLADOS, FELICES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507175-A8CF-3937-E9D5-E8E9318ED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1332" y="0"/>
            <a:ext cx="1322947" cy="14022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CE4810-17F3-5BEC-36B6-F007E84E29E5}"/>
              </a:ext>
            </a:extLst>
          </p:cNvPr>
          <p:cNvSpPr txBox="1"/>
          <p:nvPr/>
        </p:nvSpPr>
        <p:spPr>
          <a:xfrm>
            <a:off x="645928" y="2170444"/>
            <a:ext cx="34117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¿Cómo se sentirían los tres apóstoles cuando vieron eso?</a:t>
            </a:r>
            <a:endParaRPr lang="es-EC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EA46A3-88A4-04DE-E498-E0422330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56" y="365125"/>
            <a:ext cx="590107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0A3B3-DCE9-BF3F-FDBC-F433BB84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BAEA75-F598-8493-EE27-66CCF47A0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F0990D-D624-55D2-B0B5-817D54C0C257}"/>
              </a:ext>
            </a:extLst>
          </p:cNvPr>
          <p:cNvSpPr txBox="1"/>
          <p:nvPr/>
        </p:nvSpPr>
        <p:spPr>
          <a:xfrm>
            <a:off x="576817" y="1968518"/>
            <a:ext cx="46009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¿Por qué era importante Moisés? </a:t>
            </a:r>
          </a:p>
          <a:p>
            <a:endParaRPr lang="es-ES" b="1" dirty="0"/>
          </a:p>
          <a:p>
            <a:r>
              <a:rPr lang="es-ES" dirty="0"/>
              <a:t>Moisés liberó los Israelitas de la esclavitud de Egipto y los guio a la tierra prometida de Caná. </a:t>
            </a:r>
          </a:p>
          <a:p>
            <a:endParaRPr lang="es-ES" dirty="0"/>
          </a:p>
          <a:p>
            <a:r>
              <a:rPr lang="es-ES" b="1" dirty="0"/>
              <a:t>¿Por qué era importante Elías? </a:t>
            </a:r>
          </a:p>
          <a:p>
            <a:endParaRPr lang="es-ES" dirty="0"/>
          </a:p>
          <a:p>
            <a:r>
              <a:rPr lang="es-ES" dirty="0"/>
              <a:t>Él representa los profetas del Antiguo testamento que pedían conversión y fidelidad a Dios en preparación para la venida del Mesías. </a:t>
            </a:r>
          </a:p>
          <a:p>
            <a:endParaRPr lang="es-ES" dirty="0"/>
          </a:p>
          <a:p>
            <a:r>
              <a:rPr lang="es-ES" dirty="0"/>
              <a:t>La presencia de Moisés y Elías indica que Jesús es el Mesías, la plenitud de las promesas de Dios en el Antiguo Testamento.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63808D-D9F6-321D-4369-DE47BE11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827" y="1057408"/>
            <a:ext cx="5308226" cy="54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5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CB5F4-A305-15A9-A572-3948CC77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70" y="5221994"/>
            <a:ext cx="10865500" cy="1402201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Éste es mi Hijo muy amado, en quien tengo puestas mis complacencias; escúchenlo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615E418-BAF8-546D-A3C0-D59607555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D06119-D8CF-D8C5-FFF9-B70970863D87}"/>
              </a:ext>
            </a:extLst>
          </p:cNvPr>
          <p:cNvSpPr txBox="1"/>
          <p:nvPr/>
        </p:nvSpPr>
        <p:spPr>
          <a:xfrm>
            <a:off x="721242" y="2234242"/>
            <a:ext cx="34849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4400" dirty="0"/>
              <a:t>Dios habla, ¿Qué dice?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A2CB08-2AA2-D955-46F5-5D0FDE4B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59" y="1402203"/>
            <a:ext cx="6771345" cy="32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9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D529-F60F-B2B8-EF4B-692C7FE4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ALGUNAS PREGUNTAS</a:t>
            </a:r>
            <a:r>
              <a:rPr lang="es-EC" dirty="0"/>
              <a:t>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9B06A-ABDE-A7FD-5771-B5185215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846890"/>
            <a:ext cx="10386237" cy="4777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¿Por qué quiso Dios que los apóstoles vieran esto?</a:t>
            </a:r>
          </a:p>
          <a:p>
            <a:pPr marL="0" indent="0">
              <a:buNone/>
            </a:pPr>
            <a:r>
              <a:rPr lang="es-ES" dirty="0"/>
              <a:t>Cuando llegara el momento doloroso de la pasión de Jesús, ellos sabrían que era la voluntad de Dios.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¿Qué esperanza nos da para el futuro?</a:t>
            </a:r>
          </a:p>
          <a:p>
            <a:pPr marL="0" indent="0">
              <a:buNone/>
            </a:pPr>
            <a:r>
              <a:rPr lang="es-ES" dirty="0"/>
              <a:t>En el Cielo, nos espera una gloria resplandeciente.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¿Por qué Pedro quiere quedarse en el monte? </a:t>
            </a:r>
          </a:p>
          <a:p>
            <a:pPr marL="0" indent="0">
              <a:buNone/>
            </a:pPr>
            <a:r>
              <a:rPr lang="es-ES" dirty="0"/>
              <a:t>Se siente feliz en la gloria de Dios.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D9ECA2-CCB4-50B3-953A-374C56AD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9D23D1-5F21-6BB9-1AA0-9D04926F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" y="1447800"/>
            <a:ext cx="11865935" cy="5410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3BAD12-3418-AC07-C366-A527CDC0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0D3020-FDEB-9D4E-FC86-F453656A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3EB38B-AAE4-4300-4482-3817C8F57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26" y="1402201"/>
            <a:ext cx="10515600" cy="1173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sz="6000" dirty="0">
                <a:latin typeface="Arial Black" panose="020B0A04020102020204" pitchFamily="34" charset="0"/>
              </a:rPr>
              <a:t>A C  T I V I D A D</a:t>
            </a:r>
          </a:p>
        </p:txBody>
      </p:sp>
    </p:spTree>
    <p:extLst>
      <p:ext uri="{BB962C8B-B14F-4D97-AF65-F5344CB8AC3E}">
        <p14:creationId xmlns:p14="http://schemas.microsoft.com/office/powerpoint/2010/main" val="177298791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69F3F-D672-C1E7-CEB9-B0DA5649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3E64701-4615-B1D0-18A0-AA8912C18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446" y="605154"/>
            <a:ext cx="6435254" cy="5947482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E55D68-E272-823E-BB57-7D8F8BAF5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5316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48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BE8CCED-7E73-8241-9DEA-0296CC41A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652CFB-5159-7DFD-EED2-E2D726D1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325172"/>
            <a:ext cx="7982977" cy="62903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244CBC2-BF68-62CA-B039-C00B656AAB91}"/>
              </a:ext>
            </a:extLst>
          </p:cNvPr>
          <p:cNvSpPr/>
          <p:nvPr/>
        </p:nvSpPr>
        <p:spPr>
          <a:xfrm>
            <a:off x="4243388" y="2371725"/>
            <a:ext cx="1100137" cy="3286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FC8029-8E1C-DEED-A08A-6CB71C6DD200}"/>
              </a:ext>
            </a:extLst>
          </p:cNvPr>
          <p:cNvSpPr/>
          <p:nvPr/>
        </p:nvSpPr>
        <p:spPr>
          <a:xfrm rot="5400000">
            <a:off x="3529013" y="2757487"/>
            <a:ext cx="1100137" cy="3286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A88584-C88E-2D5C-E479-3F4A9C30E157}"/>
              </a:ext>
            </a:extLst>
          </p:cNvPr>
          <p:cNvSpPr/>
          <p:nvPr/>
        </p:nvSpPr>
        <p:spPr>
          <a:xfrm>
            <a:off x="2993231" y="3429000"/>
            <a:ext cx="1521619" cy="32861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5A4146-36A7-7F25-89D3-34CBB3F44475}"/>
              </a:ext>
            </a:extLst>
          </p:cNvPr>
          <p:cNvSpPr/>
          <p:nvPr/>
        </p:nvSpPr>
        <p:spPr>
          <a:xfrm>
            <a:off x="2678905" y="2355717"/>
            <a:ext cx="1521619" cy="34462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BDD630-CE59-967F-EB2F-32307428459E}"/>
              </a:ext>
            </a:extLst>
          </p:cNvPr>
          <p:cNvSpPr/>
          <p:nvPr/>
        </p:nvSpPr>
        <p:spPr>
          <a:xfrm rot="5400000">
            <a:off x="2103066" y="3546106"/>
            <a:ext cx="1580303" cy="32861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456140-EDF3-E5E8-2A44-57899E211111}"/>
              </a:ext>
            </a:extLst>
          </p:cNvPr>
          <p:cNvSpPr/>
          <p:nvPr/>
        </p:nvSpPr>
        <p:spPr>
          <a:xfrm rot="5400000">
            <a:off x="2882501" y="3411140"/>
            <a:ext cx="1843088" cy="335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AE0F54-F5CE-6594-FBBD-F6B3B40D6531}"/>
              </a:ext>
            </a:extLst>
          </p:cNvPr>
          <p:cNvSpPr/>
          <p:nvPr/>
        </p:nvSpPr>
        <p:spPr>
          <a:xfrm rot="5400000">
            <a:off x="2533858" y="3662574"/>
            <a:ext cx="1340221" cy="335760"/>
          </a:xfrm>
          <a:prstGeom prst="ellipse">
            <a:avLst/>
          </a:prstGeom>
          <a:noFill/>
          <a:ln w="28575">
            <a:solidFill>
              <a:srgbClr val="F13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9C104D-B63E-31E1-FDBD-D49E8CEC02A8}"/>
              </a:ext>
            </a:extLst>
          </p:cNvPr>
          <p:cNvSpPr/>
          <p:nvPr/>
        </p:nvSpPr>
        <p:spPr>
          <a:xfrm rot="5400000">
            <a:off x="4093363" y="2493169"/>
            <a:ext cx="1100137" cy="328613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45A681-32EE-E46E-88E6-F97B821E51EA}"/>
              </a:ext>
            </a:extLst>
          </p:cNvPr>
          <p:cNvSpPr/>
          <p:nvPr/>
        </p:nvSpPr>
        <p:spPr>
          <a:xfrm rot="5400000">
            <a:off x="3921908" y="2986086"/>
            <a:ext cx="2007394" cy="33576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DD0DA4-08C7-BEE6-4F35-3630A1F2D51E}"/>
              </a:ext>
            </a:extLst>
          </p:cNvPr>
          <p:cNvSpPr/>
          <p:nvPr/>
        </p:nvSpPr>
        <p:spPr>
          <a:xfrm rot="5400000">
            <a:off x="2688847" y="3594848"/>
            <a:ext cx="1580303" cy="2714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170665-E843-DC22-1764-2DF5A6F6E19A}"/>
              </a:ext>
            </a:extLst>
          </p:cNvPr>
          <p:cNvSpPr/>
          <p:nvPr/>
        </p:nvSpPr>
        <p:spPr>
          <a:xfrm rot="5400000">
            <a:off x="3965410" y="3685537"/>
            <a:ext cx="1327469" cy="34290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550B70-E601-F88D-1F30-85776517BEE1}"/>
              </a:ext>
            </a:extLst>
          </p:cNvPr>
          <p:cNvSpPr/>
          <p:nvPr/>
        </p:nvSpPr>
        <p:spPr>
          <a:xfrm>
            <a:off x="3050378" y="2122521"/>
            <a:ext cx="1100137" cy="328613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68554E-C5DF-9758-0FFA-F6DE130D897B}"/>
              </a:ext>
            </a:extLst>
          </p:cNvPr>
          <p:cNvSpPr/>
          <p:nvPr/>
        </p:nvSpPr>
        <p:spPr>
          <a:xfrm rot="5400000">
            <a:off x="4490471" y="3431942"/>
            <a:ext cx="1327469" cy="26431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B98BF-5A2C-731A-199F-9111A18E2510}"/>
              </a:ext>
            </a:extLst>
          </p:cNvPr>
          <p:cNvSpPr txBox="1"/>
          <p:nvPr/>
        </p:nvSpPr>
        <p:spPr>
          <a:xfrm>
            <a:off x="2728911" y="5372100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6F6F0-2B26-BC0A-10AC-17FD46EAE0F9}"/>
              </a:ext>
            </a:extLst>
          </p:cNvPr>
          <p:cNvSpPr txBox="1"/>
          <p:nvPr/>
        </p:nvSpPr>
        <p:spPr>
          <a:xfrm>
            <a:off x="3096812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DAEE0-63C9-B5AC-8554-90D12A8E7008}"/>
              </a:ext>
            </a:extLst>
          </p:cNvPr>
          <p:cNvSpPr txBox="1"/>
          <p:nvPr/>
        </p:nvSpPr>
        <p:spPr>
          <a:xfrm>
            <a:off x="3468284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57311-86CC-CCF9-E2F4-BE8CF2ED80F8}"/>
              </a:ext>
            </a:extLst>
          </p:cNvPr>
          <p:cNvSpPr txBox="1"/>
          <p:nvPr/>
        </p:nvSpPr>
        <p:spPr>
          <a:xfrm>
            <a:off x="3846894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FFE7D-CF34-5966-D8F6-D3EDD1E8394F}"/>
              </a:ext>
            </a:extLst>
          </p:cNvPr>
          <p:cNvSpPr txBox="1"/>
          <p:nvPr/>
        </p:nvSpPr>
        <p:spPr>
          <a:xfrm>
            <a:off x="4150515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24FF96-D078-C354-D340-CA69D61D7CBF}"/>
              </a:ext>
            </a:extLst>
          </p:cNvPr>
          <p:cNvSpPr txBox="1"/>
          <p:nvPr/>
        </p:nvSpPr>
        <p:spPr>
          <a:xfrm>
            <a:off x="4482689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9B382C-026C-C0D3-BB2F-F7D9EC82E08F}"/>
              </a:ext>
            </a:extLst>
          </p:cNvPr>
          <p:cNvSpPr txBox="1"/>
          <p:nvPr/>
        </p:nvSpPr>
        <p:spPr>
          <a:xfrm>
            <a:off x="4825593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3B3DC-B4CD-5B8F-661C-5AF13B1FB423}"/>
              </a:ext>
            </a:extLst>
          </p:cNvPr>
          <p:cNvSpPr txBox="1"/>
          <p:nvPr/>
        </p:nvSpPr>
        <p:spPr>
          <a:xfrm>
            <a:off x="5154205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1B860-FEAB-7ADC-2E98-5F3F3DB499B2}"/>
              </a:ext>
            </a:extLst>
          </p:cNvPr>
          <p:cNvSpPr txBox="1"/>
          <p:nvPr/>
        </p:nvSpPr>
        <p:spPr>
          <a:xfrm>
            <a:off x="5497105" y="5372100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BFD7A7-CDBD-DD7B-0E8C-C77474360C63}"/>
              </a:ext>
            </a:extLst>
          </p:cNvPr>
          <p:cNvSpPr txBox="1"/>
          <p:nvPr/>
        </p:nvSpPr>
        <p:spPr>
          <a:xfrm>
            <a:off x="5875715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50429D-4B34-010F-3B5F-307DABD6C15E}"/>
              </a:ext>
            </a:extLst>
          </p:cNvPr>
          <p:cNvSpPr txBox="1"/>
          <p:nvPr/>
        </p:nvSpPr>
        <p:spPr>
          <a:xfrm>
            <a:off x="6236478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0F6EA5-7B0F-32EF-466F-5E658E6DED86}"/>
              </a:ext>
            </a:extLst>
          </p:cNvPr>
          <p:cNvSpPr txBox="1"/>
          <p:nvPr/>
        </p:nvSpPr>
        <p:spPr>
          <a:xfrm>
            <a:off x="6547218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0C08AD-7428-CDDD-4DA3-72A522201649}"/>
              </a:ext>
            </a:extLst>
          </p:cNvPr>
          <p:cNvSpPr txBox="1"/>
          <p:nvPr/>
        </p:nvSpPr>
        <p:spPr>
          <a:xfrm>
            <a:off x="6922280" y="5365194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7F507C-C5D8-5BB2-BE8B-DC5405E818D8}"/>
              </a:ext>
            </a:extLst>
          </p:cNvPr>
          <p:cNvSpPr txBox="1"/>
          <p:nvPr/>
        </p:nvSpPr>
        <p:spPr>
          <a:xfrm>
            <a:off x="7254461" y="5372100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F112A5-95C3-B8BA-68D3-79D5B87A54E0}"/>
              </a:ext>
            </a:extLst>
          </p:cNvPr>
          <p:cNvSpPr txBox="1"/>
          <p:nvPr/>
        </p:nvSpPr>
        <p:spPr>
          <a:xfrm>
            <a:off x="7597361" y="5372100"/>
            <a:ext cx="33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115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8FFC89-1228-71C3-2C66-A4EEE01D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21423"/>
            <a:ext cx="12191999" cy="67623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A37119-AE33-6B70-384B-5378E16B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0C192-52A9-61B4-BFBE-C06E46F28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59" y="1062225"/>
            <a:ext cx="10820400" cy="373837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>
                <a:latin typeface="Arial Black" panose="020B0A04020102020204" pitchFamily="34" charset="0"/>
              </a:rPr>
              <a:t>LECTURA DEL SANTO EVANGELIO SEGÚN SAN MATEO 17, 1-9</a:t>
            </a:r>
          </a:p>
          <a:p>
            <a:pPr marL="0" indent="0" algn="ctr">
              <a:buNone/>
            </a:pPr>
            <a:endParaRPr lang="es-ES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ES" dirty="0">
                <a:latin typeface="Arial Black" panose="020B0A04020102020204" pitchFamily="34" charset="0"/>
              </a:rPr>
              <a:t>La Transfiguración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5C20F-142B-5D8E-374B-EDD55CE2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474" y="1"/>
            <a:ext cx="1325526" cy="14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364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1939D7-715C-D2E9-8D16-4E5FBBB1A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1" y="138223"/>
            <a:ext cx="11376837" cy="61736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F518A4-DC59-E83A-37E2-E9336CBE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ORACION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5BF671-FD5B-3CEC-4CEA-DA08E3AC5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5775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Señor, ayúdame a escuchar y seguir a Jesús siempre. Ayúdame a siempre tener esperanza en la felicidad del cielo, aunque tenga dificultades y tristezas en este mundo. 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Amen </a:t>
            </a:r>
          </a:p>
          <a:p>
            <a:pPr algn="ctr"/>
            <a:endParaRPr lang="es-ES" dirty="0">
              <a:latin typeface="Arial Black" panose="020B0A04020102020204" pitchFamily="34" charset="0"/>
            </a:endParaRP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348709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3AAC-24D4-83F8-789F-67C40746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151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dirty="0"/>
              <a:t>Canción: Brilla Jesús, La Luz del Mundo,  </a:t>
            </a:r>
            <a:r>
              <a:rPr lang="es-ES" sz="2000" dirty="0">
                <a:hlinkClick r:id="rId3"/>
              </a:rPr>
              <a:t>https://www.youtube.com/watch?v=T5YS01Lluuk</a:t>
            </a:r>
            <a:endParaRPr lang="en-US" sz="2000" dirty="0"/>
          </a:p>
        </p:txBody>
      </p:sp>
      <p:pic>
        <p:nvPicPr>
          <p:cNvPr id="3" name="Online Media 2" title="Brilla Jesús">
            <a:hlinkClick r:id="" action="ppaction://media"/>
            <a:extLst>
              <a:ext uri="{FF2B5EF4-FFF2-40B4-BE49-F238E27FC236}">
                <a16:creationId xmlns:a16="http://schemas.microsoft.com/office/drawing/2014/main" id="{AD14DF5F-BD4A-5216-0D4A-1F51596809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1488"/>
            <a:ext cx="12192000" cy="64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433DB7-1839-9D8C-0E08-E5E727A11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53" y="-20064"/>
            <a:ext cx="1322947" cy="14022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AF232D-A6CB-C1DA-9CEC-03742E89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4051BA-A322-EF12-D57E-A188DB10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En aquel tiempo, Jesús tomó consigo a Pedro, a Santiago y a Juan, el hermano de éste, y los hizo subir a solas con él a un monte elevado.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A71076-5F6F-F346-42FC-12C12196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656" y="2933478"/>
            <a:ext cx="5188688" cy="32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543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7A77E-2328-0A0C-C3B9-A78584DC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1DF5F-A499-7F57-47F6-3EFB472F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Ahí se transfiguró en su presencia: su rostro se puso resplandeciente como el sol y sus vestiduras se volvieron blancas como la nieve.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D71289-2852-C490-CD22-ED87A8006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2948940"/>
            <a:ext cx="7840980" cy="39090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EDEC43-A031-24CB-36FD-6DD1B9B1D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65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50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3599E-14A3-C895-2799-0C848BBE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83E0C-738D-0D7E-0F41-931E7C68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3432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De pronto aparecieron ante ellos Moisés y Elías, conversando con Jesús. Entonces Pedro le dijo a Jesús: “Señor, ¡qué bueno sería quedarnos aquí! Si quieres, haremos aquí tres chozas, una para ti, otra para Moisés y otra para Elías”.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3FE041-097E-19B4-A1A0-43AEFDD3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55813"/>
            <a:ext cx="6858000" cy="3429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1ABB7E-D716-3BC8-9AD9-6F07A88B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204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7A19-9739-50C0-BB94-F2FEAD34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EC76D-5D89-D372-333A-33BED47C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878" y="1825625"/>
            <a:ext cx="466592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Cuando aún estaba hablando, una nube luminosa los cubrió y de ella salió una voz que decía: “Éste es mi Hijo muy amado, en quien tengo puestas mis complacencias; escúchenlo”.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54928D-133F-7C55-D29D-256DD279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6283842" cy="5946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4FCC18-432A-F14F-5694-0B435BF1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81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50998-D7D6-AAE6-D713-D84A5EBC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F8835C-3C29-5869-CF39-C22D3CA99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Al oír esto, los discípulos cayeron rostro en tierra, llenos de un gran temor. Jesús se acercó a ellos, los tocó y les dijo: “Levántense y no teman”. Alzando entonces los ojos, ya no vieron a nadie más que a Jesús.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37791E-C6A6-37E8-470D-CC111A1B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94" y="3125972"/>
            <a:ext cx="6743700" cy="36575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B22CE6-815D-AE97-162A-C4F81F028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39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D8937-30CB-7F4F-52DE-768A5C1C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98B01-A472-FD9D-B737-EDC0AAE0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6302" cy="4351338"/>
          </a:xfrm>
        </p:spPr>
        <p:txBody>
          <a:bodyPr/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Mientras bajaban del monte, Jesús les ordenó: “No le cuenten a nadie lo que han visto, hasta que el Hijo del hombre haya resucitado de entre los muertos”.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62F0B4-E10E-1D08-0797-4EEC01CA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1" y="2087433"/>
            <a:ext cx="6548370" cy="38277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11DEFD-64F3-1426-0375-F3F8E29F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07C56-3171-10B0-1E15-79E7ED78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3A83857-25BC-B418-E6AC-C03106AF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934" y="365125"/>
            <a:ext cx="11575312" cy="66736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00A01E-31A4-5387-4943-482E3BC1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53" y="0"/>
            <a:ext cx="132294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582</Words>
  <Application>Microsoft Office PowerPoint</Application>
  <PresentationFormat>Widescreen</PresentationFormat>
  <Paragraphs>69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Century Gothic</vt:lpstr>
      <vt:lpstr>Estela de condensación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reflexion</vt:lpstr>
      <vt:lpstr>PEDRO, SANTIAGO Y JUAN</vt:lpstr>
      <vt:lpstr>MOISES Y ELIAS</vt:lpstr>
      <vt:lpstr>SORPRENDIDOS, MARAVILLADOS, FELICES</vt:lpstr>
      <vt:lpstr>PowerPoint Presentation</vt:lpstr>
      <vt:lpstr>Éste es mi Hijo muy amado, en quien tengo puestas mis complacencias; escúchenlo</vt:lpstr>
      <vt:lpstr>ALGUNAS PREGUNTAS….</vt:lpstr>
      <vt:lpstr>PowerPoint Presentation</vt:lpstr>
      <vt:lpstr>PowerPoint Presentation</vt:lpstr>
      <vt:lpstr>PowerPoint Presentation</vt:lpstr>
      <vt:lpstr>ORACION</vt:lpstr>
      <vt:lpstr>Canción: Brilla Jesús, La Luz del Mundo,  https://www.youtube.com/watch?v=T5YS01Lluuk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4</cp:revision>
  <dcterms:modified xsi:type="dcterms:W3CDTF">2023-02-27T00:40:26Z</dcterms:modified>
</cp:coreProperties>
</file>