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3" r:id="rId14"/>
    <p:sldId id="268" r:id="rId15"/>
    <p:sldId id="269" r:id="rId16"/>
    <p:sldId id="270" r:id="rId17"/>
    <p:sldId id="271" r:id="rId18"/>
    <p:sldId id="284" r:id="rId19"/>
    <p:sldId id="286" r:id="rId20"/>
    <p:sldId id="287" r:id="rId21"/>
    <p:sldId id="288" r:id="rId22"/>
    <p:sldId id="289" r:id="rId23"/>
    <p:sldId id="272" r:id="rId24"/>
    <p:sldId id="273" r:id="rId25"/>
    <p:sldId id="274" r:id="rId26"/>
    <p:sldId id="290" r:id="rId27"/>
    <p:sldId id="291" r:id="rId28"/>
    <p:sldId id="292" r:id="rId29"/>
    <p:sldId id="293" r:id="rId30"/>
    <p:sldId id="294" r:id="rId31"/>
    <p:sldId id="295" r:id="rId32"/>
    <p:sldId id="296" r:id="rId33"/>
    <p:sldId id="278" r:id="rId34"/>
    <p:sldId id="279" r:id="rId35"/>
    <p:sldId id="280" r:id="rId36"/>
    <p:sldId id="282" r:id="rId37"/>
    <p:sldId id="297" r:id="rId38"/>
    <p:sldId id="298" r:id="rId39"/>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E9CB4-1456-3743-BF05-DF57D972286C}" type="datetimeFigureOut">
              <a:rPr lang="es-ES_tradnl" smtClean="0"/>
              <a:t>10/04/2023</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E9418-39DD-4841-BE90-45B4F4CB6958}" type="slidenum">
              <a:rPr lang="es-ES_tradnl" smtClean="0"/>
              <a:t>‹#›</a:t>
            </a:fld>
            <a:endParaRPr lang="es-ES_tradnl"/>
          </a:p>
        </p:txBody>
      </p:sp>
    </p:spTree>
    <p:extLst>
      <p:ext uri="{BB962C8B-B14F-4D97-AF65-F5344CB8AC3E}">
        <p14:creationId xmlns:p14="http://schemas.microsoft.com/office/powerpoint/2010/main" val="645452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4/10/2023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www.dominicos.org/media/photologue/photos/infantil/cicloA/II-Domingo-de-Pascua.jpg"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DD0JyIiYzBA?feature=oembed" TargetMode="External"/><Relationship Id="rId5" Type="http://schemas.openxmlformats.org/officeDocument/2006/relationships/image" Target="../media/image16.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 Id="rId9" Type="http://schemas.openxmlformats.org/officeDocument/2006/relationships/image" Target="../media/image40.jpg"/></Relationships>
</file>

<file path=ppt/slides/_rels/slide24.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 Id="rId9" Type="http://schemas.openxmlformats.org/officeDocument/2006/relationships/image" Target="../media/image48.jpg"/></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5" Type="http://schemas.openxmlformats.org/officeDocument/2006/relationships/image" Target="../media/image52.jpg"/><Relationship Id="rId4" Type="http://schemas.openxmlformats.org/officeDocument/2006/relationships/image" Target="../media/image51.jp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jziEB4HQJoM" TargetMode="External"/><Relationship Id="rId2" Type="http://schemas.openxmlformats.org/officeDocument/2006/relationships/slideLayout" Target="../slideLayouts/slideLayout6.xml"/><Relationship Id="rId1" Type="http://schemas.openxmlformats.org/officeDocument/2006/relationships/video" Target="https://www.youtube.com/embed/jziEB4HQJoM?feature=oembed" TargetMode="External"/><Relationship Id="rId4" Type="http://schemas.openxmlformats.org/officeDocument/2006/relationships/image" Target="../media/image66.jpe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yElubNhToIE" TargetMode="External"/><Relationship Id="rId2" Type="http://schemas.openxmlformats.org/officeDocument/2006/relationships/slideLayout" Target="../slideLayouts/slideLayout6.xml"/><Relationship Id="rId1" Type="http://schemas.openxmlformats.org/officeDocument/2006/relationships/video" Target="https://www.youtube.com/embed/yElubNhToIE?feature=oembed" TargetMode="External"/><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0864" y="4800600"/>
            <a:ext cx="6947736" cy="2000548"/>
          </a:xfrm>
          <a:prstGeom prst="rect">
            <a:avLst/>
          </a:prstGeom>
        </p:spPr>
        <p:txBody>
          <a:bodyPr wrap="square">
            <a:spAutoFit/>
          </a:bodyPr>
          <a:lstStyle/>
          <a:p>
            <a:pPr algn="ctr"/>
            <a:r>
              <a:rPr lang="en-US" dirty="0" err="1">
                <a:latin typeface="Arial" charset="0"/>
                <a:ea typeface="Arial" charset="0"/>
                <a:cs typeface="Arial" charset="0"/>
              </a:rPr>
              <a:t>Ministerio</a:t>
            </a:r>
            <a:r>
              <a:rPr lang="en-US" dirty="0">
                <a:latin typeface="Arial" charset="0"/>
                <a:ea typeface="Arial" charset="0"/>
                <a:cs typeface="Arial" charset="0"/>
              </a:rPr>
              <a:t> de Amigos de Jesús y María</a:t>
            </a:r>
          </a:p>
          <a:p>
            <a:pPr algn="ctr"/>
            <a:r>
              <a:rPr lang="en-US" sz="1600" b="1" dirty="0" err="1">
                <a:latin typeface="Arial" charset="0"/>
                <a:ea typeface="Arial" charset="0"/>
                <a:cs typeface="Arial" charset="0"/>
              </a:rPr>
              <a:t>Ciclo</a:t>
            </a:r>
            <a:r>
              <a:rPr lang="en-US" sz="1600" b="1" dirty="0">
                <a:latin typeface="Arial" charset="0"/>
                <a:ea typeface="Arial" charset="0"/>
                <a:cs typeface="Arial" charset="0"/>
              </a:rPr>
              <a:t> A - II Domingo de Pascua</a:t>
            </a:r>
          </a:p>
          <a:p>
            <a:pPr algn="ctr"/>
            <a:endParaRPr lang="en-US" sz="1600" b="1" dirty="0">
              <a:latin typeface="Arial" charset="0"/>
              <a:ea typeface="Arial" charset="0"/>
              <a:cs typeface="Arial" charset="0"/>
            </a:endParaRPr>
          </a:p>
          <a:p>
            <a:pPr algn="ctr"/>
            <a:r>
              <a:rPr lang="en-US" sz="2000" b="1" dirty="0"/>
              <a:t>Jesús se </a:t>
            </a:r>
            <a:r>
              <a:rPr lang="en-US" sz="2000" b="1" dirty="0" err="1"/>
              <a:t>aparece</a:t>
            </a:r>
            <a:r>
              <a:rPr lang="en-US" sz="2000" b="1" dirty="0"/>
              <a:t> a sus </a:t>
            </a:r>
            <a:r>
              <a:rPr lang="en-US" sz="2000" b="1" dirty="0" err="1"/>
              <a:t>Discípulos</a:t>
            </a:r>
            <a:r>
              <a:rPr lang="en-US" sz="2000" b="1" dirty="0"/>
              <a:t>       </a:t>
            </a:r>
            <a:r>
              <a:rPr lang="es-PA" sz="2000" b="1" dirty="0"/>
              <a:t>Juan 20, 19-31</a:t>
            </a:r>
            <a:endParaRPr lang="en-US" sz="2000" b="1" dirty="0"/>
          </a:p>
          <a:p>
            <a:pPr algn="ctr"/>
            <a:r>
              <a:rPr lang="en-US" b="1" dirty="0"/>
              <a:t>Fiesta de la Divina Misericordia</a:t>
            </a:r>
          </a:p>
          <a:p>
            <a:pPr algn="ctr"/>
            <a:endParaRPr lang="en-US" b="1" dirty="0"/>
          </a:p>
          <a:p>
            <a:pPr algn="ctr"/>
            <a:r>
              <a:rPr lang="en-US" b="1" dirty="0"/>
              <a:t>www.fcpeace.org</a:t>
            </a:r>
          </a:p>
        </p:txBody>
      </p:sp>
      <p:pic>
        <p:nvPicPr>
          <p:cNvPr id="4" name="Picture 3" descr="https://encrypted-tbn2.gstatic.com/images?q=tbn:ANd9GcQbLqMCMELo_axB5tsbB16sJp8-IPFuBM3T21tS70IcZgL0pW_r"/>
          <p:cNvPicPr/>
          <p:nvPr/>
        </p:nvPicPr>
        <p:blipFill>
          <a:blip r:embed="rId2" cstate="print"/>
          <a:srcRect/>
          <a:stretch>
            <a:fillRect/>
          </a:stretch>
        </p:blipFill>
        <p:spPr bwMode="auto">
          <a:xfrm>
            <a:off x="7848600" y="0"/>
            <a:ext cx="1295400" cy="1295400"/>
          </a:xfrm>
          <a:prstGeom prst="rect">
            <a:avLst/>
          </a:prstGeom>
          <a:noFill/>
          <a:ln w="9525">
            <a:noFill/>
            <a:miter lim="800000"/>
            <a:headEnd/>
            <a:tailEnd/>
          </a:ln>
        </p:spPr>
      </p:pic>
      <p:pic>
        <p:nvPicPr>
          <p:cNvPr id="1032" name="Picture 8">
            <a:extLst>
              <a:ext uri="{FF2B5EF4-FFF2-40B4-BE49-F238E27FC236}">
                <a16:creationId xmlns:a16="http://schemas.microsoft.com/office/drawing/2014/main" id="{4B1D314B-B675-4334-9EFF-9901036FE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7" y="123825"/>
            <a:ext cx="522611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3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FFDAFBF9-B47E-4DFB-9034-90A1D29BB93C}"/>
              </a:ext>
            </a:extLst>
          </p:cNvPr>
          <p:cNvPicPr>
            <a:picLocks noChangeAspect="1"/>
          </p:cNvPicPr>
          <p:nvPr/>
        </p:nvPicPr>
        <p:blipFill>
          <a:blip r:embed="rId2"/>
          <a:stretch>
            <a:fillRect/>
          </a:stretch>
        </p:blipFill>
        <p:spPr>
          <a:xfrm>
            <a:off x="0" y="1815882"/>
            <a:ext cx="9104553" cy="5042118"/>
          </a:xfrm>
          <a:prstGeom prst="rect">
            <a:avLst/>
          </a:prstGeom>
        </p:spPr>
      </p:pic>
      <p:sp>
        <p:nvSpPr>
          <p:cNvPr id="4" name="TextBox 3">
            <a:extLst>
              <a:ext uri="{FF2B5EF4-FFF2-40B4-BE49-F238E27FC236}">
                <a16:creationId xmlns:a16="http://schemas.microsoft.com/office/drawing/2014/main" id="{4074A16D-539D-413A-894D-1239E2735A7D}"/>
              </a:ext>
            </a:extLst>
          </p:cNvPr>
          <p:cNvSpPr txBox="1"/>
          <p:nvPr/>
        </p:nvSpPr>
        <p:spPr>
          <a:xfrm>
            <a:off x="228600" y="0"/>
            <a:ext cx="8610600" cy="1815882"/>
          </a:xfrm>
          <a:prstGeom prst="rect">
            <a:avLst/>
          </a:prstGeom>
          <a:noFill/>
        </p:spPr>
        <p:txBody>
          <a:bodyPr wrap="square" rtlCol="0">
            <a:spAutoFit/>
          </a:bodyPr>
          <a:lstStyle/>
          <a:p>
            <a:pPr algn="just"/>
            <a:r>
              <a:rPr lang="es-PA" sz="2800" dirty="0">
                <a:latin typeface="Arial Black" panose="020B0A04020102020204" pitchFamily="34" charset="0"/>
              </a:rPr>
              <a:t>Ocho días después, estaban reunidos los discípulos a puerta cerrada y Tomás estaba con ellos. Jesús se presentó de nuevo en medio de ellos y les dijo </a:t>
            </a:r>
            <a:r>
              <a:rPr lang="es-ES" sz="2800" dirty="0">
                <a:latin typeface="Arial Black" panose="020B0A04020102020204" pitchFamily="34" charset="0"/>
              </a:rPr>
              <a:t>:</a:t>
            </a:r>
            <a:endParaRPr lang="en-US" sz="2800" dirty="0">
              <a:latin typeface="Arial Black" panose="020B0A04020102020204" pitchFamily="34" charset="0"/>
            </a:endParaRPr>
          </a:p>
        </p:txBody>
      </p:sp>
    </p:spTree>
    <p:extLst>
      <p:ext uri="{BB962C8B-B14F-4D97-AF65-F5344CB8AC3E}">
        <p14:creationId xmlns:p14="http://schemas.microsoft.com/office/powerpoint/2010/main" val="3367107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81000" y="0"/>
            <a:ext cx="8458200" cy="1815882"/>
          </a:xfrm>
          <a:prstGeom prst="rect">
            <a:avLst/>
          </a:prstGeom>
          <a:noFill/>
        </p:spPr>
        <p:txBody>
          <a:bodyPr wrap="square" rtlCol="0">
            <a:spAutoFit/>
          </a:bodyPr>
          <a:lstStyle/>
          <a:p>
            <a:pPr algn="just"/>
            <a:r>
              <a:rPr lang="es-PA" sz="2800" dirty="0">
                <a:latin typeface="Arial Black" panose="020B0A04020102020204" pitchFamily="34" charset="0"/>
              </a:rPr>
              <a:t>“La paz esté con ustedes”. Luego le dijo a Tomás: “Aquí están mis manos; acerca tu dedo. Trae acá tu mano, métela en mi costado y no sigas dudando, sino cree”.</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B4AA0B93-18BD-4314-B836-7B0DD837AD02}"/>
              </a:ext>
            </a:extLst>
          </p:cNvPr>
          <p:cNvPicPr>
            <a:picLocks noChangeAspect="1"/>
          </p:cNvPicPr>
          <p:nvPr/>
        </p:nvPicPr>
        <p:blipFill>
          <a:blip r:embed="rId2"/>
          <a:stretch>
            <a:fillRect/>
          </a:stretch>
        </p:blipFill>
        <p:spPr>
          <a:xfrm>
            <a:off x="0" y="1749813"/>
            <a:ext cx="9144000" cy="5108187"/>
          </a:xfrm>
          <a:prstGeom prst="rect">
            <a:avLst/>
          </a:prstGeom>
        </p:spPr>
      </p:pic>
    </p:spTree>
    <p:extLst>
      <p:ext uri="{BB962C8B-B14F-4D97-AF65-F5344CB8AC3E}">
        <p14:creationId xmlns:p14="http://schemas.microsoft.com/office/powerpoint/2010/main" val="232695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290201" y="0"/>
            <a:ext cx="8585792" cy="1292662"/>
          </a:xfrm>
          <a:prstGeom prst="rect">
            <a:avLst/>
          </a:prstGeom>
          <a:noFill/>
        </p:spPr>
        <p:txBody>
          <a:bodyPr wrap="square" rtlCol="0">
            <a:spAutoFit/>
          </a:bodyPr>
          <a:lstStyle/>
          <a:p>
            <a:pPr algn="just"/>
            <a:r>
              <a:rPr lang="es-PA" sz="2600" dirty="0">
                <a:latin typeface="Arial Black" panose="020B0A04020102020204" pitchFamily="34" charset="0"/>
              </a:rPr>
              <a:t>Tomás le respondió: “¡Señor mío y Dios mío!” Jesús añadió: “Tú crees porque me has visto; dichosos los que creen sin haber visto”.</a:t>
            </a:r>
            <a:r>
              <a:rPr lang="es-ES" sz="2600" dirty="0">
                <a:latin typeface="Arial Black" panose="020B0A04020102020204" pitchFamily="34" charset="0"/>
              </a:rPr>
              <a:t>!  </a:t>
            </a:r>
            <a:endParaRPr lang="en-US" sz="2600" dirty="0">
              <a:latin typeface="Arial Black" panose="020B0A04020102020204" pitchFamily="34" charset="0"/>
            </a:endParaRPr>
          </a:p>
        </p:txBody>
      </p:sp>
      <p:pic>
        <p:nvPicPr>
          <p:cNvPr id="5" name="Picture 4">
            <a:extLst>
              <a:ext uri="{FF2B5EF4-FFF2-40B4-BE49-F238E27FC236}">
                <a16:creationId xmlns:a16="http://schemas.microsoft.com/office/drawing/2014/main" id="{D4945A9E-21CD-43B5-83FF-FC579EA3E28E}"/>
              </a:ext>
            </a:extLst>
          </p:cNvPr>
          <p:cNvPicPr>
            <a:picLocks noChangeAspect="1"/>
          </p:cNvPicPr>
          <p:nvPr/>
        </p:nvPicPr>
        <p:blipFill>
          <a:blip r:embed="rId2"/>
          <a:stretch>
            <a:fillRect/>
          </a:stretch>
        </p:blipFill>
        <p:spPr>
          <a:xfrm>
            <a:off x="0" y="1292662"/>
            <a:ext cx="9166194" cy="5565338"/>
          </a:xfrm>
          <a:prstGeom prst="rect">
            <a:avLst/>
          </a:prstGeom>
        </p:spPr>
      </p:pic>
    </p:spTree>
    <p:extLst>
      <p:ext uri="{BB962C8B-B14F-4D97-AF65-F5344CB8AC3E}">
        <p14:creationId xmlns:p14="http://schemas.microsoft.com/office/powerpoint/2010/main" val="167493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93AD-D863-7124-4F83-675A663E584A}"/>
              </a:ext>
            </a:extLst>
          </p:cNvPr>
          <p:cNvSpPr>
            <a:spLocks noGrp="1"/>
          </p:cNvSpPr>
          <p:nvPr>
            <p:ph type="title"/>
          </p:nvPr>
        </p:nvSpPr>
        <p:spPr>
          <a:xfrm>
            <a:off x="457200" y="103188"/>
            <a:ext cx="8229600" cy="2533460"/>
          </a:xfrm>
        </p:spPr>
        <p:txBody>
          <a:bodyPr>
            <a:noAutofit/>
          </a:bodyPr>
          <a:lstStyle/>
          <a:p>
            <a:r>
              <a:rPr lang="es-PA" sz="2600" dirty="0">
                <a:latin typeface="Arial Black" panose="020B0A04020102020204" pitchFamily="34" charset="0"/>
                <a:ea typeface="+mn-ea"/>
                <a:cs typeface="+mn-cs"/>
              </a:rPr>
              <a:t>Otros muchos signos hizo Jesús en presencia de sus discípulos, pero no están escritos en este libro. Se escribieron éstos para que ustedes crean que Jesús es el Mesías, el Hijo de Dios, y para que, creyendo, tengan vida en su nombre.</a:t>
            </a:r>
            <a:endParaRPr lang="en-US" sz="2600" dirty="0">
              <a:latin typeface="Arial Black" panose="020B0A04020102020204" pitchFamily="34" charset="0"/>
              <a:ea typeface="+mn-ea"/>
              <a:cs typeface="+mn-cs"/>
            </a:endParaRPr>
          </a:p>
        </p:txBody>
      </p:sp>
      <p:sp>
        <p:nvSpPr>
          <p:cNvPr id="3" name="TextBox 2">
            <a:extLst>
              <a:ext uri="{FF2B5EF4-FFF2-40B4-BE49-F238E27FC236}">
                <a16:creationId xmlns:a16="http://schemas.microsoft.com/office/drawing/2014/main" id="{912E38E2-6D84-C918-EE2C-FFE954551CD9}"/>
              </a:ext>
            </a:extLst>
          </p:cNvPr>
          <p:cNvSpPr txBox="1"/>
          <p:nvPr/>
        </p:nvSpPr>
        <p:spPr>
          <a:xfrm>
            <a:off x="6519069" y="3845587"/>
            <a:ext cx="2333625" cy="646331"/>
          </a:xfrm>
          <a:prstGeom prst="rect">
            <a:avLst/>
          </a:prstGeom>
          <a:noFill/>
        </p:spPr>
        <p:txBody>
          <a:bodyPr wrap="square" rtlCol="0">
            <a:spAutoFit/>
          </a:bodyPr>
          <a:lstStyle/>
          <a:p>
            <a:pPr algn="ctr"/>
            <a:r>
              <a:rPr lang="en-US" sz="1800" b="1" dirty="0">
                <a:latin typeface="Arial Black" panose="020B0A04020102020204" pitchFamily="34" charset="0"/>
                <a:cs typeface="Times New Roman" panose="02020603050405020304" pitchFamily="18" charset="0"/>
              </a:rPr>
              <a:t>GLORIA A TI </a:t>
            </a:r>
          </a:p>
          <a:p>
            <a:pPr algn="ctr"/>
            <a:r>
              <a:rPr lang="en-US" sz="1800" b="1" dirty="0">
                <a:latin typeface="Arial Black" panose="020B0A04020102020204" pitchFamily="34" charset="0"/>
                <a:cs typeface="Times New Roman" panose="02020603050405020304" pitchFamily="18" charset="0"/>
              </a:rPr>
              <a:t>SEÑOR JESUS</a:t>
            </a:r>
            <a:endParaRPr lang="en-US" dirty="0"/>
          </a:p>
        </p:txBody>
      </p:sp>
      <p:pic>
        <p:nvPicPr>
          <p:cNvPr id="1026" name="Picture 2">
            <a:extLst>
              <a:ext uri="{FF2B5EF4-FFF2-40B4-BE49-F238E27FC236}">
                <a16:creationId xmlns:a16="http://schemas.microsoft.com/office/drawing/2014/main" id="{CA2B162B-3530-2CFC-674C-C926F7864F7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24931" y="2808098"/>
            <a:ext cx="3894138" cy="404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3456098-2246-783E-9086-2B2B793816EA}"/>
              </a:ext>
            </a:extLst>
          </p:cNvPr>
          <p:cNvSpPr txBox="1"/>
          <p:nvPr/>
        </p:nvSpPr>
        <p:spPr>
          <a:xfrm>
            <a:off x="319087" y="3845587"/>
            <a:ext cx="1681163" cy="923330"/>
          </a:xfrm>
          <a:prstGeom prst="rect">
            <a:avLst/>
          </a:prstGeom>
          <a:noFill/>
        </p:spPr>
        <p:txBody>
          <a:bodyPr wrap="square" rtlCol="0">
            <a:spAutoFit/>
          </a:bodyPr>
          <a:lstStyle/>
          <a:p>
            <a:pPr algn="ctr"/>
            <a:r>
              <a:rPr lang="en-US" sz="1800" b="1" dirty="0">
                <a:solidFill>
                  <a:srgbClr val="FF0000"/>
                </a:solidFill>
                <a:latin typeface="Arial Black" panose="020B0A04020102020204" pitchFamily="34" charset="0"/>
                <a:cs typeface="Times New Roman" panose="02020603050405020304" pitchFamily="18" charset="0"/>
              </a:rPr>
              <a:t>PALABRA DEL SEÑOR.  </a:t>
            </a:r>
            <a:endParaRPr lang="en-US" dirty="0"/>
          </a:p>
        </p:txBody>
      </p:sp>
    </p:spTree>
    <p:extLst>
      <p:ext uri="{BB962C8B-B14F-4D97-AF65-F5344CB8AC3E}">
        <p14:creationId xmlns:p14="http://schemas.microsoft.com/office/powerpoint/2010/main" val="91734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077832" y="546287"/>
            <a:ext cx="5029200" cy="1585049"/>
          </a:xfrm>
          <a:prstGeom prst="rect">
            <a:avLst/>
          </a:prstGeom>
          <a:blipFill>
            <a:blip r:embed="rId2"/>
            <a:tile tx="0" ty="0" sx="100000" sy="100000" flip="none" algn="tl"/>
          </a:blip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t>
            </a:r>
            <a:r>
              <a:rPr lang="en-US" sz="2000" b="1" dirty="0">
                <a:latin typeface="Arial Black" panose="020B0A04020102020204" pitchFamily="34" charset="0"/>
                <a:cs typeface="Times New Roman" panose="02020603050405020304" pitchFamily="18" charset="0"/>
              </a:rPr>
              <a:t>Por </a:t>
            </a:r>
            <a:r>
              <a:rPr lang="en-US" sz="2000" b="1" dirty="0" err="1">
                <a:latin typeface="Arial Black" panose="020B0A04020102020204" pitchFamily="34" charset="0"/>
                <a:cs typeface="Times New Roman" panose="02020603050405020304" pitchFamily="18" charset="0"/>
              </a:rPr>
              <a:t>qué</a:t>
            </a:r>
            <a:r>
              <a:rPr lang="en-US" sz="2000" b="1" dirty="0">
                <a:latin typeface="Arial Black" panose="020B0A04020102020204" pitchFamily="34" charset="0"/>
                <a:cs typeface="Times New Roman" panose="02020603050405020304" pitchFamily="18" charset="0"/>
              </a:rPr>
              <a:t> los </a:t>
            </a:r>
            <a:r>
              <a:rPr lang="en-US" sz="2000" b="1" dirty="0" err="1">
                <a:latin typeface="Arial Black" panose="020B0A04020102020204" pitchFamily="34" charset="0"/>
                <a:cs typeface="Times New Roman" panose="02020603050405020304" pitchFamily="18" charset="0"/>
              </a:rPr>
              <a:t>apóstoles</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estaban</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encerrados</a:t>
            </a:r>
            <a:r>
              <a:rPr lang="en-US" sz="2000" b="1" dirty="0">
                <a:latin typeface="Arial Black" panose="020B0A04020102020204" pitchFamily="34" charset="0"/>
                <a:cs typeface="Times New Roman" panose="02020603050405020304" pitchFamily="18" charset="0"/>
              </a:rPr>
              <a:t>? ¿ A </a:t>
            </a:r>
            <a:r>
              <a:rPr lang="en-US" sz="2000" b="1" dirty="0" err="1">
                <a:latin typeface="Arial Black" panose="020B0A04020102020204" pitchFamily="34" charset="0"/>
                <a:cs typeface="Times New Roman" panose="02020603050405020304" pitchFamily="18" charset="0"/>
              </a:rPr>
              <a:t>qué</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tenian</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miedo</a:t>
            </a:r>
            <a:r>
              <a:rPr lang="en-US" sz="2000" b="1" dirty="0">
                <a:latin typeface="Arial Black" panose="020B0A04020102020204" pitchFamily="34" charset="0"/>
                <a:cs typeface="Times New Roman" panose="02020603050405020304" pitchFamily="18" charset="0"/>
              </a:rPr>
              <a:t>?</a:t>
            </a:r>
          </a:p>
          <a:p>
            <a:pPr algn="ctr"/>
            <a:endParaRPr lang="en-US" sz="900" b="1" dirty="0">
              <a:latin typeface="Times New Roman" panose="02020603050405020304" pitchFamily="18" charset="0"/>
              <a:cs typeface="Times New Roman" panose="02020603050405020304" pitchFamily="18" charset="0"/>
            </a:endParaRPr>
          </a:p>
          <a:p>
            <a:pPr algn="ct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4479959" y="1687932"/>
            <a:ext cx="4257675" cy="1323439"/>
          </a:xfrm>
          <a:prstGeom prst="rect">
            <a:avLst/>
          </a:prstGeom>
          <a:noFill/>
        </p:spPr>
        <p:txBody>
          <a:bodyPr wrap="square" rtlCol="0">
            <a:spAutoFit/>
          </a:bodyPr>
          <a:lstStyle/>
          <a:p>
            <a:pPr algn="just"/>
            <a:r>
              <a:rPr lang="en-US" sz="2000" dirty="0" err="1">
                <a:solidFill>
                  <a:schemeClr val="tx2"/>
                </a:solidFill>
                <a:latin typeface="Arial Black" panose="020B0A04020102020204" pitchFamily="34" charset="0"/>
              </a:rPr>
              <a:t>Tenían</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miedo</a:t>
            </a:r>
            <a:r>
              <a:rPr lang="en-US" sz="2000" dirty="0">
                <a:solidFill>
                  <a:schemeClr val="tx2"/>
                </a:solidFill>
                <a:latin typeface="Arial Black" panose="020B0A04020102020204" pitchFamily="34" charset="0"/>
              </a:rPr>
              <a:t> de </a:t>
            </a:r>
            <a:r>
              <a:rPr lang="en-US" sz="2000" dirty="0" err="1">
                <a:solidFill>
                  <a:schemeClr val="tx2"/>
                </a:solidFill>
                <a:latin typeface="Arial Black" panose="020B0A04020102020204" pitchFamily="34" charset="0"/>
              </a:rPr>
              <a:t>morir</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pues</a:t>
            </a:r>
            <a:r>
              <a:rPr lang="en-US" sz="2000" dirty="0">
                <a:solidFill>
                  <a:schemeClr val="tx2"/>
                </a:solidFill>
                <a:latin typeface="Arial Black" panose="020B0A04020102020204" pitchFamily="34" charset="0"/>
              </a:rPr>
              <a:t> los que </a:t>
            </a:r>
            <a:r>
              <a:rPr lang="en-US" sz="2000" dirty="0" err="1">
                <a:solidFill>
                  <a:schemeClr val="tx2"/>
                </a:solidFill>
                <a:latin typeface="Arial Black" panose="020B0A04020102020204" pitchFamily="34" charset="0"/>
              </a:rPr>
              <a:t>mataron</a:t>
            </a:r>
            <a:r>
              <a:rPr lang="en-US" sz="2000" dirty="0">
                <a:solidFill>
                  <a:schemeClr val="tx2"/>
                </a:solidFill>
                <a:latin typeface="Arial Black" panose="020B0A04020102020204" pitchFamily="34" charset="0"/>
              </a:rPr>
              <a:t> a Jesús, los </a:t>
            </a:r>
            <a:r>
              <a:rPr lang="en-US" sz="2000" dirty="0" err="1">
                <a:solidFill>
                  <a:schemeClr val="tx2"/>
                </a:solidFill>
                <a:latin typeface="Arial Black" panose="020B0A04020102020204" pitchFamily="34" charset="0"/>
              </a:rPr>
              <a:t>estaban</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buscando</a:t>
            </a:r>
            <a:r>
              <a:rPr lang="en-US" sz="2000" dirty="0">
                <a:solidFill>
                  <a:schemeClr val="tx2"/>
                </a:solidFill>
                <a:latin typeface="Arial Black" panose="020B0A04020102020204" pitchFamily="34" charset="0"/>
              </a:rPr>
              <a:t> a </a:t>
            </a:r>
            <a:r>
              <a:rPr lang="en-US" sz="2000" dirty="0" err="1">
                <a:solidFill>
                  <a:schemeClr val="tx2"/>
                </a:solidFill>
                <a:latin typeface="Arial Black" panose="020B0A04020102020204" pitchFamily="34" charset="0"/>
              </a:rPr>
              <a:t>ellos</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también</a:t>
            </a:r>
            <a:r>
              <a:rPr lang="en-US" sz="2000" dirty="0">
                <a:solidFill>
                  <a:schemeClr val="tx2"/>
                </a:solidFill>
                <a:latin typeface="Arial Black" panose="020B0A04020102020204" pitchFamily="34" charset="0"/>
              </a:rPr>
              <a:t>.</a:t>
            </a:r>
          </a:p>
        </p:txBody>
      </p:sp>
      <p:sp>
        <p:nvSpPr>
          <p:cNvPr id="13" name="TextBox 12">
            <a:extLst>
              <a:ext uri="{FF2B5EF4-FFF2-40B4-BE49-F238E27FC236}">
                <a16:creationId xmlns:a16="http://schemas.microsoft.com/office/drawing/2014/main" id="{938AABA0-9B93-4418-8ED7-423F5CD22AC2}"/>
              </a:ext>
            </a:extLst>
          </p:cNvPr>
          <p:cNvSpPr txBox="1"/>
          <p:nvPr/>
        </p:nvSpPr>
        <p:spPr>
          <a:xfrm>
            <a:off x="4252756" y="4098252"/>
            <a:ext cx="4753287" cy="1323439"/>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Jesús </a:t>
            </a:r>
            <a:r>
              <a:rPr lang="en-US" sz="2000" dirty="0" err="1">
                <a:solidFill>
                  <a:schemeClr val="tx2"/>
                </a:solidFill>
                <a:latin typeface="Arial Black" panose="020B0A04020102020204" pitchFamily="34" charset="0"/>
              </a:rPr>
              <a:t>había</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resucitado</a:t>
            </a:r>
            <a:r>
              <a:rPr lang="en-US" sz="2000" dirty="0">
                <a:solidFill>
                  <a:schemeClr val="tx2"/>
                </a:solidFill>
                <a:latin typeface="Arial Black" panose="020B0A04020102020204" pitchFamily="34" charset="0"/>
              </a:rPr>
              <a:t>, no </a:t>
            </a:r>
            <a:r>
              <a:rPr lang="en-US" sz="2000" dirty="0" err="1">
                <a:solidFill>
                  <a:schemeClr val="tx2"/>
                </a:solidFill>
                <a:latin typeface="Arial Black" panose="020B0A04020102020204" pitchFamily="34" charset="0"/>
              </a:rPr>
              <a:t>necesitaba</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abrir</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puertas</a:t>
            </a:r>
            <a:r>
              <a:rPr lang="en-US" sz="2000" dirty="0">
                <a:solidFill>
                  <a:schemeClr val="tx2"/>
                </a:solidFill>
                <a:latin typeface="Arial Black" panose="020B0A04020102020204" pitchFamily="34" charset="0"/>
              </a:rPr>
              <a:t> para </a:t>
            </a:r>
            <a:r>
              <a:rPr lang="en-US" sz="2000" dirty="0" err="1">
                <a:solidFill>
                  <a:schemeClr val="tx2"/>
                </a:solidFill>
                <a:latin typeface="Arial Black" panose="020B0A04020102020204" pitchFamily="34" charset="0"/>
              </a:rPr>
              <a:t>entrar</a:t>
            </a:r>
            <a:r>
              <a:rPr lang="en-US" sz="2000" dirty="0">
                <a:solidFill>
                  <a:schemeClr val="tx2"/>
                </a:solidFill>
                <a:latin typeface="Arial Black" panose="020B0A04020102020204" pitchFamily="34" charset="0"/>
              </a:rPr>
              <a:t>. Se </a:t>
            </a:r>
            <a:r>
              <a:rPr lang="en-US" sz="2000" dirty="0" err="1">
                <a:solidFill>
                  <a:schemeClr val="tx2"/>
                </a:solidFill>
                <a:latin typeface="Arial Black" panose="020B0A04020102020204" pitchFamily="34" charset="0"/>
              </a:rPr>
              <a:t>aparece</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en</a:t>
            </a:r>
            <a:r>
              <a:rPr lang="en-US" sz="2000" dirty="0">
                <a:solidFill>
                  <a:schemeClr val="tx2"/>
                </a:solidFill>
                <a:latin typeface="Arial Black" panose="020B0A04020102020204" pitchFamily="34" charset="0"/>
              </a:rPr>
              <a:t> medio de </a:t>
            </a:r>
            <a:r>
              <a:rPr lang="en-US" sz="2000" dirty="0" err="1">
                <a:solidFill>
                  <a:schemeClr val="tx2"/>
                </a:solidFill>
                <a:latin typeface="Arial Black" panose="020B0A04020102020204" pitchFamily="34" charset="0"/>
              </a:rPr>
              <a:t>ellos</a:t>
            </a:r>
            <a:r>
              <a:rPr lang="en-US" sz="2000" dirty="0">
                <a:solidFill>
                  <a:schemeClr val="tx2"/>
                </a:solidFill>
                <a:latin typeface="Arial Black" panose="020B0A04020102020204" pitchFamily="34" charset="0"/>
              </a:rPr>
              <a:t> y les dice: </a:t>
            </a:r>
            <a:r>
              <a:rPr lang="en-US" sz="2000" dirty="0">
                <a:solidFill>
                  <a:srgbClr val="00B050"/>
                </a:solidFill>
                <a:latin typeface="Arial Black" panose="020B0A04020102020204" pitchFamily="34" charset="0"/>
              </a:rPr>
              <a:t>Paz a </a:t>
            </a:r>
            <a:r>
              <a:rPr lang="en-US" sz="2000" dirty="0" err="1">
                <a:solidFill>
                  <a:srgbClr val="00B050"/>
                </a:solidFill>
                <a:latin typeface="Arial Black" panose="020B0A04020102020204" pitchFamily="34" charset="0"/>
              </a:rPr>
              <a:t>ustedes</a:t>
            </a:r>
            <a:r>
              <a:rPr lang="en-US" sz="2000" dirty="0">
                <a:solidFill>
                  <a:schemeClr val="tx2"/>
                </a:solidFill>
                <a:latin typeface="Arial Black" panose="020B0A04020102020204" pitchFamily="34" charset="0"/>
              </a:rPr>
              <a:t>. </a:t>
            </a:r>
          </a:p>
        </p:txBody>
      </p:sp>
      <p:pic>
        <p:nvPicPr>
          <p:cNvPr id="9" name="Picture 8">
            <a:extLst>
              <a:ext uri="{FF2B5EF4-FFF2-40B4-BE49-F238E27FC236}">
                <a16:creationId xmlns:a16="http://schemas.microsoft.com/office/drawing/2014/main" id="{C033F465-6E83-45F5-98BB-3303D6529267}"/>
              </a:ext>
            </a:extLst>
          </p:cNvPr>
          <p:cNvPicPr>
            <a:picLocks noChangeAspect="1"/>
          </p:cNvPicPr>
          <p:nvPr/>
        </p:nvPicPr>
        <p:blipFill>
          <a:blip r:embed="rId3"/>
          <a:stretch>
            <a:fillRect/>
          </a:stretch>
        </p:blipFill>
        <p:spPr>
          <a:xfrm>
            <a:off x="105088" y="791187"/>
            <a:ext cx="4036381" cy="2245269"/>
          </a:xfrm>
          <a:prstGeom prst="rect">
            <a:avLst/>
          </a:prstGeom>
        </p:spPr>
      </p:pic>
      <p:pic>
        <p:nvPicPr>
          <p:cNvPr id="10" name="Picture 9">
            <a:extLst>
              <a:ext uri="{FF2B5EF4-FFF2-40B4-BE49-F238E27FC236}">
                <a16:creationId xmlns:a16="http://schemas.microsoft.com/office/drawing/2014/main" id="{1EFF6F00-37EC-4E72-9EB4-62D495F7B29D}"/>
              </a:ext>
            </a:extLst>
          </p:cNvPr>
          <p:cNvPicPr>
            <a:picLocks noChangeAspect="1"/>
          </p:cNvPicPr>
          <p:nvPr/>
        </p:nvPicPr>
        <p:blipFill>
          <a:blip r:embed="rId4"/>
          <a:stretch>
            <a:fillRect/>
          </a:stretch>
        </p:blipFill>
        <p:spPr>
          <a:xfrm>
            <a:off x="239163" y="3497243"/>
            <a:ext cx="3939337" cy="2246770"/>
          </a:xfrm>
          <a:prstGeom prst="rect">
            <a:avLst/>
          </a:prstGeom>
        </p:spPr>
      </p:pic>
      <p:sp>
        <p:nvSpPr>
          <p:cNvPr id="11" name="TextBox 10">
            <a:extLst>
              <a:ext uri="{FF2B5EF4-FFF2-40B4-BE49-F238E27FC236}">
                <a16:creationId xmlns:a16="http://schemas.microsoft.com/office/drawing/2014/main" id="{D8F76A3B-AD9D-43C4-9179-286098A4DD5E}"/>
              </a:ext>
            </a:extLst>
          </p:cNvPr>
          <p:cNvSpPr txBox="1"/>
          <p:nvPr/>
        </p:nvSpPr>
        <p:spPr>
          <a:xfrm>
            <a:off x="443578" y="3011371"/>
            <a:ext cx="8153399"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a:t>
            </a:r>
            <a:r>
              <a:rPr lang="en-US" sz="1800" b="1" dirty="0" err="1">
                <a:latin typeface="Arial Black" panose="020B0A04020102020204" pitchFamily="34" charset="0"/>
                <a:cs typeface="Times New Roman" panose="02020603050405020304" pitchFamily="18" charset="0"/>
              </a:rPr>
              <a:t>Cómo</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entra</a:t>
            </a:r>
            <a:r>
              <a:rPr lang="en-US" sz="1800" b="1" dirty="0">
                <a:latin typeface="Arial Black" panose="020B0A04020102020204" pitchFamily="34" charset="0"/>
                <a:cs typeface="Times New Roman" panose="02020603050405020304" pitchFamily="18" charset="0"/>
              </a:rPr>
              <a:t> Jesús </a:t>
            </a:r>
            <a:r>
              <a:rPr lang="en-US" sz="1800" b="1" dirty="0" err="1">
                <a:latin typeface="Arial Black" panose="020B0A04020102020204" pitchFamily="34" charset="0"/>
                <a:cs typeface="Times New Roman" panose="02020603050405020304" pitchFamily="18" charset="0"/>
              </a:rPr>
              <a:t>si</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estaban</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encerrados</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Qué</a:t>
            </a:r>
            <a:r>
              <a:rPr lang="en-US" sz="1800" b="1" dirty="0">
                <a:latin typeface="Arial Black" panose="020B0A04020102020204" pitchFamily="34" charset="0"/>
                <a:cs typeface="Times New Roman" panose="02020603050405020304" pitchFamily="18" charset="0"/>
              </a:rPr>
              <a:t> les dice? </a:t>
            </a:r>
          </a:p>
        </p:txBody>
      </p:sp>
      <p:sp>
        <p:nvSpPr>
          <p:cNvPr id="14" name="TextBox 13">
            <a:extLst>
              <a:ext uri="{FF2B5EF4-FFF2-40B4-BE49-F238E27FC236}">
                <a16:creationId xmlns:a16="http://schemas.microsoft.com/office/drawing/2014/main" id="{47119989-7865-4E43-9DAC-F61BAC3790DC}"/>
              </a:ext>
            </a:extLst>
          </p:cNvPr>
          <p:cNvSpPr txBox="1"/>
          <p:nvPr/>
        </p:nvSpPr>
        <p:spPr>
          <a:xfrm>
            <a:off x="-19693" y="5768269"/>
            <a:ext cx="9079943"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a:t>
            </a:r>
            <a:r>
              <a:rPr lang="en-US" sz="1800" b="1" dirty="0" err="1">
                <a:latin typeface="Arial Black" panose="020B0A04020102020204" pitchFamily="34" charset="0"/>
                <a:cs typeface="Times New Roman" panose="02020603050405020304" pitchFamily="18" charset="0"/>
              </a:rPr>
              <a:t>Cómo</a:t>
            </a:r>
            <a:r>
              <a:rPr lang="en-US" sz="1800" b="1" dirty="0">
                <a:latin typeface="Arial Black" panose="020B0A04020102020204" pitchFamily="34" charset="0"/>
                <a:cs typeface="Times New Roman" panose="02020603050405020304" pitchFamily="18" charset="0"/>
              </a:rPr>
              <a:t> crees que se </a:t>
            </a:r>
            <a:r>
              <a:rPr lang="en-US" sz="1800" b="1" dirty="0" err="1">
                <a:latin typeface="Arial Black" panose="020B0A04020102020204" pitchFamily="34" charset="0"/>
                <a:cs typeface="Times New Roman" panose="02020603050405020304" pitchFamily="18" charset="0"/>
              </a:rPr>
              <a:t>sienten</a:t>
            </a:r>
            <a:r>
              <a:rPr lang="en-US" sz="1800" b="1" dirty="0">
                <a:latin typeface="Arial Black" panose="020B0A04020102020204" pitchFamily="34" charset="0"/>
                <a:cs typeface="Times New Roman" panose="02020603050405020304" pitchFamily="18" charset="0"/>
              </a:rPr>
              <a:t> los </a:t>
            </a:r>
            <a:r>
              <a:rPr lang="en-US" sz="1800" b="1" dirty="0" err="1">
                <a:latin typeface="Arial Black" panose="020B0A04020102020204" pitchFamily="34" charset="0"/>
                <a:cs typeface="Times New Roman" panose="02020603050405020304" pitchFamily="18" charset="0"/>
              </a:rPr>
              <a:t>discípulos</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cuando</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ven</a:t>
            </a:r>
            <a:r>
              <a:rPr lang="en-US" sz="1800" b="1" dirty="0">
                <a:latin typeface="Arial Black" panose="020B0A04020102020204" pitchFamily="34" charset="0"/>
                <a:cs typeface="Times New Roman" panose="02020603050405020304" pitchFamily="18" charset="0"/>
              </a:rPr>
              <a:t> a Jesús? </a:t>
            </a:r>
          </a:p>
        </p:txBody>
      </p:sp>
      <p:sp>
        <p:nvSpPr>
          <p:cNvPr id="15" name="TextBox 14">
            <a:extLst>
              <a:ext uri="{FF2B5EF4-FFF2-40B4-BE49-F238E27FC236}">
                <a16:creationId xmlns:a16="http://schemas.microsoft.com/office/drawing/2014/main" id="{20C48103-11DA-47AD-BB13-68CB9E80659A}"/>
              </a:ext>
            </a:extLst>
          </p:cNvPr>
          <p:cNvSpPr txBox="1"/>
          <p:nvPr/>
        </p:nvSpPr>
        <p:spPr>
          <a:xfrm>
            <a:off x="381000" y="6204709"/>
            <a:ext cx="4759782" cy="369332"/>
          </a:xfrm>
          <a:prstGeom prst="rect">
            <a:avLst/>
          </a:prstGeom>
          <a:noFill/>
        </p:spPr>
        <p:txBody>
          <a:bodyPr wrap="square">
            <a:spAutoFit/>
          </a:bodyPr>
          <a:lstStyle/>
          <a:p>
            <a:r>
              <a:rPr lang="en-US" sz="1800" dirty="0">
                <a:solidFill>
                  <a:schemeClr val="tx2"/>
                </a:solidFill>
                <a:latin typeface="Arial Black" panose="020B0A04020102020204" pitchFamily="34" charset="0"/>
              </a:rPr>
              <a:t>El </a:t>
            </a:r>
            <a:r>
              <a:rPr lang="en-US" sz="1800" dirty="0" err="1">
                <a:solidFill>
                  <a:schemeClr val="tx2"/>
                </a:solidFill>
                <a:latin typeface="Arial Black" panose="020B0A04020102020204" pitchFamily="34" charset="0"/>
              </a:rPr>
              <a:t>miedo</a:t>
            </a:r>
            <a:r>
              <a:rPr lang="en-US" dirty="0">
                <a:solidFill>
                  <a:schemeClr val="tx2"/>
                </a:solidFill>
                <a:latin typeface="Arial Black" panose="020B0A04020102020204" pitchFamily="34" charset="0"/>
              </a:rPr>
              <a:t> y</a:t>
            </a:r>
            <a:r>
              <a:rPr lang="en-US" sz="1800" dirty="0">
                <a:solidFill>
                  <a:schemeClr val="tx2"/>
                </a:solidFill>
                <a:latin typeface="Arial Black" panose="020B0A04020102020204" pitchFamily="34" charset="0"/>
              </a:rPr>
              <a:t> el </a:t>
            </a:r>
            <a:r>
              <a:rPr lang="en-US" sz="1800" dirty="0" err="1">
                <a:solidFill>
                  <a:schemeClr val="tx2"/>
                </a:solidFill>
                <a:latin typeface="Arial Black" panose="020B0A04020102020204" pitchFamily="34" charset="0"/>
              </a:rPr>
              <a:t>temor</a:t>
            </a:r>
            <a:r>
              <a:rPr lang="en-US" sz="1800" dirty="0">
                <a:solidFill>
                  <a:schemeClr val="tx2"/>
                </a:solidFill>
                <a:latin typeface="Arial Black" panose="020B0A04020102020204" pitchFamily="34" charset="0"/>
              </a:rPr>
              <a:t> se </a:t>
            </a:r>
            <a:r>
              <a:rPr lang="en-US" sz="1800" dirty="0" err="1">
                <a:solidFill>
                  <a:schemeClr val="tx2"/>
                </a:solidFill>
                <a:latin typeface="Arial Black" panose="020B0A04020102020204" pitchFamily="34" charset="0"/>
              </a:rPr>
              <a:t>convierte</a:t>
            </a:r>
            <a:r>
              <a:rPr lang="en-US" sz="1800" dirty="0">
                <a:solidFill>
                  <a:schemeClr val="tx2"/>
                </a:solidFill>
                <a:latin typeface="Arial Black" panose="020B0A04020102020204" pitchFamily="34" charset="0"/>
              </a:rPr>
              <a:t> </a:t>
            </a:r>
            <a:r>
              <a:rPr lang="en-US" sz="1800" dirty="0" err="1">
                <a:solidFill>
                  <a:schemeClr val="tx2"/>
                </a:solidFill>
                <a:latin typeface="Arial Black" panose="020B0A04020102020204" pitchFamily="34" charset="0"/>
              </a:rPr>
              <a:t>en</a:t>
            </a:r>
            <a:endParaRPr lang="en-US" dirty="0"/>
          </a:p>
        </p:txBody>
      </p:sp>
      <p:sp>
        <p:nvSpPr>
          <p:cNvPr id="17" name="TextBox 16">
            <a:extLst>
              <a:ext uri="{FF2B5EF4-FFF2-40B4-BE49-F238E27FC236}">
                <a16:creationId xmlns:a16="http://schemas.microsoft.com/office/drawing/2014/main" id="{B280419A-C791-4074-A9AD-47E50AAB7C21}"/>
              </a:ext>
            </a:extLst>
          </p:cNvPr>
          <p:cNvSpPr txBox="1"/>
          <p:nvPr/>
        </p:nvSpPr>
        <p:spPr>
          <a:xfrm>
            <a:off x="4876800" y="6204709"/>
            <a:ext cx="3720177" cy="369332"/>
          </a:xfrm>
          <a:prstGeom prst="rect">
            <a:avLst/>
          </a:prstGeom>
          <a:noFill/>
        </p:spPr>
        <p:txBody>
          <a:bodyPr wrap="square">
            <a:spAutoFit/>
          </a:bodyPr>
          <a:lstStyle/>
          <a:p>
            <a:r>
              <a:rPr lang="en-US" sz="1800" dirty="0" err="1">
                <a:solidFill>
                  <a:srgbClr val="00B050"/>
                </a:solidFill>
                <a:latin typeface="Arial Black" panose="020B0A04020102020204" pitchFamily="34" charset="0"/>
              </a:rPr>
              <a:t>paz</a:t>
            </a:r>
            <a:r>
              <a:rPr lang="en-US" sz="1800" dirty="0">
                <a:solidFill>
                  <a:srgbClr val="00B050"/>
                </a:solidFill>
                <a:latin typeface="Arial Black" panose="020B0A04020102020204" pitchFamily="34" charset="0"/>
              </a:rPr>
              <a:t>, </a:t>
            </a:r>
            <a:r>
              <a:rPr lang="en-US" sz="1800" dirty="0" err="1">
                <a:solidFill>
                  <a:srgbClr val="00B050"/>
                </a:solidFill>
                <a:latin typeface="Arial Black" panose="020B0A04020102020204" pitchFamily="34" charset="0"/>
              </a:rPr>
              <a:t>en</a:t>
            </a:r>
            <a:r>
              <a:rPr lang="en-US" sz="1800" dirty="0">
                <a:solidFill>
                  <a:srgbClr val="00B050"/>
                </a:solidFill>
                <a:latin typeface="Arial Black" panose="020B0A04020102020204" pitchFamily="34" charset="0"/>
              </a:rPr>
              <a:t> </a:t>
            </a:r>
            <a:r>
              <a:rPr lang="en-US" sz="1800" dirty="0" err="1">
                <a:solidFill>
                  <a:srgbClr val="00B050"/>
                </a:solidFill>
                <a:latin typeface="Arial Black" panose="020B0A04020102020204" pitchFamily="34" charset="0"/>
              </a:rPr>
              <a:t>alegría</a:t>
            </a:r>
            <a:r>
              <a:rPr lang="en-US" sz="1800" dirty="0">
                <a:solidFill>
                  <a:srgbClr val="00B050"/>
                </a:solidFill>
                <a:latin typeface="Arial Black" panose="020B0A04020102020204" pitchFamily="34" charset="0"/>
              </a:rPr>
              <a:t> y </a:t>
            </a:r>
            <a:r>
              <a:rPr lang="en-US" sz="1800" dirty="0" err="1">
                <a:solidFill>
                  <a:srgbClr val="00B050"/>
                </a:solidFill>
                <a:latin typeface="Arial Black" panose="020B0A04020102020204" pitchFamily="34" charset="0"/>
              </a:rPr>
              <a:t>en</a:t>
            </a:r>
            <a:r>
              <a:rPr lang="en-US" sz="1800" dirty="0">
                <a:solidFill>
                  <a:srgbClr val="00B050"/>
                </a:solidFill>
                <a:latin typeface="Arial Black" panose="020B0A04020102020204" pitchFamily="34" charset="0"/>
              </a:rPr>
              <a:t> </a:t>
            </a:r>
            <a:r>
              <a:rPr lang="en-US" sz="1800" dirty="0" err="1">
                <a:solidFill>
                  <a:srgbClr val="00B050"/>
                </a:solidFill>
                <a:latin typeface="Arial Black" panose="020B0A04020102020204" pitchFamily="34" charset="0"/>
              </a:rPr>
              <a:t>gozo</a:t>
            </a:r>
            <a:r>
              <a:rPr lang="en-US" sz="1800" dirty="0">
                <a:solidFill>
                  <a:schemeClr val="tx2"/>
                </a:solidFill>
                <a:latin typeface="Arial Black" panose="020B0A04020102020204" pitchFamily="34" charset="0"/>
              </a:rPr>
              <a:t>.</a:t>
            </a:r>
            <a:endParaRPr lang="en-US" dirty="0"/>
          </a:p>
        </p:txBody>
      </p:sp>
      <p:sp>
        <p:nvSpPr>
          <p:cNvPr id="12" name="TextBox 11">
            <a:extLst>
              <a:ext uri="{FF2B5EF4-FFF2-40B4-BE49-F238E27FC236}">
                <a16:creationId xmlns:a16="http://schemas.microsoft.com/office/drawing/2014/main" id="{655442B4-6C15-428E-B704-D4EFA71A173E}"/>
              </a:ext>
            </a:extLst>
          </p:cNvPr>
          <p:cNvSpPr txBox="1"/>
          <p:nvPr/>
        </p:nvSpPr>
        <p:spPr>
          <a:xfrm>
            <a:off x="3200400" y="70956"/>
            <a:ext cx="4965824" cy="477054"/>
          </a:xfrm>
          <a:prstGeom prst="rect">
            <a:avLst/>
          </a:prstGeom>
          <a:noFill/>
        </p:spPr>
        <p:txBody>
          <a:bodyPr wrap="square">
            <a:spAutoFit/>
          </a:bodyPr>
          <a:lstStyle/>
          <a:p>
            <a:r>
              <a:rPr lang="en-US" sz="2500" dirty="0">
                <a:latin typeface="Arial Black" panose="020B0A04020102020204" pitchFamily="34" charset="0"/>
              </a:rPr>
              <a:t>REFLEXION</a:t>
            </a:r>
          </a:p>
        </p:txBody>
      </p:sp>
    </p:spTree>
    <p:extLst>
      <p:ext uri="{BB962C8B-B14F-4D97-AF65-F5344CB8AC3E}">
        <p14:creationId xmlns:p14="http://schemas.microsoft.com/office/powerpoint/2010/main" val="9154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4"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812888" y="61373"/>
            <a:ext cx="4269293" cy="3123932"/>
          </a:xfrm>
          <a:prstGeom prst="rect">
            <a:avLst/>
          </a:prstGeom>
          <a:blipFill>
            <a:blip r:embed="rId3"/>
            <a:tile tx="0" ty="0" sx="100000" sy="100000" flip="none" algn="tl"/>
          </a:blipFill>
        </p:spPr>
        <p:txBody>
          <a:bodyPr wrap="square" rtlCol="0">
            <a:spAutoFit/>
          </a:bodyPr>
          <a:lstStyle/>
          <a:p>
            <a:pPr algn="just"/>
            <a:r>
              <a:rPr lang="en-US" sz="2000" b="1" dirty="0">
                <a:latin typeface="Arial Black" panose="020B0A04020102020204" pitchFamily="34" charset="0"/>
                <a:cs typeface="Times New Roman" panose="02020603050405020304" pitchFamily="18" charset="0"/>
              </a:rPr>
              <a:t>Jesús sabe que pronto se </a:t>
            </a:r>
            <a:r>
              <a:rPr lang="en-US" sz="2000" b="1" dirty="0" err="1">
                <a:latin typeface="Arial Black" panose="020B0A04020102020204" pitchFamily="34" charset="0"/>
                <a:cs typeface="Times New Roman" panose="02020603050405020304" pitchFamily="18" charset="0"/>
              </a:rPr>
              <a:t>irá</a:t>
            </a:r>
            <a:r>
              <a:rPr lang="en-US" sz="2000" b="1" dirty="0">
                <a:latin typeface="Arial Black" panose="020B0A04020102020204" pitchFamily="34" charset="0"/>
                <a:cs typeface="Times New Roman" panose="02020603050405020304" pitchFamily="18" charset="0"/>
              </a:rPr>
              <a:t> al Cielo, </a:t>
            </a:r>
            <a:r>
              <a:rPr lang="en-US" sz="2000" b="1" dirty="0" err="1">
                <a:latin typeface="Arial Black" panose="020B0A04020102020204" pitchFamily="34" charset="0"/>
                <a:cs typeface="Times New Roman" panose="02020603050405020304" pitchFamily="18" charset="0"/>
              </a:rPr>
              <a:t>pero</a:t>
            </a:r>
            <a:r>
              <a:rPr lang="en-US" sz="2000" b="1" dirty="0">
                <a:latin typeface="Arial Black" panose="020B0A04020102020204" pitchFamily="34" charset="0"/>
                <a:cs typeface="Times New Roman" panose="02020603050405020304" pitchFamily="18" charset="0"/>
              </a:rPr>
              <a:t> antes </a:t>
            </a:r>
            <a:r>
              <a:rPr lang="en-US" sz="2000" b="1" dirty="0" err="1">
                <a:latin typeface="Arial Black" panose="020B0A04020102020204" pitchFamily="34" charset="0"/>
                <a:cs typeface="Times New Roman" panose="02020603050405020304" pitchFamily="18" charset="0"/>
              </a:rPr>
              <a:t>necesita</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preparar</a:t>
            </a:r>
            <a:r>
              <a:rPr lang="en-US" sz="2000" b="1" dirty="0">
                <a:latin typeface="Arial Black" panose="020B0A04020102020204" pitchFamily="34" charset="0"/>
                <a:cs typeface="Times New Roman" panose="02020603050405020304" pitchFamily="18" charset="0"/>
              </a:rPr>
              <a:t> a sus </a:t>
            </a:r>
            <a:r>
              <a:rPr lang="en-US" sz="2000" b="1" dirty="0" err="1">
                <a:latin typeface="Arial Black" panose="020B0A04020102020204" pitchFamily="34" charset="0"/>
                <a:cs typeface="Times New Roman" panose="02020603050405020304" pitchFamily="18" charset="0"/>
              </a:rPr>
              <a:t>discípulos</a:t>
            </a:r>
            <a:r>
              <a:rPr lang="en-US" sz="2000" b="1" dirty="0">
                <a:latin typeface="Arial Black" panose="020B0A04020102020204" pitchFamily="34" charset="0"/>
                <a:cs typeface="Times New Roman" panose="02020603050405020304" pitchFamily="18" charset="0"/>
              </a:rPr>
              <a:t> para que </a:t>
            </a:r>
            <a:r>
              <a:rPr lang="en-US" sz="2000" b="1" dirty="0" err="1">
                <a:latin typeface="Arial Black" panose="020B0A04020102020204" pitchFamily="34" charset="0"/>
                <a:cs typeface="Times New Roman" panose="02020603050405020304" pitchFamily="18" charset="0"/>
              </a:rPr>
              <a:t>sigan</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su</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misión</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Así</a:t>
            </a:r>
            <a:r>
              <a:rPr lang="en-US" sz="2000" b="1" dirty="0">
                <a:latin typeface="Arial Black" panose="020B0A04020102020204" pitchFamily="34" charset="0"/>
                <a:cs typeface="Times New Roman" panose="02020603050405020304" pitchFamily="18" charset="0"/>
              </a:rPr>
              <a:t> que los </a:t>
            </a:r>
            <a:r>
              <a:rPr lang="en-US" sz="2000" b="1" dirty="0" err="1">
                <a:latin typeface="Arial Black" panose="020B0A04020102020204" pitchFamily="34" charset="0"/>
                <a:cs typeface="Times New Roman" panose="02020603050405020304" pitchFamily="18" charset="0"/>
              </a:rPr>
              <a:t>envía</a:t>
            </a:r>
            <a:r>
              <a:rPr lang="en-US" sz="2000" b="1" dirty="0">
                <a:latin typeface="Arial Black" panose="020B0A04020102020204" pitchFamily="34" charset="0"/>
                <a:cs typeface="Times New Roman" panose="02020603050405020304" pitchFamily="18" charset="0"/>
              </a:rPr>
              <a:t> a </a:t>
            </a:r>
            <a:r>
              <a:rPr lang="en-US" sz="2000" b="1" dirty="0" err="1">
                <a:latin typeface="Arial Black" panose="020B0A04020102020204" pitchFamily="34" charset="0"/>
                <a:cs typeface="Times New Roman" panose="02020603050405020304" pitchFamily="18" charset="0"/>
              </a:rPr>
              <a:t>hacer</a:t>
            </a:r>
            <a:r>
              <a:rPr lang="en-US" sz="2000" b="1" dirty="0">
                <a:latin typeface="Arial Black" panose="020B0A04020102020204" pitchFamily="34" charset="0"/>
                <a:cs typeface="Times New Roman" panose="02020603050405020304" pitchFamily="18" charset="0"/>
              </a:rPr>
              <a:t> algo </a:t>
            </a:r>
            <a:r>
              <a:rPr lang="en-US" sz="2000" b="1" dirty="0" err="1">
                <a:latin typeface="Arial Black" panose="020B0A04020102020204" pitchFamily="34" charset="0"/>
                <a:cs typeface="Times New Roman" panose="02020603050405020304" pitchFamily="18" charset="0"/>
              </a:rPr>
              <a:t>muy</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importante</a:t>
            </a:r>
            <a:r>
              <a:rPr lang="en-US" sz="2000" b="1" dirty="0">
                <a:latin typeface="Arial Black" panose="020B0A04020102020204" pitchFamily="34" charset="0"/>
                <a:cs typeface="Times New Roman" panose="02020603050405020304" pitchFamily="18" charset="0"/>
              </a:rPr>
              <a:t> y Jesús </a:t>
            </a:r>
            <a:r>
              <a:rPr lang="en-US" sz="2000" b="1" dirty="0" err="1">
                <a:latin typeface="Arial Black" panose="020B0A04020102020204" pitchFamily="34" charset="0"/>
                <a:cs typeface="Times New Roman" panose="02020603050405020304" pitchFamily="18" charset="0"/>
              </a:rPr>
              <a:t>sopla</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sobre</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ellos</a:t>
            </a:r>
            <a:r>
              <a:rPr lang="en-US" sz="2800" b="1" dirty="0">
                <a:latin typeface="Times New Roman" panose="02020603050405020304" pitchFamily="18" charset="0"/>
                <a:cs typeface="Times New Roman" panose="02020603050405020304" pitchFamily="18" charset="0"/>
              </a:rPr>
              <a:t> </a:t>
            </a:r>
            <a:r>
              <a:rPr lang="en-US" sz="2000" b="1" dirty="0">
                <a:latin typeface="Arial Black" panose="020B0A04020102020204" pitchFamily="34" charset="0"/>
                <a:cs typeface="Times New Roman" panose="02020603050405020304" pitchFamily="18" charset="0"/>
              </a:rPr>
              <a:t>¿</a:t>
            </a:r>
            <a:r>
              <a:rPr lang="en-US" sz="2000" b="1" dirty="0" err="1">
                <a:latin typeface="Arial Black" panose="020B0A04020102020204" pitchFamily="34" charset="0"/>
                <a:cs typeface="Times New Roman" panose="02020603050405020304" pitchFamily="18" charset="0"/>
              </a:rPr>
              <a:t>Qué</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significa</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este</a:t>
            </a:r>
            <a:r>
              <a:rPr lang="en-US" sz="2000" b="1" dirty="0">
                <a:latin typeface="Arial Black" panose="020B0A04020102020204" pitchFamily="34" charset="0"/>
                <a:cs typeface="Times New Roman" panose="02020603050405020304" pitchFamily="18" charset="0"/>
              </a:rPr>
              <a:t> </a:t>
            </a:r>
            <a:r>
              <a:rPr lang="en-US" sz="2000" b="1" dirty="0" err="1">
                <a:latin typeface="Arial Black" panose="020B0A04020102020204" pitchFamily="34" charset="0"/>
                <a:cs typeface="Times New Roman" panose="02020603050405020304" pitchFamily="18" charset="0"/>
              </a:rPr>
              <a:t>soplo</a:t>
            </a:r>
            <a:r>
              <a:rPr lang="en-US" sz="2000" b="1" dirty="0">
                <a:latin typeface="Arial Black" panose="020B0A04020102020204" pitchFamily="34" charset="0"/>
                <a:cs typeface="Times New Roman" panose="02020603050405020304" pitchFamily="18" charset="0"/>
              </a:rPr>
              <a:t>?</a:t>
            </a:r>
          </a:p>
          <a:p>
            <a:pPr algn="ctr"/>
            <a:endParaRPr lang="en-US" sz="900" b="1" dirty="0">
              <a:latin typeface="Times New Roman" panose="02020603050405020304" pitchFamily="18" charset="0"/>
              <a:cs typeface="Times New Roman" panose="02020603050405020304" pitchFamily="18" charset="0"/>
            </a:endParaRPr>
          </a:p>
          <a:p>
            <a:pPr algn="ct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61819" y="2742720"/>
            <a:ext cx="9022580" cy="707886"/>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¡¡¡El </a:t>
            </a:r>
            <a:r>
              <a:rPr lang="en-US" sz="2000" dirty="0" err="1">
                <a:solidFill>
                  <a:schemeClr val="tx2"/>
                </a:solidFill>
                <a:latin typeface="Arial Black" panose="020B0A04020102020204" pitchFamily="34" charset="0"/>
              </a:rPr>
              <a:t>Espíritu</a:t>
            </a:r>
            <a:r>
              <a:rPr lang="en-US" sz="2000" dirty="0">
                <a:solidFill>
                  <a:schemeClr val="tx2"/>
                </a:solidFill>
                <a:latin typeface="Arial Black" panose="020B0A04020102020204" pitchFamily="34" charset="0"/>
              </a:rPr>
              <a:t> Santo!!! Que </a:t>
            </a:r>
            <a:r>
              <a:rPr lang="en-US" sz="2000" dirty="0" err="1">
                <a:solidFill>
                  <a:schemeClr val="tx2"/>
                </a:solidFill>
                <a:latin typeface="Arial Black" panose="020B0A04020102020204" pitchFamily="34" charset="0"/>
              </a:rPr>
              <a:t>puede</a:t>
            </a:r>
            <a:r>
              <a:rPr lang="en-US" sz="2000" dirty="0">
                <a:solidFill>
                  <a:schemeClr val="tx2"/>
                </a:solidFill>
                <a:latin typeface="Arial Black" panose="020B0A04020102020204" pitchFamily="34" charset="0"/>
              </a:rPr>
              <a:t> ser </a:t>
            </a:r>
            <a:r>
              <a:rPr lang="en-US" sz="2000" dirty="0" err="1">
                <a:solidFill>
                  <a:schemeClr val="tx2"/>
                </a:solidFill>
                <a:latin typeface="Arial Black" panose="020B0A04020102020204" pitchFamily="34" charset="0"/>
              </a:rPr>
              <a:t>agua</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río</a:t>
            </a:r>
            <a:r>
              <a:rPr lang="en-US" sz="2000" dirty="0">
                <a:solidFill>
                  <a:schemeClr val="tx2"/>
                </a:solidFill>
                <a:latin typeface="Arial Black" panose="020B0A04020102020204" pitchFamily="34" charset="0"/>
              </a:rPr>
              <a:t> o </a:t>
            </a:r>
            <a:r>
              <a:rPr lang="en-US" sz="2000" dirty="0" err="1">
                <a:solidFill>
                  <a:schemeClr val="tx2"/>
                </a:solidFill>
                <a:latin typeface="Arial Black" panose="020B0A04020102020204" pitchFamily="34" charset="0"/>
              </a:rPr>
              <a:t>lluvia</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fuego</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soplo</a:t>
            </a:r>
            <a:r>
              <a:rPr lang="en-US" sz="2000" dirty="0">
                <a:solidFill>
                  <a:schemeClr val="tx2"/>
                </a:solidFill>
                <a:latin typeface="Arial Black" panose="020B0A04020102020204" pitchFamily="34" charset="0"/>
              </a:rPr>
              <a:t> (</a:t>
            </a:r>
            <a:r>
              <a:rPr lang="en-US" sz="2000" dirty="0" err="1">
                <a:solidFill>
                  <a:schemeClr val="tx2"/>
                </a:solidFill>
                <a:latin typeface="Arial Black" panose="020B0A04020102020204" pitchFamily="34" charset="0"/>
              </a:rPr>
              <a:t>viento</a:t>
            </a:r>
            <a:r>
              <a:rPr lang="en-US" sz="2000" dirty="0">
                <a:solidFill>
                  <a:schemeClr val="tx2"/>
                </a:solidFill>
                <a:latin typeface="Arial Black" panose="020B0A04020102020204" pitchFamily="34" charset="0"/>
              </a:rPr>
              <a:t>)…</a:t>
            </a:r>
          </a:p>
        </p:txBody>
      </p:sp>
      <p:pic>
        <p:nvPicPr>
          <p:cNvPr id="19" name="Picture 18">
            <a:extLst>
              <a:ext uri="{FF2B5EF4-FFF2-40B4-BE49-F238E27FC236}">
                <a16:creationId xmlns:a16="http://schemas.microsoft.com/office/drawing/2014/main" id="{986A5662-8B58-4495-B8AF-5E1322F8DF9E}"/>
              </a:ext>
            </a:extLst>
          </p:cNvPr>
          <p:cNvPicPr>
            <a:picLocks noChangeAspect="1"/>
          </p:cNvPicPr>
          <p:nvPr/>
        </p:nvPicPr>
        <p:blipFill>
          <a:blip r:embed="rId4"/>
          <a:stretch>
            <a:fillRect/>
          </a:stretch>
        </p:blipFill>
        <p:spPr>
          <a:xfrm>
            <a:off x="59601" y="94276"/>
            <a:ext cx="4753287" cy="2662804"/>
          </a:xfrm>
          <a:prstGeom prst="rect">
            <a:avLst/>
          </a:prstGeom>
        </p:spPr>
      </p:pic>
      <p:pic>
        <p:nvPicPr>
          <p:cNvPr id="6" name="Online Media 5" title="Es como un rio - Alabanza">
            <a:hlinkClick r:id="" action="ppaction://media"/>
            <a:extLst>
              <a:ext uri="{FF2B5EF4-FFF2-40B4-BE49-F238E27FC236}">
                <a16:creationId xmlns:a16="http://schemas.microsoft.com/office/drawing/2014/main" id="{D5432539-8369-4217-A3B9-828E16AF5EB0}"/>
              </a:ext>
            </a:extLst>
          </p:cNvPr>
          <p:cNvPicPr>
            <a:picLocks noRot="1" noChangeAspect="1"/>
          </p:cNvPicPr>
          <p:nvPr>
            <a:videoFile r:link="rId1"/>
          </p:nvPr>
        </p:nvPicPr>
        <p:blipFill>
          <a:blip r:embed="rId5"/>
          <a:stretch>
            <a:fillRect/>
          </a:stretch>
        </p:blipFill>
        <p:spPr>
          <a:xfrm>
            <a:off x="2514600" y="3218208"/>
            <a:ext cx="4753287" cy="3564965"/>
          </a:xfrm>
          <a:prstGeom prst="rect">
            <a:avLst/>
          </a:prstGeom>
        </p:spPr>
      </p:pic>
    </p:spTree>
    <p:extLst>
      <p:ext uri="{BB962C8B-B14F-4D97-AF65-F5344CB8AC3E}">
        <p14:creationId xmlns:p14="http://schemas.microsoft.com/office/powerpoint/2010/main" val="26885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childTnLst>
        </p:cTn>
      </p:par>
    </p:tnLst>
    <p:bldLst>
      <p:bldP spid="4"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537694" y="107906"/>
            <a:ext cx="4572000" cy="3031599"/>
          </a:xfrm>
          <a:prstGeom prst="rect">
            <a:avLst/>
          </a:prstGeom>
          <a:blipFill>
            <a:blip r:embed="rId2"/>
            <a:tile tx="0" ty="0" sx="100000" sy="100000" flip="none" algn="tl"/>
          </a:blipFill>
        </p:spPr>
        <p:txBody>
          <a:bodyPr wrap="square" rtlCol="0">
            <a:spAutoFit/>
          </a:bodyPr>
          <a:lstStyle/>
          <a:p>
            <a:pPr algn="just"/>
            <a:r>
              <a:rPr lang="es-UY" dirty="0">
                <a:latin typeface="Arial Black" panose="020B0A04020102020204" pitchFamily="34" charset="0"/>
                <a:cs typeface="Times New Roman" panose="02020603050405020304" pitchFamily="18" charset="0"/>
              </a:rPr>
              <a:t>Cuando Jesús le dice a sus apóstoles</a:t>
            </a:r>
            <a:r>
              <a:rPr lang="es-UY" b="1" dirty="0">
                <a:latin typeface="Arial Black" panose="020B0A04020102020204" pitchFamily="34" charset="0"/>
                <a:cs typeface="Times New Roman" panose="02020603050405020304" pitchFamily="18" charset="0"/>
              </a:rPr>
              <a:t>: “</a:t>
            </a:r>
            <a:r>
              <a:rPr lang="es-UY" b="1" dirty="0">
                <a:solidFill>
                  <a:schemeClr val="tx2"/>
                </a:solidFill>
                <a:latin typeface="Arial Black" panose="020B0A04020102020204" pitchFamily="34" charset="0"/>
                <a:cs typeface="Times New Roman" panose="02020603050405020304" pitchFamily="18" charset="0"/>
              </a:rPr>
              <a:t>A quienes ustedes perdonen sus pecados les serán perdonados y a quienes no se los perdonen, les quedarán sin perdonar</a:t>
            </a:r>
            <a:r>
              <a:rPr lang="es-UY" b="1" dirty="0">
                <a:latin typeface="Arial Black" panose="020B0A04020102020204" pitchFamily="34" charset="0"/>
                <a:cs typeface="Times New Roman" panose="02020603050405020304" pitchFamily="18" charset="0"/>
              </a:rPr>
              <a:t>”, les está dando el poder para perdonar.  </a:t>
            </a:r>
            <a:r>
              <a:rPr lang="es-UY" b="1" dirty="0">
                <a:latin typeface="Times New Roman" panose="02020603050405020304" pitchFamily="18" charset="0"/>
                <a:cs typeface="Times New Roman" panose="02020603050405020304" pitchFamily="18" charset="0"/>
              </a:rPr>
              <a:t>¿</a:t>
            </a:r>
            <a:r>
              <a:rPr lang="es-UY" b="1" dirty="0">
                <a:latin typeface="Arial Black" panose="020B0A04020102020204" pitchFamily="34" charset="0"/>
                <a:cs typeface="Times New Roman" panose="02020603050405020304" pitchFamily="18" charset="0"/>
              </a:rPr>
              <a:t>Recuerdas en qué sacramento recibes el perdón de tus pecados?</a:t>
            </a:r>
          </a:p>
          <a:p>
            <a:pPr algn="ctr"/>
            <a:endParaRPr lang="es-UY" sz="900" b="1" dirty="0">
              <a:latin typeface="Times New Roman" panose="02020603050405020304" pitchFamily="18" charset="0"/>
              <a:cs typeface="Times New Roman" panose="02020603050405020304" pitchFamily="18" charset="0"/>
            </a:endParaRPr>
          </a:p>
          <a:p>
            <a:pPr algn="ct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34306" y="2791597"/>
            <a:ext cx="6196994" cy="646331"/>
          </a:xfrm>
          <a:prstGeom prst="rect">
            <a:avLst/>
          </a:prstGeom>
          <a:noFill/>
        </p:spPr>
        <p:txBody>
          <a:bodyPr wrap="square" rtlCol="0">
            <a:spAutoFit/>
          </a:bodyPr>
          <a:lstStyle/>
          <a:p>
            <a:pPr algn="ctr"/>
            <a:r>
              <a:rPr lang="es-ES" dirty="0">
                <a:solidFill>
                  <a:schemeClr val="tx2"/>
                </a:solidFill>
                <a:latin typeface="Arial Black" panose="020B0A04020102020204" pitchFamily="34" charset="0"/>
              </a:rPr>
              <a:t>En el Sacramento de la Confesión, </a:t>
            </a:r>
          </a:p>
          <a:p>
            <a:pPr algn="ctr"/>
            <a:r>
              <a:rPr lang="es-ES" dirty="0">
                <a:solidFill>
                  <a:schemeClr val="tx2"/>
                </a:solidFill>
                <a:latin typeface="Arial Black" panose="020B0A04020102020204" pitchFamily="34" charset="0"/>
              </a:rPr>
              <a:t>(también se llama Reconciliación o Penitencia)</a:t>
            </a:r>
          </a:p>
        </p:txBody>
      </p:sp>
      <p:sp>
        <p:nvSpPr>
          <p:cNvPr id="13" name="TextBox 12">
            <a:extLst>
              <a:ext uri="{FF2B5EF4-FFF2-40B4-BE49-F238E27FC236}">
                <a16:creationId xmlns:a16="http://schemas.microsoft.com/office/drawing/2014/main" id="{938AABA0-9B93-4418-8ED7-423F5CD22AC2}"/>
              </a:ext>
            </a:extLst>
          </p:cNvPr>
          <p:cNvSpPr txBox="1"/>
          <p:nvPr/>
        </p:nvSpPr>
        <p:spPr>
          <a:xfrm>
            <a:off x="2438848" y="4299189"/>
            <a:ext cx="3582085" cy="369332"/>
          </a:xfrm>
          <a:prstGeom prst="rect">
            <a:avLst/>
          </a:prstGeom>
          <a:noFill/>
        </p:spPr>
        <p:txBody>
          <a:bodyPr wrap="square" rtlCol="0">
            <a:spAutoFit/>
          </a:bodyPr>
          <a:lstStyle/>
          <a:p>
            <a:pPr algn="just"/>
            <a:r>
              <a:rPr lang="es-HN" dirty="0">
                <a:solidFill>
                  <a:schemeClr val="tx2"/>
                </a:solidFill>
                <a:latin typeface="Arial Black" panose="020B0A04020102020204" pitchFamily="34" charset="0"/>
              </a:rPr>
              <a:t>Los apóstoles de Jesús</a:t>
            </a:r>
          </a:p>
        </p:txBody>
      </p:sp>
      <p:pic>
        <p:nvPicPr>
          <p:cNvPr id="10" name="Picture 9">
            <a:extLst>
              <a:ext uri="{FF2B5EF4-FFF2-40B4-BE49-F238E27FC236}">
                <a16:creationId xmlns:a16="http://schemas.microsoft.com/office/drawing/2014/main" id="{1EFF6F00-37EC-4E72-9EB4-62D495F7B29D}"/>
              </a:ext>
            </a:extLst>
          </p:cNvPr>
          <p:cNvPicPr>
            <a:picLocks noChangeAspect="1"/>
          </p:cNvPicPr>
          <p:nvPr/>
        </p:nvPicPr>
        <p:blipFill>
          <a:blip r:embed="rId3"/>
          <a:stretch>
            <a:fillRect/>
          </a:stretch>
        </p:blipFill>
        <p:spPr>
          <a:xfrm>
            <a:off x="258234" y="3978113"/>
            <a:ext cx="1980981" cy="1129837"/>
          </a:xfrm>
          <a:prstGeom prst="rect">
            <a:avLst/>
          </a:prstGeom>
        </p:spPr>
      </p:pic>
      <p:sp>
        <p:nvSpPr>
          <p:cNvPr id="11" name="TextBox 10">
            <a:extLst>
              <a:ext uri="{FF2B5EF4-FFF2-40B4-BE49-F238E27FC236}">
                <a16:creationId xmlns:a16="http://schemas.microsoft.com/office/drawing/2014/main" id="{D8F76A3B-AD9D-43C4-9179-286098A4DD5E}"/>
              </a:ext>
            </a:extLst>
          </p:cNvPr>
          <p:cNvSpPr txBox="1"/>
          <p:nvPr/>
        </p:nvSpPr>
        <p:spPr>
          <a:xfrm>
            <a:off x="37475" y="3477188"/>
            <a:ext cx="6019800" cy="461665"/>
          </a:xfrm>
          <a:prstGeom prst="rect">
            <a:avLst/>
          </a:prstGeom>
          <a:noFill/>
        </p:spPr>
        <p:txBody>
          <a:bodyPr wrap="square">
            <a:spAutoFit/>
          </a:bodyPr>
          <a:lstStyle/>
          <a:p>
            <a:pPr algn="ctr"/>
            <a:r>
              <a:rPr lang="es-ES" sz="2400" b="1" dirty="0">
                <a:latin typeface="Times New Roman" panose="02020603050405020304" pitchFamily="18" charset="0"/>
                <a:cs typeface="Times New Roman" panose="02020603050405020304" pitchFamily="18" charset="0"/>
              </a:rPr>
              <a:t>¿</a:t>
            </a:r>
            <a:r>
              <a:rPr lang="es-ES" sz="1800" b="1" dirty="0">
                <a:latin typeface="Arial Black" panose="020B0A04020102020204" pitchFamily="34" charset="0"/>
                <a:cs typeface="Times New Roman" panose="02020603050405020304" pitchFamily="18" charset="0"/>
              </a:rPr>
              <a:t>Quiénes fueron los primeros sacerdotes?</a:t>
            </a:r>
            <a:r>
              <a:rPr lang="es-ES" sz="2400" b="1" dirty="0">
                <a:latin typeface="Times New Roman" panose="02020603050405020304" pitchFamily="18" charset="0"/>
                <a:cs typeface="Times New Roman" panose="02020603050405020304" pitchFamily="18" charset="0"/>
              </a:rPr>
              <a:t> </a:t>
            </a:r>
            <a:endParaRPr lang="es-ES" sz="1800" b="1" dirty="0">
              <a:latin typeface="Arial Black" panose="020B0A040201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47119989-7865-4E43-9DAC-F61BAC3790DC}"/>
              </a:ext>
            </a:extLst>
          </p:cNvPr>
          <p:cNvSpPr txBox="1"/>
          <p:nvPr/>
        </p:nvSpPr>
        <p:spPr>
          <a:xfrm>
            <a:off x="-310080" y="5183114"/>
            <a:ext cx="9079943" cy="646331"/>
          </a:xfrm>
          <a:prstGeom prst="rect">
            <a:avLst/>
          </a:prstGeom>
          <a:noFill/>
        </p:spPr>
        <p:txBody>
          <a:bodyPr wrap="square">
            <a:spAutoFit/>
          </a:bodyPr>
          <a:lstStyle/>
          <a:p>
            <a:pPr algn="ctr"/>
            <a:r>
              <a:rPr lang="es-CR" b="1" dirty="0">
                <a:latin typeface="Arial Black" panose="020B0A04020102020204" pitchFamily="34" charset="0"/>
                <a:cs typeface="Times New Roman" panose="02020603050405020304" pitchFamily="18" charset="0"/>
              </a:rPr>
              <a:t>¿Me puedo confesar directamente con Dios? </a:t>
            </a:r>
          </a:p>
          <a:p>
            <a:pPr algn="ctr"/>
            <a:r>
              <a:rPr lang="es-CR" b="1" dirty="0">
                <a:latin typeface="Arial Black" panose="020B0A04020102020204" pitchFamily="34" charset="0"/>
                <a:cs typeface="Times New Roman" panose="02020603050405020304" pitchFamily="18" charset="0"/>
              </a:rPr>
              <a:t>¿</a:t>
            </a:r>
            <a:r>
              <a:rPr lang="es-CR" sz="1800" b="1" dirty="0">
                <a:latin typeface="Arial Black" panose="020B0A04020102020204" pitchFamily="34" charset="0"/>
                <a:cs typeface="Times New Roman" panose="02020603050405020304" pitchFamily="18" charset="0"/>
              </a:rPr>
              <a:t>O solo me puedo confesar con el Sacerdote? </a:t>
            </a:r>
          </a:p>
        </p:txBody>
      </p:sp>
      <p:sp>
        <p:nvSpPr>
          <p:cNvPr id="15" name="TextBox 14">
            <a:extLst>
              <a:ext uri="{FF2B5EF4-FFF2-40B4-BE49-F238E27FC236}">
                <a16:creationId xmlns:a16="http://schemas.microsoft.com/office/drawing/2014/main" id="{20C48103-11DA-47AD-BB13-68CB9E80659A}"/>
              </a:ext>
            </a:extLst>
          </p:cNvPr>
          <p:cNvSpPr txBox="1"/>
          <p:nvPr/>
        </p:nvSpPr>
        <p:spPr>
          <a:xfrm>
            <a:off x="258234" y="5982462"/>
            <a:ext cx="8428732" cy="923330"/>
          </a:xfrm>
          <a:prstGeom prst="rect">
            <a:avLst/>
          </a:prstGeom>
          <a:noFill/>
        </p:spPr>
        <p:txBody>
          <a:bodyPr wrap="square">
            <a:spAutoFit/>
          </a:bodyPr>
          <a:lstStyle/>
          <a:p>
            <a:pPr algn="ctr"/>
            <a:r>
              <a:rPr lang="es-DO" sz="1800" dirty="0">
                <a:solidFill>
                  <a:schemeClr val="tx2"/>
                </a:solidFill>
                <a:latin typeface="Arial Black" panose="020B0A04020102020204" pitchFamily="34" charset="0"/>
              </a:rPr>
              <a:t>Jesús dio autoridad y poder exclusivamente a los sacerdotes para perdonar nuestros pecados</a:t>
            </a:r>
            <a:r>
              <a:rPr lang="es-DO" dirty="0">
                <a:solidFill>
                  <a:schemeClr val="tx2"/>
                </a:solidFill>
                <a:latin typeface="Arial Black" panose="020B0A04020102020204" pitchFamily="34" charset="0"/>
              </a:rPr>
              <a:t> porque quiere que le confesemos nuestros pecados.</a:t>
            </a:r>
            <a:endParaRPr lang="es-DO" dirty="0"/>
          </a:p>
        </p:txBody>
      </p:sp>
      <p:pic>
        <p:nvPicPr>
          <p:cNvPr id="12" name="Picture 11">
            <a:extLst>
              <a:ext uri="{FF2B5EF4-FFF2-40B4-BE49-F238E27FC236}">
                <a16:creationId xmlns:a16="http://schemas.microsoft.com/office/drawing/2014/main" id="{6A0E592F-5F82-4D16-99C3-066EB0B71EF1}"/>
              </a:ext>
            </a:extLst>
          </p:cNvPr>
          <p:cNvPicPr>
            <a:picLocks noChangeAspect="1"/>
          </p:cNvPicPr>
          <p:nvPr/>
        </p:nvPicPr>
        <p:blipFill>
          <a:blip r:embed="rId4"/>
          <a:stretch>
            <a:fillRect/>
          </a:stretch>
        </p:blipFill>
        <p:spPr>
          <a:xfrm>
            <a:off x="105668" y="104983"/>
            <a:ext cx="4359294" cy="2442089"/>
          </a:xfrm>
          <a:prstGeom prst="rect">
            <a:avLst/>
          </a:prstGeom>
        </p:spPr>
      </p:pic>
      <p:pic>
        <p:nvPicPr>
          <p:cNvPr id="3074" name="Picture 2">
            <a:extLst>
              <a:ext uri="{FF2B5EF4-FFF2-40B4-BE49-F238E27FC236}">
                <a16:creationId xmlns:a16="http://schemas.microsoft.com/office/drawing/2014/main" id="{BE27592B-6E39-4B5C-8161-B3C562CF7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795" y="2805379"/>
            <a:ext cx="2464370" cy="207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455038" y="80537"/>
            <a:ext cx="4572000" cy="1646605"/>
          </a:xfrm>
          <a:prstGeom prst="rect">
            <a:avLst/>
          </a:prstGeom>
          <a:blipFill>
            <a:blip r:embed="rId2"/>
            <a:tile tx="0" ty="0" sx="100000" sy="100000" flip="none" algn="tl"/>
          </a:blipFill>
        </p:spPr>
        <p:txBody>
          <a:bodyPr wrap="square" rtlCol="0">
            <a:spAutoFit/>
          </a:bodyPr>
          <a:lstStyle/>
          <a:p>
            <a:pPr algn="just"/>
            <a:r>
              <a:rPr lang="es-UY" dirty="0">
                <a:latin typeface="Arial Black" panose="020B0A04020102020204" pitchFamily="34" charset="0"/>
                <a:cs typeface="Times New Roman" panose="02020603050405020304" pitchFamily="18" charset="0"/>
              </a:rPr>
              <a:t>Hubo un discípulo que no estuvo allí la primera vez que Jesús apareció a sus discípulos, </a:t>
            </a:r>
            <a:r>
              <a:rPr lang="es-UY" b="1" dirty="0">
                <a:latin typeface="Times New Roman" panose="02020603050405020304" pitchFamily="18" charset="0"/>
                <a:cs typeface="Times New Roman" panose="02020603050405020304" pitchFamily="18" charset="0"/>
              </a:rPr>
              <a:t>¿</a:t>
            </a:r>
            <a:r>
              <a:rPr lang="es-UY" b="1" dirty="0">
                <a:latin typeface="Arial Black" panose="020B0A04020102020204" pitchFamily="34" charset="0"/>
                <a:cs typeface="Times New Roman" panose="02020603050405020304" pitchFamily="18" charset="0"/>
              </a:rPr>
              <a:t>Recuerdas su nombre?</a:t>
            </a:r>
          </a:p>
          <a:p>
            <a:pPr algn="ctr"/>
            <a:endParaRPr lang="en-US" sz="900" b="1" dirty="0">
              <a:latin typeface="Times New Roman" panose="02020603050405020304" pitchFamily="18" charset="0"/>
              <a:cs typeface="Times New Roman" panose="02020603050405020304" pitchFamily="18" charset="0"/>
            </a:endParaRPr>
          </a:p>
          <a:p>
            <a:pPr algn="ct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4507055" y="1659028"/>
            <a:ext cx="1088503"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Tomás</a:t>
            </a:r>
          </a:p>
        </p:txBody>
      </p:sp>
      <p:sp>
        <p:nvSpPr>
          <p:cNvPr id="13" name="TextBox 12">
            <a:extLst>
              <a:ext uri="{FF2B5EF4-FFF2-40B4-BE49-F238E27FC236}">
                <a16:creationId xmlns:a16="http://schemas.microsoft.com/office/drawing/2014/main" id="{938AABA0-9B93-4418-8ED7-423F5CD22AC2}"/>
              </a:ext>
            </a:extLst>
          </p:cNvPr>
          <p:cNvSpPr txBox="1"/>
          <p:nvPr/>
        </p:nvSpPr>
        <p:spPr>
          <a:xfrm flipH="1">
            <a:off x="133103" y="2892159"/>
            <a:ext cx="613819"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NO</a:t>
            </a:r>
          </a:p>
        </p:txBody>
      </p:sp>
      <p:sp>
        <p:nvSpPr>
          <p:cNvPr id="11" name="TextBox 10">
            <a:extLst>
              <a:ext uri="{FF2B5EF4-FFF2-40B4-BE49-F238E27FC236}">
                <a16:creationId xmlns:a16="http://schemas.microsoft.com/office/drawing/2014/main" id="{D8F76A3B-AD9D-43C4-9179-286098A4DD5E}"/>
              </a:ext>
            </a:extLst>
          </p:cNvPr>
          <p:cNvSpPr txBox="1"/>
          <p:nvPr/>
        </p:nvSpPr>
        <p:spPr>
          <a:xfrm>
            <a:off x="-228600" y="2501617"/>
            <a:ext cx="5933802"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a:t>
            </a:r>
            <a:r>
              <a:rPr lang="en-US" sz="1800" b="1" dirty="0">
                <a:latin typeface="Arial Black" panose="020B0A04020102020204" pitchFamily="34" charset="0"/>
                <a:cs typeface="Times New Roman" panose="02020603050405020304" pitchFamily="18" charset="0"/>
              </a:rPr>
              <a:t>Tomás </a:t>
            </a:r>
            <a:r>
              <a:rPr lang="en-US" sz="1800" b="1" dirty="0" err="1">
                <a:latin typeface="Arial Black" panose="020B0A04020102020204" pitchFamily="34" charset="0"/>
                <a:cs typeface="Times New Roman" panose="02020603050405020304" pitchFamily="18" charset="0"/>
              </a:rPr>
              <a:t>creyó</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en</a:t>
            </a:r>
            <a:r>
              <a:rPr lang="en-US" sz="1800" b="1" dirty="0">
                <a:latin typeface="Arial Black" panose="020B0A04020102020204" pitchFamily="34" charset="0"/>
                <a:cs typeface="Times New Roman" panose="02020603050405020304" pitchFamily="18" charset="0"/>
              </a:rPr>
              <a:t> la palabra de sus amigos?</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E9AE5F65-55E4-45C7-B0C0-7DA112FBD4D9}"/>
              </a:ext>
            </a:extLst>
          </p:cNvPr>
          <p:cNvPicPr>
            <a:picLocks noChangeAspect="1"/>
          </p:cNvPicPr>
          <p:nvPr/>
        </p:nvPicPr>
        <p:blipFill>
          <a:blip r:embed="rId3"/>
          <a:stretch>
            <a:fillRect/>
          </a:stretch>
        </p:blipFill>
        <p:spPr>
          <a:xfrm>
            <a:off x="79382" y="107906"/>
            <a:ext cx="4280434" cy="2403336"/>
          </a:xfrm>
          <a:prstGeom prst="rect">
            <a:avLst/>
          </a:prstGeom>
        </p:spPr>
      </p:pic>
      <p:pic>
        <p:nvPicPr>
          <p:cNvPr id="17" name="Picture 16">
            <a:extLst>
              <a:ext uri="{FF2B5EF4-FFF2-40B4-BE49-F238E27FC236}">
                <a16:creationId xmlns:a16="http://schemas.microsoft.com/office/drawing/2014/main" id="{C59EE4FF-2242-4968-A469-73E511925F4B}"/>
              </a:ext>
            </a:extLst>
          </p:cNvPr>
          <p:cNvPicPr>
            <a:picLocks noChangeAspect="1"/>
          </p:cNvPicPr>
          <p:nvPr/>
        </p:nvPicPr>
        <p:blipFill>
          <a:blip r:embed="rId4"/>
          <a:stretch>
            <a:fillRect/>
          </a:stretch>
        </p:blipFill>
        <p:spPr>
          <a:xfrm>
            <a:off x="5690780" y="1281539"/>
            <a:ext cx="3417058" cy="1908899"/>
          </a:xfrm>
          <a:prstGeom prst="rect">
            <a:avLst/>
          </a:prstGeom>
        </p:spPr>
      </p:pic>
      <p:sp>
        <p:nvSpPr>
          <p:cNvPr id="18" name="TextBox 17">
            <a:extLst>
              <a:ext uri="{FF2B5EF4-FFF2-40B4-BE49-F238E27FC236}">
                <a16:creationId xmlns:a16="http://schemas.microsoft.com/office/drawing/2014/main" id="{8A84C018-E6E1-48B5-919D-A49667299C68}"/>
              </a:ext>
            </a:extLst>
          </p:cNvPr>
          <p:cNvSpPr txBox="1"/>
          <p:nvPr/>
        </p:nvSpPr>
        <p:spPr>
          <a:xfrm>
            <a:off x="746922" y="3505554"/>
            <a:ext cx="7650156"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Tomás </a:t>
            </a:r>
            <a:r>
              <a:rPr lang="en-US" dirty="0" err="1">
                <a:solidFill>
                  <a:schemeClr val="tx2"/>
                </a:solidFill>
                <a:latin typeface="Arial Black" panose="020B0A04020102020204" pitchFamily="34" charset="0"/>
              </a:rPr>
              <a:t>tenía</a:t>
            </a:r>
            <a:r>
              <a:rPr lang="en-US" dirty="0">
                <a:solidFill>
                  <a:schemeClr val="tx2"/>
                </a:solidFill>
                <a:latin typeface="Arial Black" panose="020B0A04020102020204" pitchFamily="34" charset="0"/>
              </a:rPr>
              <a:t> que </a:t>
            </a:r>
            <a:r>
              <a:rPr lang="en-US" dirty="0" err="1">
                <a:solidFill>
                  <a:schemeClr val="tx2"/>
                </a:solidFill>
                <a:latin typeface="Arial Black" panose="020B0A04020102020204" pitchFamily="34" charset="0"/>
              </a:rPr>
              <a:t>tocar</a:t>
            </a:r>
            <a:r>
              <a:rPr lang="en-US" dirty="0">
                <a:solidFill>
                  <a:schemeClr val="tx2"/>
                </a:solidFill>
                <a:latin typeface="Arial Black" panose="020B0A04020102020204" pitchFamily="34" charset="0"/>
              </a:rPr>
              <a:t> las </a:t>
            </a:r>
            <a:r>
              <a:rPr lang="en-US" dirty="0" err="1">
                <a:solidFill>
                  <a:schemeClr val="tx2"/>
                </a:solidFill>
                <a:latin typeface="Arial Black" panose="020B0A04020102020204" pitchFamily="34" charset="0"/>
              </a:rPr>
              <a:t>llagas</a:t>
            </a:r>
            <a:r>
              <a:rPr lang="en-US" dirty="0">
                <a:solidFill>
                  <a:schemeClr val="tx2"/>
                </a:solidFill>
                <a:latin typeface="Arial Black" panose="020B0A04020102020204" pitchFamily="34" charset="0"/>
              </a:rPr>
              <a:t> de Jesús (Ver para </a:t>
            </a:r>
            <a:r>
              <a:rPr lang="en-US" dirty="0" err="1">
                <a:solidFill>
                  <a:schemeClr val="tx2"/>
                </a:solidFill>
                <a:latin typeface="Arial Black" panose="020B0A04020102020204" pitchFamily="34" charset="0"/>
              </a:rPr>
              <a:t>creer</a:t>
            </a:r>
            <a:r>
              <a:rPr lang="en-US" dirty="0">
                <a:solidFill>
                  <a:schemeClr val="tx2"/>
                </a:solidFill>
                <a:latin typeface="Arial Black" panose="020B0A04020102020204" pitchFamily="34" charset="0"/>
              </a:rPr>
              <a:t>).</a:t>
            </a:r>
          </a:p>
        </p:txBody>
      </p:sp>
      <p:sp>
        <p:nvSpPr>
          <p:cNvPr id="19" name="TextBox 18">
            <a:extLst>
              <a:ext uri="{FF2B5EF4-FFF2-40B4-BE49-F238E27FC236}">
                <a16:creationId xmlns:a16="http://schemas.microsoft.com/office/drawing/2014/main" id="{621039D5-CE13-451D-9A2E-6033306B8E42}"/>
              </a:ext>
            </a:extLst>
          </p:cNvPr>
          <p:cNvSpPr txBox="1"/>
          <p:nvPr/>
        </p:nvSpPr>
        <p:spPr>
          <a:xfrm>
            <a:off x="1591873" y="3081602"/>
            <a:ext cx="5491680"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a:t>
            </a:r>
            <a:r>
              <a:rPr lang="en-US" sz="1800" b="1" dirty="0" err="1">
                <a:latin typeface="Arial Black" panose="020B0A04020102020204" pitchFamily="34" charset="0"/>
                <a:cs typeface="Times New Roman" panose="02020603050405020304" pitchFamily="18" charset="0"/>
              </a:rPr>
              <a:t>Qué</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necesitaba</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hacer</a:t>
            </a:r>
            <a:r>
              <a:rPr lang="en-US" sz="1800" b="1" dirty="0">
                <a:latin typeface="Arial Black" panose="020B0A04020102020204" pitchFamily="34" charset="0"/>
                <a:cs typeface="Times New Roman" panose="02020603050405020304" pitchFamily="18" charset="0"/>
              </a:rPr>
              <a:t> para poder </a:t>
            </a:r>
            <a:r>
              <a:rPr lang="en-US" sz="1800" b="1" dirty="0" err="1">
                <a:latin typeface="Arial Black" panose="020B0A04020102020204" pitchFamily="34" charset="0"/>
                <a:cs typeface="Times New Roman" panose="02020603050405020304" pitchFamily="18" charset="0"/>
              </a:rPr>
              <a:t>creer</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8F485CB-7503-4E6C-B10C-C39FEE5EF8B2}"/>
              </a:ext>
            </a:extLst>
          </p:cNvPr>
          <p:cNvSpPr txBox="1"/>
          <p:nvPr/>
        </p:nvSpPr>
        <p:spPr>
          <a:xfrm>
            <a:off x="-61259" y="3732710"/>
            <a:ext cx="9079943" cy="830997"/>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a:t>
            </a:r>
            <a:r>
              <a:rPr lang="en-US" sz="1800" b="1" dirty="0">
                <a:latin typeface="Arial Black" panose="020B0A04020102020204" pitchFamily="34" charset="0"/>
                <a:cs typeface="Times New Roman" panose="02020603050405020304" pitchFamily="18" charset="0"/>
              </a:rPr>
              <a:t>Y </a:t>
            </a:r>
            <a:r>
              <a:rPr lang="en-US" sz="1800" b="1" dirty="0" err="1">
                <a:latin typeface="Arial Black" panose="020B0A04020102020204" pitchFamily="34" charset="0"/>
                <a:cs typeface="Times New Roman" panose="02020603050405020304" pitchFamily="18" charset="0"/>
              </a:rPr>
              <a:t>tú</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Necesitas</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ver</a:t>
            </a:r>
            <a:r>
              <a:rPr lang="en-US" sz="1800" b="1" dirty="0">
                <a:latin typeface="Arial Black" panose="020B0A04020102020204" pitchFamily="34" charset="0"/>
                <a:cs typeface="Times New Roman" panose="02020603050405020304" pitchFamily="18" charset="0"/>
              </a:rPr>
              <a:t> para </a:t>
            </a:r>
            <a:r>
              <a:rPr lang="en-US" sz="1800" b="1" dirty="0" err="1">
                <a:latin typeface="Arial Black" panose="020B0A04020102020204" pitchFamily="34" charset="0"/>
                <a:cs typeface="Times New Roman" panose="02020603050405020304" pitchFamily="18" charset="0"/>
              </a:rPr>
              <a:t>creer</a:t>
            </a:r>
            <a:r>
              <a:rPr lang="en-US" sz="1800" b="1" dirty="0">
                <a:latin typeface="Arial Black" panose="020B0A04020102020204" pitchFamily="34" charset="0"/>
                <a:cs typeface="Times New Roman" panose="02020603050405020304" pitchFamily="18" charset="0"/>
              </a:rPr>
              <a:t>? O </a:t>
            </a:r>
            <a:r>
              <a:rPr lang="en-US" sz="1800" b="1" dirty="0" err="1">
                <a:latin typeface="Arial Black" panose="020B0A04020102020204" pitchFamily="34" charset="0"/>
                <a:cs typeface="Times New Roman" panose="02020603050405020304" pitchFamily="18" charset="0"/>
              </a:rPr>
              <a:t>tu</a:t>
            </a:r>
            <a:r>
              <a:rPr lang="en-US" sz="1800" b="1" dirty="0">
                <a:latin typeface="Arial Black" panose="020B0A04020102020204" pitchFamily="34" charset="0"/>
                <a:cs typeface="Times New Roman" panose="02020603050405020304" pitchFamily="18" charset="0"/>
              </a:rPr>
              <a:t> Fe es </a:t>
            </a:r>
            <a:r>
              <a:rPr lang="en-US" sz="1800" b="1" dirty="0" err="1">
                <a:latin typeface="Arial Black" panose="020B0A04020102020204" pitchFamily="34" charset="0"/>
                <a:cs typeface="Times New Roman" panose="02020603050405020304" pitchFamily="18" charset="0"/>
              </a:rPr>
              <a:t>capaz</a:t>
            </a:r>
            <a:r>
              <a:rPr lang="en-US" sz="1800" b="1" dirty="0">
                <a:latin typeface="Arial Black" panose="020B0A04020102020204" pitchFamily="34" charset="0"/>
                <a:cs typeface="Times New Roman" panose="02020603050405020304" pitchFamily="18" charset="0"/>
              </a:rPr>
              <a:t> de </a:t>
            </a:r>
            <a:r>
              <a:rPr lang="en-US" sz="1800" b="1" dirty="0" err="1">
                <a:latin typeface="Arial Black" panose="020B0A04020102020204" pitchFamily="34" charset="0"/>
                <a:cs typeface="Times New Roman" panose="02020603050405020304" pitchFamily="18" charset="0"/>
              </a:rPr>
              <a:t>creer</a:t>
            </a:r>
            <a:r>
              <a:rPr lang="en-US" sz="1800" b="1" dirty="0">
                <a:latin typeface="Arial Black" panose="020B0A04020102020204" pitchFamily="34" charset="0"/>
                <a:cs typeface="Times New Roman" panose="02020603050405020304" pitchFamily="18" charset="0"/>
              </a:rPr>
              <a:t> </a:t>
            </a:r>
          </a:p>
          <a:p>
            <a:pPr algn="ctr"/>
            <a:r>
              <a:rPr lang="en-US" sz="1800" b="1" dirty="0" err="1">
                <a:latin typeface="Arial Black" panose="020B0A04020102020204" pitchFamily="34" charset="0"/>
                <a:cs typeface="Times New Roman" panose="02020603050405020304" pitchFamily="18" charset="0"/>
              </a:rPr>
              <a:t>en</a:t>
            </a:r>
            <a:r>
              <a:rPr lang="en-US" sz="1800" b="1" dirty="0">
                <a:latin typeface="Arial Black" panose="020B0A04020102020204" pitchFamily="34" charset="0"/>
                <a:cs typeface="Times New Roman" panose="02020603050405020304" pitchFamily="18" charset="0"/>
              </a:rPr>
              <a:t> </a:t>
            </a:r>
            <a:r>
              <a:rPr lang="en-US" sz="1800" b="1" dirty="0" err="1">
                <a:latin typeface="Arial Black" panose="020B0A04020102020204" pitchFamily="34" charset="0"/>
                <a:cs typeface="Times New Roman" panose="02020603050405020304" pitchFamily="18" charset="0"/>
              </a:rPr>
              <a:t>aquello</a:t>
            </a:r>
            <a:r>
              <a:rPr lang="en-US" sz="1800" b="1" dirty="0">
                <a:latin typeface="Arial Black" panose="020B0A04020102020204" pitchFamily="34" charset="0"/>
                <a:cs typeface="Times New Roman" panose="02020603050405020304" pitchFamily="18" charset="0"/>
              </a:rPr>
              <a:t> que no </a:t>
            </a:r>
            <a:r>
              <a:rPr lang="en-US" sz="1800" b="1" dirty="0" err="1">
                <a:latin typeface="Arial Black" panose="020B0A04020102020204" pitchFamily="34" charset="0"/>
                <a:cs typeface="Times New Roman" panose="02020603050405020304" pitchFamily="18" charset="0"/>
              </a:rPr>
              <a:t>ves</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FCB32F70-34EA-4626-B497-60956018E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599" y="4306873"/>
            <a:ext cx="2425014" cy="18187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51F537E-3CD6-4A3A-A3BC-A4BD95B796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8916" y="4532809"/>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4A339E2-031A-409D-A43E-1D84C9CE0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8512" y="4240425"/>
            <a:ext cx="2298889" cy="1785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5EBC9B-A1D0-47CC-9371-CD467062E940}"/>
              </a:ext>
            </a:extLst>
          </p:cNvPr>
          <p:cNvSpPr txBox="1"/>
          <p:nvPr/>
        </p:nvSpPr>
        <p:spPr>
          <a:xfrm>
            <a:off x="133103" y="6165319"/>
            <a:ext cx="2917540" cy="584775"/>
          </a:xfrm>
          <a:prstGeom prst="rect">
            <a:avLst/>
          </a:prstGeom>
          <a:noFill/>
        </p:spPr>
        <p:txBody>
          <a:bodyPr wrap="square" rtlCol="0">
            <a:spAutoFit/>
          </a:bodyPr>
          <a:lstStyle/>
          <a:p>
            <a:pPr algn="ctr"/>
            <a:r>
              <a:rPr lang="en-US" sz="1600" b="1" dirty="0"/>
              <a:t>JESUS NOS PERDONA POR MEDIO DEL SACERDOTE</a:t>
            </a:r>
          </a:p>
        </p:txBody>
      </p:sp>
      <p:sp>
        <p:nvSpPr>
          <p:cNvPr id="21" name="TextBox 20">
            <a:extLst>
              <a:ext uri="{FF2B5EF4-FFF2-40B4-BE49-F238E27FC236}">
                <a16:creationId xmlns:a16="http://schemas.microsoft.com/office/drawing/2014/main" id="{40E63EEF-6B25-410B-AEFA-BE09F8C21A80}"/>
              </a:ext>
            </a:extLst>
          </p:cNvPr>
          <p:cNvSpPr txBox="1"/>
          <p:nvPr/>
        </p:nvSpPr>
        <p:spPr>
          <a:xfrm>
            <a:off x="6226460" y="6027003"/>
            <a:ext cx="2917540" cy="830997"/>
          </a:xfrm>
          <a:prstGeom prst="rect">
            <a:avLst/>
          </a:prstGeom>
          <a:noFill/>
        </p:spPr>
        <p:txBody>
          <a:bodyPr wrap="square" rtlCol="0">
            <a:spAutoFit/>
          </a:bodyPr>
          <a:lstStyle/>
          <a:p>
            <a:pPr algn="ctr"/>
            <a:r>
              <a:rPr lang="en-US" sz="1600" b="1" dirty="0"/>
              <a:t>LA EUCARISTIA ES VERDADERA COMIDA: EL CUERPO Y SANGRE DE JESUS</a:t>
            </a:r>
          </a:p>
        </p:txBody>
      </p:sp>
      <p:sp>
        <p:nvSpPr>
          <p:cNvPr id="22" name="TextBox 21">
            <a:extLst>
              <a:ext uri="{FF2B5EF4-FFF2-40B4-BE49-F238E27FC236}">
                <a16:creationId xmlns:a16="http://schemas.microsoft.com/office/drawing/2014/main" id="{5574980E-1231-46FD-9E21-9ECC691FEB60}"/>
              </a:ext>
            </a:extLst>
          </p:cNvPr>
          <p:cNvSpPr txBox="1"/>
          <p:nvPr/>
        </p:nvSpPr>
        <p:spPr>
          <a:xfrm>
            <a:off x="3573469" y="6192688"/>
            <a:ext cx="2519890" cy="584775"/>
          </a:xfrm>
          <a:prstGeom prst="rect">
            <a:avLst/>
          </a:prstGeom>
          <a:noFill/>
        </p:spPr>
        <p:txBody>
          <a:bodyPr wrap="square" rtlCol="0">
            <a:spAutoFit/>
          </a:bodyPr>
          <a:lstStyle/>
          <a:p>
            <a:pPr algn="ctr"/>
            <a:r>
              <a:rPr lang="en-US" sz="1600" b="1" dirty="0"/>
              <a:t>PRESENCIA REAL DE JESUS EN EL SANTISIMO</a:t>
            </a:r>
          </a:p>
        </p:txBody>
      </p:sp>
    </p:spTree>
    <p:extLst>
      <p:ext uri="{BB962C8B-B14F-4D97-AF65-F5344CB8AC3E}">
        <p14:creationId xmlns:p14="http://schemas.microsoft.com/office/powerpoint/2010/main" val="428094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barn(inVertical)">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100"/>
                                        </p:tgtEl>
                                        <p:attrNameLst>
                                          <p:attrName>style.visibility</p:attrName>
                                        </p:attrNameLst>
                                      </p:cBhvr>
                                      <p:to>
                                        <p:strVal val="visible"/>
                                      </p:to>
                                    </p:set>
                                    <p:animEffect transition="in" filter="circle(in)">
                                      <p:cBhvr>
                                        <p:cTn id="54" dur="2000"/>
                                        <p:tgtEl>
                                          <p:spTgt spid="410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4104"/>
                                        </p:tgtEl>
                                        <p:attrNameLst>
                                          <p:attrName>style.visibility</p:attrName>
                                        </p:attrNameLst>
                                      </p:cBhvr>
                                      <p:to>
                                        <p:strVal val="visible"/>
                                      </p:to>
                                    </p:set>
                                    <p:animEffect transition="in" filter="wheel(1)">
                                      <p:cBhvr>
                                        <p:cTn id="64" dur="2000"/>
                                        <p:tgtEl>
                                          <p:spTgt spid="410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8" grpId="0"/>
      <p:bldP spid="19" grpId="0"/>
      <p:bldP spid="20" grpId="0"/>
      <p:bldP spid="2"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79899" y="-48380"/>
            <a:ext cx="8839200" cy="1708160"/>
          </a:xfrm>
          <a:prstGeom prst="rect">
            <a:avLst/>
          </a:prstGeom>
          <a:noFill/>
        </p:spPr>
        <p:txBody>
          <a:bodyPr wrap="square" rtlCol="0">
            <a:spAutoFit/>
          </a:bodyPr>
          <a:lstStyle/>
          <a:p>
            <a:pPr algn="ctr"/>
            <a:r>
              <a:rPr lang="es-DO" sz="3500" b="1" dirty="0">
                <a:solidFill>
                  <a:srgbClr val="FF0000"/>
                </a:solidFill>
                <a:latin typeface="Times New Roman" panose="02020603050405020304" pitchFamily="18" charset="0"/>
                <a:cs typeface="Times New Roman" panose="02020603050405020304" pitchFamily="18" charset="0"/>
              </a:rPr>
              <a:t>Jesús nos da una gran fiesta este domingo:</a:t>
            </a:r>
          </a:p>
          <a:p>
            <a:pPr algn="ctr"/>
            <a:r>
              <a:rPr lang="es-DO" sz="3500" b="1" dirty="0">
                <a:solidFill>
                  <a:srgbClr val="FF0000"/>
                </a:solidFill>
                <a:latin typeface="Times New Roman" panose="02020603050405020304" pitchFamily="18" charset="0"/>
                <a:cs typeface="Times New Roman" panose="02020603050405020304" pitchFamily="18" charset="0"/>
              </a:rPr>
              <a:t>La Fiesta de la Divina Misericordia</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7A65CD31-4D89-4890-8A01-D5C1BB0E02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763" y="1709422"/>
            <a:ext cx="2513559" cy="32423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AE6330-688F-488A-8FF9-AD85260EF310}"/>
              </a:ext>
            </a:extLst>
          </p:cNvPr>
          <p:cNvSpPr txBox="1"/>
          <p:nvPr/>
        </p:nvSpPr>
        <p:spPr>
          <a:xfrm>
            <a:off x="2791726" y="1090636"/>
            <a:ext cx="6297528" cy="3447098"/>
          </a:xfrm>
          <a:prstGeom prst="rect">
            <a:avLst/>
          </a:prstGeom>
          <a:noFill/>
        </p:spPr>
        <p:txBody>
          <a:bodyPr wrap="square" rtlCol="0">
            <a:spAutoFit/>
          </a:bodyPr>
          <a:lstStyle/>
          <a:p>
            <a:r>
              <a:rPr lang="en-US" sz="2500" dirty="0">
                <a:latin typeface="Berlin Sans FB" panose="020E0602020502020306" pitchFamily="34" charset="0"/>
              </a:rPr>
              <a:t>- </a:t>
            </a:r>
            <a:r>
              <a:rPr lang="es-PA" sz="2500" dirty="0">
                <a:latin typeface="Berlin Sans FB" panose="020E0602020502020306" pitchFamily="34" charset="0"/>
              </a:rPr>
              <a:t>Santa Faustina nació en Polonia en 1905</a:t>
            </a:r>
          </a:p>
          <a:p>
            <a:r>
              <a:rPr lang="es-PA" sz="2500" dirty="0">
                <a:latin typeface="Berlin Sans FB" panose="020E0602020502020306" pitchFamily="34" charset="0"/>
              </a:rPr>
              <a:t>- A sus 7 años escucha por primera vez la voz de Dios que la invitaba a una vida más perfecta</a:t>
            </a:r>
          </a:p>
          <a:p>
            <a:r>
              <a:rPr lang="es-PA" sz="2500" dirty="0">
                <a:latin typeface="Berlin Sans FB" panose="020E0602020502020306" pitchFamily="34" charset="0"/>
              </a:rPr>
              <a:t>- A sus 15 años comienza a trabajar como empleada doméstica y siente fuertemente el llamado a la vocación religiosa, pero sus padres se niegan.</a:t>
            </a:r>
          </a:p>
          <a:p>
            <a:endParaRPr lang="en-US" dirty="0"/>
          </a:p>
        </p:txBody>
      </p:sp>
      <p:pic>
        <p:nvPicPr>
          <p:cNvPr id="4" name="Picture 6">
            <a:extLst>
              <a:ext uri="{FF2B5EF4-FFF2-40B4-BE49-F238E27FC236}">
                <a16:creationId xmlns:a16="http://schemas.microsoft.com/office/drawing/2014/main" id="{09E29FB9-E609-4B5A-9DF0-2DF89447F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070" y="4282196"/>
            <a:ext cx="4850167" cy="255139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02E7A0-C5C1-434F-91DA-5E37D94FEA8A}"/>
              </a:ext>
            </a:extLst>
          </p:cNvPr>
          <p:cNvSpPr txBox="1"/>
          <p:nvPr/>
        </p:nvSpPr>
        <p:spPr>
          <a:xfrm>
            <a:off x="419470" y="4951756"/>
            <a:ext cx="3657600" cy="1631216"/>
          </a:xfrm>
          <a:prstGeom prst="rect">
            <a:avLst/>
          </a:prstGeom>
          <a:noFill/>
        </p:spPr>
        <p:txBody>
          <a:bodyPr wrap="square">
            <a:spAutoFit/>
          </a:bodyPr>
          <a:lstStyle/>
          <a:p>
            <a:r>
              <a:rPr lang="en-US" sz="1800" dirty="0">
                <a:latin typeface="Berlin Sans FB" panose="020E0602020502020306" pitchFamily="34" charset="0"/>
              </a:rPr>
              <a:t>- </a:t>
            </a:r>
            <a:r>
              <a:rPr lang="es-CL" sz="2500" dirty="0">
                <a:latin typeface="Berlin Sans FB" panose="020E0602020502020306" pitchFamily="34" charset="0"/>
              </a:rPr>
              <a:t>A pesar de todo, unos años más tarde, Faustina dejó a su familia y se hizo religiosa.</a:t>
            </a:r>
            <a:endParaRPr lang="es-CL" sz="2500" dirty="0"/>
          </a:p>
        </p:txBody>
      </p:sp>
      <p:sp>
        <p:nvSpPr>
          <p:cNvPr id="5" name="TextBox 4">
            <a:extLst>
              <a:ext uri="{FF2B5EF4-FFF2-40B4-BE49-F238E27FC236}">
                <a16:creationId xmlns:a16="http://schemas.microsoft.com/office/drawing/2014/main" id="{C2A15601-769D-0C7C-B2C4-38311D6C9530}"/>
              </a:ext>
            </a:extLst>
          </p:cNvPr>
          <p:cNvSpPr txBox="1"/>
          <p:nvPr/>
        </p:nvSpPr>
        <p:spPr>
          <a:xfrm>
            <a:off x="216763" y="1090636"/>
            <a:ext cx="2404808" cy="477054"/>
          </a:xfrm>
          <a:prstGeom prst="rect">
            <a:avLst/>
          </a:prstGeom>
          <a:noFill/>
        </p:spPr>
        <p:txBody>
          <a:bodyPr wrap="square" rtlCol="0">
            <a:spAutoFit/>
          </a:bodyPr>
          <a:lstStyle/>
          <a:p>
            <a:pPr algn="ctr"/>
            <a:r>
              <a:rPr lang="en-US" sz="2500" dirty="0">
                <a:latin typeface="Berlin Sans FB" panose="020E0602020502020306" pitchFamily="34" charset="0"/>
              </a:rPr>
              <a:t>SU HISTORIA:</a:t>
            </a:r>
          </a:p>
        </p:txBody>
      </p:sp>
    </p:spTree>
    <p:extLst>
      <p:ext uri="{BB962C8B-B14F-4D97-AF65-F5344CB8AC3E}">
        <p14:creationId xmlns:p14="http://schemas.microsoft.com/office/powerpoint/2010/main" val="2692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wheel(1)">
                                      <p:cBhvr>
                                        <p:cTn id="11" dur="20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79899" y="-48380"/>
            <a:ext cx="8839200"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cs typeface="Times New Roman" panose="02020603050405020304" pitchFamily="18" charset="0"/>
              </a:rPr>
              <a:t>Domingo de la Divina Misericordia</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BAE6330-688F-488A-8FF9-AD85260EF310}"/>
              </a:ext>
            </a:extLst>
          </p:cNvPr>
          <p:cNvSpPr txBox="1"/>
          <p:nvPr/>
        </p:nvSpPr>
        <p:spPr>
          <a:xfrm>
            <a:off x="3780822" y="610515"/>
            <a:ext cx="5444970" cy="3877985"/>
          </a:xfrm>
          <a:prstGeom prst="rect">
            <a:avLst/>
          </a:prstGeom>
          <a:noFill/>
        </p:spPr>
        <p:txBody>
          <a:bodyPr wrap="square" rtlCol="0">
            <a:spAutoFit/>
          </a:bodyPr>
          <a:lstStyle/>
          <a:p>
            <a:r>
              <a:rPr lang="en-US" sz="2500" dirty="0">
                <a:latin typeface="Berlin Sans FB" panose="020E0602020502020306" pitchFamily="34" charset="0"/>
              </a:rPr>
              <a:t>-</a:t>
            </a:r>
            <a:r>
              <a:rPr lang="es-BO" sz="2500" dirty="0">
                <a:latin typeface="Berlin Sans FB" panose="020E0602020502020306" pitchFamily="34" charset="0"/>
              </a:rPr>
              <a:t>Jesús, se le presentó a Sor Faustina y le dijo que a las </a:t>
            </a:r>
            <a:r>
              <a:rPr lang="es-BO" sz="2800" dirty="0">
                <a:solidFill>
                  <a:srgbClr val="FF0000"/>
                </a:solidFill>
                <a:latin typeface="Berlin Sans FB" panose="020E0602020502020306" pitchFamily="34" charset="0"/>
              </a:rPr>
              <a:t>3</a:t>
            </a:r>
            <a:r>
              <a:rPr lang="es-BO" sz="2500" dirty="0">
                <a:latin typeface="Berlin Sans FB" panose="020E0602020502020306" pitchFamily="34" charset="0"/>
              </a:rPr>
              <a:t> de la tarde, es la hora de la gran misericordia…a esa hora murió Jesús.</a:t>
            </a:r>
          </a:p>
          <a:p>
            <a:r>
              <a:rPr lang="es-BO" sz="2500" dirty="0">
                <a:latin typeface="Berlin Sans FB" panose="020E0602020502020306" pitchFamily="34" charset="0"/>
              </a:rPr>
              <a:t>-De su corazón salieron dos rayos: uno rojo y uno blanco; simbolizando la Sangre y el agua que brotaron de su costado.</a:t>
            </a:r>
          </a:p>
          <a:p>
            <a:endParaRPr lang="es-BO" sz="2500" dirty="0">
              <a:latin typeface="Berlin Sans FB" panose="020E0602020502020306" pitchFamily="34" charset="0"/>
            </a:endParaRPr>
          </a:p>
          <a:p>
            <a:endParaRPr lang="en-US" dirty="0"/>
          </a:p>
        </p:txBody>
      </p:sp>
      <p:pic>
        <p:nvPicPr>
          <p:cNvPr id="6" name="Picture 5">
            <a:extLst>
              <a:ext uri="{FF2B5EF4-FFF2-40B4-BE49-F238E27FC236}">
                <a16:creationId xmlns:a16="http://schemas.microsoft.com/office/drawing/2014/main" id="{0FB0006E-927E-4CA7-98DD-33CB8D1B944D}"/>
              </a:ext>
            </a:extLst>
          </p:cNvPr>
          <p:cNvPicPr>
            <a:picLocks noChangeAspect="1"/>
          </p:cNvPicPr>
          <p:nvPr/>
        </p:nvPicPr>
        <p:blipFill>
          <a:blip r:embed="rId2"/>
          <a:stretch>
            <a:fillRect/>
          </a:stretch>
        </p:blipFill>
        <p:spPr>
          <a:xfrm>
            <a:off x="112363" y="764403"/>
            <a:ext cx="3693851" cy="2925390"/>
          </a:xfrm>
          <a:prstGeom prst="rect">
            <a:avLst/>
          </a:prstGeom>
        </p:spPr>
      </p:pic>
      <p:sp>
        <p:nvSpPr>
          <p:cNvPr id="14" name="TextBox 13">
            <a:extLst>
              <a:ext uri="{FF2B5EF4-FFF2-40B4-BE49-F238E27FC236}">
                <a16:creationId xmlns:a16="http://schemas.microsoft.com/office/drawing/2014/main" id="{14BDE71F-A406-41C0-BF9F-09120E245AFE}"/>
              </a:ext>
            </a:extLst>
          </p:cNvPr>
          <p:cNvSpPr txBox="1"/>
          <p:nvPr/>
        </p:nvSpPr>
        <p:spPr>
          <a:xfrm>
            <a:off x="225656" y="4057436"/>
            <a:ext cx="5674310" cy="2400657"/>
          </a:xfrm>
          <a:prstGeom prst="rect">
            <a:avLst/>
          </a:prstGeom>
          <a:noFill/>
        </p:spPr>
        <p:txBody>
          <a:bodyPr wrap="square">
            <a:spAutoFit/>
          </a:bodyPr>
          <a:lstStyle/>
          <a:p>
            <a:r>
              <a:rPr lang="en-US" sz="1800" dirty="0">
                <a:latin typeface="Berlin Sans FB" panose="020E0602020502020306" pitchFamily="34" charset="0"/>
              </a:rPr>
              <a:t>-</a:t>
            </a:r>
            <a:r>
              <a:rPr lang="es-PR" sz="2500" dirty="0">
                <a:latin typeface="Berlin Sans FB" panose="020E0602020502020306" pitchFamily="34" charset="0"/>
              </a:rPr>
              <a:t>Jesús le dijo a Sor Faustina: Hija mía, pinta un cuadro de acuerdo a lo que ves y coloca: </a:t>
            </a:r>
            <a:r>
              <a:rPr lang="es-PR" sz="2500" dirty="0">
                <a:solidFill>
                  <a:srgbClr val="FF0000"/>
                </a:solidFill>
                <a:latin typeface="Berlin Sans FB" panose="020E0602020502020306" pitchFamily="34" charset="0"/>
              </a:rPr>
              <a:t>“JESUS EN TI CONFIO”</a:t>
            </a:r>
            <a:r>
              <a:rPr lang="es-PR" sz="2500" dirty="0">
                <a:latin typeface="Berlin Sans FB" panose="020E0602020502020306" pitchFamily="34" charset="0"/>
              </a:rPr>
              <a:t>.</a:t>
            </a:r>
            <a:r>
              <a:rPr lang="es-PR" sz="2500" dirty="0">
                <a:solidFill>
                  <a:srgbClr val="FF0000"/>
                </a:solidFill>
                <a:latin typeface="Berlin Sans FB" panose="020E0602020502020306" pitchFamily="34" charset="0"/>
              </a:rPr>
              <a:t> </a:t>
            </a:r>
          </a:p>
          <a:p>
            <a:endParaRPr lang="es-PR" sz="2500" dirty="0">
              <a:solidFill>
                <a:srgbClr val="FF0000"/>
              </a:solidFill>
              <a:latin typeface="Berlin Sans FB" panose="020E0602020502020306" pitchFamily="34" charset="0"/>
            </a:endParaRPr>
          </a:p>
          <a:p>
            <a:r>
              <a:rPr lang="es-PR" sz="2500" dirty="0">
                <a:latin typeface="Berlin Sans FB" panose="020E0602020502020306" pitchFamily="34" charset="0"/>
              </a:rPr>
              <a:t>Jesús prometió grandes bendiciones para quien tenga esta imagen y la venere.</a:t>
            </a:r>
          </a:p>
        </p:txBody>
      </p:sp>
      <p:pic>
        <p:nvPicPr>
          <p:cNvPr id="2056" name="Picture 8">
            <a:extLst>
              <a:ext uri="{FF2B5EF4-FFF2-40B4-BE49-F238E27FC236}">
                <a16:creationId xmlns:a16="http://schemas.microsoft.com/office/drawing/2014/main" id="{8EFC79F6-B5F3-4219-83CC-533A57DA59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26" y="3581400"/>
            <a:ext cx="274321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5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barn(inVertical)">
                                      <p:cBhvr>
                                        <p:cTn id="19" dur="500"/>
                                        <p:tgtEl>
                                          <p:spTgt spid="20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41541" y="466725"/>
            <a:ext cx="9144000" cy="1138773"/>
          </a:xfrm>
          <a:prstGeom prst="rect">
            <a:avLst/>
          </a:prstGeom>
          <a:noFill/>
        </p:spPr>
        <p:txBody>
          <a:bodyPr wrap="square" rtlCol="0">
            <a:spAutoFit/>
          </a:bodyPr>
          <a:lstStyle/>
          <a:p>
            <a:pPr algn="ctr"/>
            <a:r>
              <a:rPr lang="en-US" sz="3000" b="1" dirty="0" err="1">
                <a:solidFill>
                  <a:srgbClr val="FF0000"/>
                </a:solidFill>
                <a:latin typeface="Times New Roman" panose="02020603050405020304" pitchFamily="18" charset="0"/>
                <a:cs typeface="Times New Roman" panose="02020603050405020304" pitchFamily="18" charset="0"/>
              </a:rPr>
              <a:t>Evangelio</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Según</a:t>
            </a:r>
            <a:r>
              <a:rPr lang="en-US" sz="3000" b="1" dirty="0">
                <a:solidFill>
                  <a:srgbClr val="FF0000"/>
                </a:solidFill>
                <a:latin typeface="Times New Roman" panose="02020603050405020304" pitchFamily="18" charset="0"/>
                <a:cs typeface="Times New Roman" panose="02020603050405020304" pitchFamily="18" charset="0"/>
              </a:rPr>
              <a:t> </a:t>
            </a:r>
            <a:r>
              <a:rPr lang="es-PA" sz="3000" b="1" dirty="0">
                <a:solidFill>
                  <a:srgbClr val="FF0000"/>
                </a:solidFill>
                <a:latin typeface="Times New Roman" panose="02020603050405020304" pitchFamily="18" charset="0"/>
                <a:cs typeface="Times New Roman" panose="02020603050405020304" pitchFamily="18" charset="0"/>
              </a:rPr>
              <a:t>Juan 20, 19-31</a:t>
            </a:r>
            <a:endParaRPr lang="en-US" sz="3000" b="1" dirty="0">
              <a:solidFill>
                <a:srgbClr val="FF0000"/>
              </a:solidFill>
              <a:latin typeface="Times New Roman" panose="02020603050405020304" pitchFamily="18" charset="0"/>
              <a:cs typeface="Times New Roman" panose="02020603050405020304" pitchFamily="18" charset="0"/>
            </a:endParaRPr>
          </a:p>
          <a:p>
            <a:pPr algn="ctr"/>
            <a:endParaRPr lang="en-US" sz="1000" b="1" dirty="0">
              <a:solidFill>
                <a:srgbClr val="FF0000"/>
              </a:solidFill>
              <a:latin typeface="Times New Roman" panose="02020603050405020304" pitchFamily="18" charset="0"/>
              <a:cs typeface="Times New Roman" panose="02020603050405020304" pitchFamily="18" charset="0"/>
            </a:endParaRPr>
          </a:p>
          <a:p>
            <a:pPr algn="ctr"/>
            <a:r>
              <a:rPr lang="es-PA" sz="2800" b="1" dirty="0">
                <a:latin typeface="Arial Black" panose="020B0A04020102020204" pitchFamily="34" charset="0"/>
                <a:cs typeface="Times New Roman" panose="02020603050405020304" pitchFamily="18" charset="0"/>
              </a:rPr>
              <a:t>Al anochecer del día de la resurrección</a:t>
            </a:r>
            <a:r>
              <a:rPr lang="en-US" sz="2800" b="1" dirty="0">
                <a:latin typeface="Arial Black" panose="020B0A0402010202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2EA0148D-B041-45E2-B604-E52D14C7AC82}"/>
              </a:ext>
            </a:extLst>
          </p:cNvPr>
          <p:cNvPicPr>
            <a:picLocks noChangeAspect="1"/>
          </p:cNvPicPr>
          <p:nvPr/>
        </p:nvPicPr>
        <p:blipFill>
          <a:blip r:embed="rId2"/>
          <a:stretch>
            <a:fillRect/>
          </a:stretch>
        </p:blipFill>
        <p:spPr>
          <a:xfrm>
            <a:off x="288636" y="1985639"/>
            <a:ext cx="8649810" cy="4872361"/>
          </a:xfrm>
          <a:prstGeom prst="rect">
            <a:avLst/>
          </a:prstGeom>
        </p:spPr>
      </p:pic>
    </p:spTree>
    <p:extLst>
      <p:ext uri="{BB962C8B-B14F-4D97-AF65-F5344CB8AC3E}">
        <p14:creationId xmlns:p14="http://schemas.microsoft.com/office/powerpoint/2010/main" val="287782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304800" y="-59068"/>
            <a:ext cx="8839200" cy="1169551"/>
          </a:xfrm>
          <a:prstGeom prst="rect">
            <a:avLst/>
          </a:prstGeom>
          <a:noFill/>
        </p:spPr>
        <p:txBody>
          <a:bodyPr wrap="square" rtlCol="0">
            <a:spAutoFit/>
          </a:bodyPr>
          <a:lstStyle/>
          <a:p>
            <a:pPr algn="ctr"/>
            <a:r>
              <a:rPr lang="en-US" sz="3500" b="1" dirty="0" err="1">
                <a:solidFill>
                  <a:srgbClr val="FF0000"/>
                </a:solidFill>
                <a:latin typeface="Times New Roman" panose="02020603050405020304" pitchFamily="18" charset="0"/>
                <a:cs typeface="Times New Roman" panose="02020603050405020304" pitchFamily="18" charset="0"/>
              </a:rPr>
              <a:t>Coronilla</a:t>
            </a:r>
            <a:r>
              <a:rPr lang="en-US" sz="3500" b="1" dirty="0">
                <a:solidFill>
                  <a:srgbClr val="FF0000"/>
                </a:solidFill>
                <a:latin typeface="Times New Roman" panose="02020603050405020304" pitchFamily="18" charset="0"/>
                <a:cs typeface="Times New Roman" panose="02020603050405020304" pitchFamily="18" charset="0"/>
              </a:rPr>
              <a:t> y Fiesta de la Divina Misericordia</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BAE6330-688F-488A-8FF9-AD85260EF310}"/>
              </a:ext>
            </a:extLst>
          </p:cNvPr>
          <p:cNvSpPr txBox="1"/>
          <p:nvPr/>
        </p:nvSpPr>
        <p:spPr>
          <a:xfrm>
            <a:off x="4244174" y="598944"/>
            <a:ext cx="4759170" cy="2677656"/>
          </a:xfrm>
          <a:prstGeom prst="rect">
            <a:avLst/>
          </a:prstGeom>
          <a:noFill/>
        </p:spPr>
        <p:txBody>
          <a:bodyPr wrap="square" rtlCol="0">
            <a:spAutoFit/>
          </a:bodyPr>
          <a:lstStyle/>
          <a:p>
            <a:pPr algn="just"/>
            <a:r>
              <a:rPr lang="en-US" sz="2500" dirty="0">
                <a:latin typeface="Berlin Sans FB" panose="020E0602020502020306" pitchFamily="34" charset="0"/>
              </a:rPr>
              <a:t>-</a:t>
            </a:r>
            <a:r>
              <a:rPr lang="es-ES" sz="2500" dirty="0">
                <a:latin typeface="Berlin Sans FB" panose="020E0602020502020306" pitchFamily="34" charset="0"/>
              </a:rPr>
              <a:t>Jesús, también le pidió que se rezara a las </a:t>
            </a:r>
            <a:r>
              <a:rPr lang="es-ES" sz="2500" dirty="0">
                <a:solidFill>
                  <a:srgbClr val="FF0000"/>
                </a:solidFill>
                <a:latin typeface="Berlin Sans FB" panose="020E0602020502020306" pitchFamily="34" charset="0"/>
              </a:rPr>
              <a:t>3 de la tarde </a:t>
            </a:r>
            <a:r>
              <a:rPr lang="es-ES" sz="2500" dirty="0">
                <a:latin typeface="Berlin Sans FB" panose="020E0602020502020306" pitchFamily="34" charset="0"/>
              </a:rPr>
              <a:t>la Coronilla de la Divina Misericordia y que el 2do Domingo de Pascua se haga una GRAN FIESTA. La Fiesta de la Divina Misericordia.</a:t>
            </a:r>
          </a:p>
          <a:p>
            <a:endParaRPr lang="en-US" dirty="0"/>
          </a:p>
        </p:txBody>
      </p:sp>
      <p:pic>
        <p:nvPicPr>
          <p:cNvPr id="8" name="Picture 7">
            <a:extLst>
              <a:ext uri="{FF2B5EF4-FFF2-40B4-BE49-F238E27FC236}">
                <a16:creationId xmlns:a16="http://schemas.microsoft.com/office/drawing/2014/main" id="{3CEED1A2-2E6D-4A61-97DB-81B3DC6F6068}"/>
              </a:ext>
            </a:extLst>
          </p:cNvPr>
          <p:cNvPicPr>
            <a:picLocks noChangeAspect="1"/>
          </p:cNvPicPr>
          <p:nvPr/>
        </p:nvPicPr>
        <p:blipFill>
          <a:blip r:embed="rId2"/>
          <a:stretch>
            <a:fillRect/>
          </a:stretch>
        </p:blipFill>
        <p:spPr>
          <a:xfrm>
            <a:off x="191560" y="685800"/>
            <a:ext cx="3676650" cy="5305425"/>
          </a:xfrm>
          <a:prstGeom prst="rect">
            <a:avLst/>
          </a:prstGeom>
        </p:spPr>
      </p:pic>
      <p:sp>
        <p:nvSpPr>
          <p:cNvPr id="10" name="TextBox 9">
            <a:extLst>
              <a:ext uri="{FF2B5EF4-FFF2-40B4-BE49-F238E27FC236}">
                <a16:creationId xmlns:a16="http://schemas.microsoft.com/office/drawing/2014/main" id="{1686FAFF-A1B7-47D9-8710-0D9C2E1B0665}"/>
              </a:ext>
            </a:extLst>
          </p:cNvPr>
          <p:cNvSpPr txBox="1"/>
          <p:nvPr/>
        </p:nvSpPr>
        <p:spPr>
          <a:xfrm>
            <a:off x="4220314" y="3084760"/>
            <a:ext cx="4759170" cy="2400657"/>
          </a:xfrm>
          <a:prstGeom prst="rect">
            <a:avLst/>
          </a:prstGeom>
          <a:noFill/>
        </p:spPr>
        <p:txBody>
          <a:bodyPr wrap="square" rtlCol="0">
            <a:spAutoFit/>
          </a:bodyPr>
          <a:lstStyle/>
          <a:p>
            <a:pPr algn="just"/>
            <a:r>
              <a:rPr lang="es-CL" sz="2500" dirty="0">
                <a:latin typeface="Berlin Sans FB" panose="020E0602020502020306" pitchFamily="34" charset="0"/>
              </a:rPr>
              <a:t>En esta fiesta celebramos </a:t>
            </a:r>
            <a:r>
              <a:rPr lang="es-CL" sz="2500" dirty="0">
                <a:solidFill>
                  <a:srgbClr val="FF0000"/>
                </a:solidFill>
                <a:latin typeface="Berlin Sans FB" panose="020E0602020502020306" pitchFamily="34" charset="0"/>
              </a:rPr>
              <a:t>el Amor y la Misericordia</a:t>
            </a:r>
            <a:r>
              <a:rPr lang="es-CL" sz="2500" dirty="0">
                <a:latin typeface="Berlin Sans FB" panose="020E0602020502020306" pitchFamily="34" charset="0"/>
              </a:rPr>
              <a:t> que Jesús nos tiene y es una invitación a compartir su misericordia con los demás, especialmente con los que más nos necesitan.</a:t>
            </a:r>
          </a:p>
        </p:txBody>
      </p:sp>
      <p:pic>
        <p:nvPicPr>
          <p:cNvPr id="12" name="Picture 11">
            <a:extLst>
              <a:ext uri="{FF2B5EF4-FFF2-40B4-BE49-F238E27FC236}">
                <a16:creationId xmlns:a16="http://schemas.microsoft.com/office/drawing/2014/main" id="{C59A0EF1-13A0-41EA-B175-014AE90E0C11}"/>
              </a:ext>
            </a:extLst>
          </p:cNvPr>
          <p:cNvPicPr>
            <a:picLocks noChangeAspect="1"/>
          </p:cNvPicPr>
          <p:nvPr/>
        </p:nvPicPr>
        <p:blipFill>
          <a:blip r:embed="rId3"/>
          <a:stretch>
            <a:fillRect/>
          </a:stretch>
        </p:blipFill>
        <p:spPr>
          <a:xfrm>
            <a:off x="3882266" y="5466459"/>
            <a:ext cx="1799944" cy="1268465"/>
          </a:xfrm>
          <a:prstGeom prst="rect">
            <a:avLst/>
          </a:prstGeom>
        </p:spPr>
      </p:pic>
      <p:pic>
        <p:nvPicPr>
          <p:cNvPr id="15" name="Picture 14">
            <a:extLst>
              <a:ext uri="{FF2B5EF4-FFF2-40B4-BE49-F238E27FC236}">
                <a16:creationId xmlns:a16="http://schemas.microsoft.com/office/drawing/2014/main" id="{9715ED28-892C-4600-BA35-5497A26A8753}"/>
              </a:ext>
            </a:extLst>
          </p:cNvPr>
          <p:cNvPicPr>
            <a:picLocks noChangeAspect="1"/>
          </p:cNvPicPr>
          <p:nvPr/>
        </p:nvPicPr>
        <p:blipFill>
          <a:blip r:embed="rId4"/>
          <a:stretch>
            <a:fillRect/>
          </a:stretch>
        </p:blipFill>
        <p:spPr>
          <a:xfrm>
            <a:off x="5767994" y="5512290"/>
            <a:ext cx="1913956" cy="1268465"/>
          </a:xfrm>
          <a:prstGeom prst="rect">
            <a:avLst/>
          </a:prstGeom>
        </p:spPr>
      </p:pic>
      <p:pic>
        <p:nvPicPr>
          <p:cNvPr id="17" name="Picture 16">
            <a:extLst>
              <a:ext uri="{FF2B5EF4-FFF2-40B4-BE49-F238E27FC236}">
                <a16:creationId xmlns:a16="http://schemas.microsoft.com/office/drawing/2014/main" id="{9549F982-DF6F-4BB3-8E8A-A013BCA40523}"/>
              </a:ext>
            </a:extLst>
          </p:cNvPr>
          <p:cNvPicPr>
            <a:picLocks noChangeAspect="1"/>
          </p:cNvPicPr>
          <p:nvPr/>
        </p:nvPicPr>
        <p:blipFill>
          <a:blip r:embed="rId5"/>
          <a:stretch>
            <a:fillRect/>
          </a:stretch>
        </p:blipFill>
        <p:spPr>
          <a:xfrm>
            <a:off x="7767735" y="5367659"/>
            <a:ext cx="1264214" cy="1466063"/>
          </a:xfrm>
          <a:prstGeom prst="rect">
            <a:avLst/>
          </a:prstGeom>
        </p:spPr>
      </p:pic>
    </p:spTree>
    <p:extLst>
      <p:ext uri="{BB962C8B-B14F-4D97-AF65-F5344CB8AC3E}">
        <p14:creationId xmlns:p14="http://schemas.microsoft.com/office/powerpoint/2010/main" val="18137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CBFB152-674D-425B-B6DC-C9B2F6A92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8" y="85725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19C5D1-7E39-4F4D-B3D3-8DE998C01C74}"/>
              </a:ext>
            </a:extLst>
          </p:cNvPr>
          <p:cNvSpPr txBox="1"/>
          <p:nvPr/>
        </p:nvSpPr>
        <p:spPr>
          <a:xfrm>
            <a:off x="5334000" y="959093"/>
            <a:ext cx="3546662" cy="4939814"/>
          </a:xfrm>
          <a:prstGeom prst="rect">
            <a:avLst/>
          </a:prstGeom>
          <a:noFill/>
        </p:spPr>
        <p:txBody>
          <a:bodyPr wrap="square">
            <a:spAutoFit/>
          </a:bodyPr>
          <a:lstStyle/>
          <a:p>
            <a:pPr algn="ctr"/>
            <a:r>
              <a:rPr lang="es-ES" sz="2100" b="1" dirty="0">
                <a:solidFill>
                  <a:srgbClr val="000000"/>
                </a:solidFill>
                <a:latin typeface="Times New Roman" panose="02020603050405020304" pitchFamily="18" charset="0"/>
              </a:rPr>
              <a:t>Expiraste, Jesús, pero la fuente de vida brotó para las almas y el mar de misericordia se abrió para el mundo entero. Oh fuente de vida, insondable Misericordia Divina, abarca al mundo entero y derrámate sobre nosotros (Diario, 1319).</a:t>
            </a:r>
            <a:br>
              <a:rPr lang="es-ES" sz="2100" b="1" dirty="0"/>
            </a:br>
            <a:endParaRPr lang="es-ES" sz="2100" b="1" dirty="0"/>
          </a:p>
          <a:p>
            <a:pPr algn="ctr"/>
            <a:r>
              <a:rPr lang="es-ES" sz="2100" b="1" dirty="0">
                <a:solidFill>
                  <a:srgbClr val="FF0000"/>
                </a:solidFill>
                <a:latin typeface="Times New Roman" panose="02020603050405020304" pitchFamily="18" charset="0"/>
              </a:rPr>
              <a:t>Oh Sangre y Agua que brotaste del Corazón de Jesús, como una Fuente de Misericordia para nosotros, en Ti confío </a:t>
            </a:r>
            <a:endParaRPr lang="en-US" sz="2100" b="1" dirty="0">
              <a:solidFill>
                <a:srgbClr val="FF0000"/>
              </a:solidFill>
            </a:endParaRPr>
          </a:p>
        </p:txBody>
      </p:sp>
    </p:spTree>
    <p:extLst>
      <p:ext uri="{BB962C8B-B14F-4D97-AF65-F5344CB8AC3E}">
        <p14:creationId xmlns:p14="http://schemas.microsoft.com/office/powerpoint/2010/main" val="2058045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Picture 30">
            <a:extLst>
              <a:ext uri="{FF2B5EF4-FFF2-40B4-BE49-F238E27FC236}">
                <a16:creationId xmlns:a16="http://schemas.microsoft.com/office/drawing/2014/main" id="{15815EDD-0A0A-4E20-8072-6EECD5163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A699C7A-E2D3-442B-B5B5-013631E82FDD}"/>
              </a:ext>
            </a:extLst>
          </p:cNvPr>
          <p:cNvSpPr txBox="1"/>
          <p:nvPr/>
        </p:nvSpPr>
        <p:spPr>
          <a:xfrm>
            <a:off x="3124200" y="2276897"/>
            <a:ext cx="7593376" cy="553998"/>
          </a:xfrm>
          <a:prstGeom prst="rect">
            <a:avLst/>
          </a:prstGeom>
          <a:noFill/>
        </p:spPr>
        <p:txBody>
          <a:bodyPr wrap="square" rtlCol="0">
            <a:spAutoFit/>
          </a:bodyPr>
          <a:lstStyle/>
          <a:p>
            <a:pPr algn="ctr"/>
            <a:r>
              <a:rPr lang="en-US" sz="3000" dirty="0">
                <a:solidFill>
                  <a:srgbClr val="C00000"/>
                </a:solidFill>
                <a:latin typeface="Arial Black" panose="020B0A04020102020204" pitchFamily="34" charset="0"/>
              </a:rPr>
              <a:t>PADRENUESTRO</a:t>
            </a:r>
          </a:p>
        </p:txBody>
      </p:sp>
      <p:pic>
        <p:nvPicPr>
          <p:cNvPr id="23" name="Picture 22">
            <a:extLst>
              <a:ext uri="{FF2B5EF4-FFF2-40B4-BE49-F238E27FC236}">
                <a16:creationId xmlns:a16="http://schemas.microsoft.com/office/drawing/2014/main" id="{A908A876-0E59-4883-BFC1-426711991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273" y="3893659"/>
            <a:ext cx="1178026" cy="1086729"/>
          </a:xfrm>
          <a:prstGeom prst="rect">
            <a:avLst/>
          </a:prstGeom>
        </p:spPr>
      </p:pic>
      <p:sp>
        <p:nvSpPr>
          <p:cNvPr id="24" name="TextBox 23">
            <a:extLst>
              <a:ext uri="{FF2B5EF4-FFF2-40B4-BE49-F238E27FC236}">
                <a16:creationId xmlns:a16="http://schemas.microsoft.com/office/drawing/2014/main" id="{8E9FDFAA-4363-41D6-BD27-FBE295046160}"/>
              </a:ext>
            </a:extLst>
          </p:cNvPr>
          <p:cNvSpPr txBox="1"/>
          <p:nvPr/>
        </p:nvSpPr>
        <p:spPr>
          <a:xfrm>
            <a:off x="3429000" y="4569928"/>
            <a:ext cx="7593376" cy="553998"/>
          </a:xfrm>
          <a:prstGeom prst="rect">
            <a:avLst/>
          </a:prstGeom>
          <a:noFill/>
        </p:spPr>
        <p:txBody>
          <a:bodyPr wrap="square" rtlCol="0">
            <a:spAutoFit/>
          </a:bodyPr>
          <a:lstStyle/>
          <a:p>
            <a:pPr algn="ctr"/>
            <a:r>
              <a:rPr lang="en-US" sz="3000" dirty="0">
                <a:solidFill>
                  <a:srgbClr val="00B0F0"/>
                </a:solidFill>
                <a:latin typeface="Arial Black" panose="020B0A04020102020204" pitchFamily="34" charset="0"/>
              </a:rPr>
              <a:t>AVE MARIA</a:t>
            </a:r>
          </a:p>
        </p:txBody>
      </p:sp>
      <p:sp>
        <p:nvSpPr>
          <p:cNvPr id="6" name="AutoShape 14">
            <a:extLst>
              <a:ext uri="{FF2B5EF4-FFF2-40B4-BE49-F238E27FC236}">
                <a16:creationId xmlns:a16="http://schemas.microsoft.com/office/drawing/2014/main" id="{46F7B5A7-A97D-4A56-817D-1CF8DE3E6A8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35" name="Picture 8">
            <a:extLst>
              <a:ext uri="{FF2B5EF4-FFF2-40B4-BE49-F238E27FC236}">
                <a16:creationId xmlns:a16="http://schemas.microsoft.com/office/drawing/2014/main" id="{288E6AAD-3E13-421D-B409-4C68C71F05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0124" y="1500106"/>
            <a:ext cx="1097017" cy="8290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435A1CC-648D-4DAB-ABD3-0ED76EB26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082" y="1353315"/>
            <a:ext cx="3752842" cy="375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8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0" y="1549237"/>
            <a:ext cx="1166037" cy="12970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002" y="857250"/>
            <a:ext cx="2378798" cy="25958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115" y="857250"/>
            <a:ext cx="2394816" cy="259584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247" y="856382"/>
            <a:ext cx="2353562" cy="25958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02" y="3428650"/>
            <a:ext cx="2196509" cy="247415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562" y="3440871"/>
            <a:ext cx="2233382" cy="247415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0496" y="3418566"/>
            <a:ext cx="2265189" cy="247415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32237" y="3424970"/>
            <a:ext cx="2233382" cy="2454265"/>
          </a:xfrm>
          <a:prstGeom prst="rect">
            <a:avLst/>
          </a:prstGeom>
        </p:spPr>
      </p:pic>
    </p:spTree>
    <p:extLst>
      <p:ext uri="{BB962C8B-B14F-4D97-AF65-F5344CB8AC3E}">
        <p14:creationId xmlns:p14="http://schemas.microsoft.com/office/powerpoint/2010/main" val="192495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2322566" cy="25321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565" y="857250"/>
            <a:ext cx="2313458" cy="25321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132" y="857250"/>
            <a:ext cx="2345492" cy="253218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0623" y="857250"/>
            <a:ext cx="2170784" cy="253218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389434"/>
            <a:ext cx="2322566" cy="253682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4838" y="3384793"/>
            <a:ext cx="2348912" cy="2536826"/>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7404" y="3390823"/>
            <a:ext cx="2331184" cy="252615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8588" y="3384794"/>
            <a:ext cx="2195949" cy="2526157"/>
          </a:xfrm>
          <a:prstGeom prst="rect">
            <a:avLst/>
          </a:prstGeom>
        </p:spPr>
      </p:pic>
    </p:spTree>
    <p:extLst>
      <p:ext uri="{BB962C8B-B14F-4D97-AF65-F5344CB8AC3E}">
        <p14:creationId xmlns:p14="http://schemas.microsoft.com/office/powerpoint/2010/main" val="28951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1"/>
            <a:ext cx="2340698" cy="25652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698" y="852690"/>
            <a:ext cx="2334110" cy="25743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988" y="852690"/>
            <a:ext cx="2340698" cy="256362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890" y="857250"/>
            <a:ext cx="2334110" cy="2573507"/>
          </a:xfrm>
          <a:prstGeom prst="rect">
            <a:avLst/>
          </a:prstGeom>
        </p:spPr>
      </p:pic>
      <p:sp>
        <p:nvSpPr>
          <p:cNvPr id="6" name="TextBox 5"/>
          <p:cNvSpPr txBox="1"/>
          <p:nvPr/>
        </p:nvSpPr>
        <p:spPr>
          <a:xfrm>
            <a:off x="3281288" y="4134415"/>
            <a:ext cx="3028072" cy="1188787"/>
          </a:xfrm>
          <a:prstGeom prst="rect">
            <a:avLst/>
          </a:prstGeom>
          <a:noFill/>
        </p:spPr>
        <p:txBody>
          <a:bodyPr wrap="square" rtlCol="0">
            <a:spAutoFit/>
          </a:bodyPr>
          <a:lstStyle/>
          <a:p>
            <a:r>
              <a:rPr lang="en-US" sz="7125" b="1" dirty="0">
                <a:latin typeface="Aharoni" panose="02010803020104030203" pitchFamily="2" charset="-79"/>
                <a:cs typeface="Aharoni" panose="02010803020104030203" pitchFamily="2" charset="-79"/>
              </a:rPr>
              <a:t>AMEN</a:t>
            </a:r>
          </a:p>
        </p:txBody>
      </p:sp>
    </p:spTree>
    <p:extLst>
      <p:ext uri="{BB962C8B-B14F-4D97-AF65-F5344CB8AC3E}">
        <p14:creationId xmlns:p14="http://schemas.microsoft.com/office/powerpoint/2010/main" val="278534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6396" y="178527"/>
            <a:ext cx="4196716" cy="1754326"/>
          </a:xfrm>
          <a:prstGeom prst="rect">
            <a:avLst/>
          </a:prstGeom>
          <a:noFill/>
        </p:spPr>
        <p:txBody>
          <a:bodyPr wrap="square" rtlCol="0">
            <a:spAutoFit/>
          </a:bodyPr>
          <a:lstStyle/>
          <a:p>
            <a:pPr algn="just"/>
            <a:r>
              <a:rPr lang="es-ES" b="1" dirty="0">
                <a:solidFill>
                  <a:srgbClr val="002060"/>
                </a:solidFill>
                <a:latin typeface="Arial Black" panose="020B0A04020102020204" pitchFamily="34" charset="0"/>
              </a:rPr>
              <a:t>Padre eterno, yo te ofrezco el Cuerpo, la Sangre, el Alma y la Divinidad de tu Amadísimo Hijo, Nuestro Señor Jesucristo, </a:t>
            </a:r>
          </a:p>
          <a:p>
            <a:pPr algn="just"/>
            <a:r>
              <a:rPr lang="es-ES" b="1" dirty="0">
                <a:solidFill>
                  <a:schemeClr val="accent2">
                    <a:lumMod val="75000"/>
                  </a:schemeClr>
                </a:solidFill>
                <a:latin typeface="Arial Black" panose="020B0A04020102020204" pitchFamily="34" charset="0"/>
              </a:rPr>
              <a:t>R.- Para el perdón de nuestros pecados y los del mundo entero</a:t>
            </a:r>
          </a:p>
        </p:txBody>
      </p:sp>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B6A204-5BE3-4C25-9C90-509341A141F4}"/>
              </a:ext>
            </a:extLst>
          </p:cNvPr>
          <p:cNvSpPr txBox="1"/>
          <p:nvPr/>
        </p:nvSpPr>
        <p:spPr>
          <a:xfrm>
            <a:off x="4928367" y="3720797"/>
            <a:ext cx="3227133" cy="1200329"/>
          </a:xfrm>
          <a:prstGeom prst="rect">
            <a:avLst/>
          </a:prstGeom>
          <a:noFill/>
        </p:spPr>
        <p:txBody>
          <a:bodyPr wrap="square" rtlCol="0">
            <a:spAutoFit/>
          </a:bodyPr>
          <a:lstStyle/>
          <a:p>
            <a:r>
              <a:rPr lang="en-US" sz="1350" b="1" dirty="0"/>
              <a:t>     </a:t>
            </a:r>
            <a:r>
              <a:rPr lang="en-US" b="1" dirty="0">
                <a:solidFill>
                  <a:schemeClr val="tx2">
                    <a:lumMod val="50000"/>
                  </a:schemeClr>
                </a:solidFill>
                <a:latin typeface="Arial Black" panose="020B0A04020102020204" pitchFamily="34" charset="0"/>
              </a:rPr>
              <a:t>Por </a:t>
            </a:r>
            <a:r>
              <a:rPr lang="en-US" b="1" dirty="0" err="1">
                <a:solidFill>
                  <a:schemeClr val="tx2">
                    <a:lumMod val="50000"/>
                  </a:schemeClr>
                </a:solidFill>
                <a:latin typeface="Arial Black" panose="020B0A04020102020204" pitchFamily="34" charset="0"/>
              </a:rPr>
              <a:t>su</a:t>
            </a:r>
            <a:r>
              <a:rPr lang="en-US" b="1" dirty="0">
                <a:solidFill>
                  <a:schemeClr val="tx2">
                    <a:lumMod val="50000"/>
                  </a:schemeClr>
                </a:solidFill>
                <a:latin typeface="Arial Black" panose="020B0A04020102020204" pitchFamily="34" charset="0"/>
              </a:rPr>
              <a:t> dolorosa </a:t>
            </a:r>
            <a:r>
              <a:rPr lang="en-US" b="1" dirty="0" err="1">
                <a:solidFill>
                  <a:schemeClr val="tx2">
                    <a:lumMod val="50000"/>
                  </a:schemeClr>
                </a:solidFill>
                <a:latin typeface="Arial Black" panose="020B0A04020102020204" pitchFamily="34" charset="0"/>
              </a:rPr>
              <a:t>Pasión</a:t>
            </a:r>
            <a:endParaRPr lang="en-US" b="1" dirty="0">
              <a:solidFill>
                <a:schemeClr val="tx2">
                  <a:lumMod val="50000"/>
                </a:schemeClr>
              </a:solidFill>
              <a:latin typeface="Arial Black" panose="020B0A04020102020204" pitchFamily="34" charset="0"/>
            </a:endParaRP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Ten misericordia de </a:t>
            </a:r>
            <a:r>
              <a:rPr lang="en-US" b="1" dirty="0" err="1">
                <a:solidFill>
                  <a:srgbClr val="0070C0"/>
                </a:solidFill>
                <a:latin typeface="Arial Black" panose="020B0A04020102020204" pitchFamily="34" charset="0"/>
              </a:rPr>
              <a:t>nosotros</a:t>
            </a:r>
            <a:r>
              <a:rPr lang="en-US" b="1" dirty="0">
                <a:solidFill>
                  <a:srgbClr val="0070C0"/>
                </a:solidFill>
                <a:latin typeface="Arial Black" panose="020B0A04020102020204" pitchFamily="34" charset="0"/>
              </a:rPr>
              <a:t> y del </a:t>
            </a:r>
            <a:r>
              <a:rPr lang="en-US" b="1" dirty="0" err="1">
                <a:solidFill>
                  <a:srgbClr val="0070C0"/>
                </a:solidFill>
                <a:latin typeface="Arial Black" panose="020B0A04020102020204" pitchFamily="34" charset="0"/>
              </a:rPr>
              <a:t>mundo</a:t>
            </a:r>
            <a:r>
              <a:rPr lang="en-US" b="1" dirty="0">
                <a:solidFill>
                  <a:srgbClr val="0070C0"/>
                </a:solidFill>
                <a:latin typeface="Arial Black" panose="020B0A04020102020204" pitchFamily="34" charset="0"/>
              </a:rPr>
              <a:t> </a:t>
            </a:r>
            <a:r>
              <a:rPr lang="en-US" b="1" dirty="0" err="1">
                <a:solidFill>
                  <a:srgbClr val="0070C0"/>
                </a:solidFill>
                <a:latin typeface="Arial Black" panose="020B0A04020102020204" pitchFamily="34" charset="0"/>
              </a:rPr>
              <a:t>entero</a:t>
            </a:r>
            <a:endParaRPr lang="en-US" b="1" dirty="0">
              <a:solidFill>
                <a:srgbClr val="0070C0"/>
              </a:solidFill>
              <a:latin typeface="Arial Black" panose="020B0A04020102020204" pitchFamily="34" charset="0"/>
            </a:endParaRPr>
          </a:p>
        </p:txBody>
      </p:sp>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E0FCC62-3FA9-4EF4-A487-BD2D9E110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01" y="2360982"/>
            <a:ext cx="3195882" cy="4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3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6396" y="178527"/>
            <a:ext cx="4196716" cy="1754326"/>
          </a:xfrm>
          <a:prstGeom prst="rect">
            <a:avLst/>
          </a:prstGeom>
          <a:noFill/>
        </p:spPr>
        <p:txBody>
          <a:bodyPr wrap="square" rtlCol="0">
            <a:spAutoFit/>
          </a:bodyPr>
          <a:lstStyle/>
          <a:p>
            <a:pPr algn="just"/>
            <a:r>
              <a:rPr lang="es-ES" b="1" dirty="0">
                <a:solidFill>
                  <a:srgbClr val="002060"/>
                </a:solidFill>
                <a:latin typeface="Arial Black" panose="020B0A04020102020204" pitchFamily="34" charset="0"/>
              </a:rPr>
              <a:t>Padre eterno, yo te ofrezco el Cuerpo, la Sangre, el Alma y la Divinidad de tu Amadísimo Hijo, Nuestro Señor Jesucristo, </a:t>
            </a:r>
          </a:p>
          <a:p>
            <a:pPr algn="just"/>
            <a:r>
              <a:rPr lang="es-ES" b="1" dirty="0">
                <a:solidFill>
                  <a:schemeClr val="accent2">
                    <a:lumMod val="75000"/>
                  </a:schemeClr>
                </a:solidFill>
                <a:latin typeface="Arial Black" panose="020B0A04020102020204" pitchFamily="34" charset="0"/>
              </a:rPr>
              <a:t>R.- Para el perdón de nuestros pecados y los del mundo entero</a:t>
            </a:r>
          </a:p>
        </p:txBody>
      </p:sp>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B6A204-5BE3-4C25-9C90-509341A141F4}"/>
              </a:ext>
            </a:extLst>
          </p:cNvPr>
          <p:cNvSpPr txBox="1"/>
          <p:nvPr/>
        </p:nvSpPr>
        <p:spPr>
          <a:xfrm>
            <a:off x="4928367" y="3720797"/>
            <a:ext cx="3227133" cy="1200329"/>
          </a:xfrm>
          <a:prstGeom prst="rect">
            <a:avLst/>
          </a:prstGeom>
          <a:noFill/>
        </p:spPr>
        <p:txBody>
          <a:bodyPr wrap="square" rtlCol="0">
            <a:spAutoFit/>
          </a:bodyPr>
          <a:lstStyle/>
          <a:p>
            <a:r>
              <a:rPr lang="en-US" sz="1350" b="1" dirty="0"/>
              <a:t>     </a:t>
            </a:r>
            <a:r>
              <a:rPr lang="en-US" b="1" dirty="0">
                <a:solidFill>
                  <a:schemeClr val="tx2">
                    <a:lumMod val="50000"/>
                  </a:schemeClr>
                </a:solidFill>
                <a:latin typeface="Arial Black" panose="020B0A04020102020204" pitchFamily="34" charset="0"/>
              </a:rPr>
              <a:t>Por </a:t>
            </a:r>
            <a:r>
              <a:rPr lang="en-US" b="1" dirty="0" err="1">
                <a:solidFill>
                  <a:schemeClr val="tx2">
                    <a:lumMod val="50000"/>
                  </a:schemeClr>
                </a:solidFill>
                <a:latin typeface="Arial Black" panose="020B0A04020102020204" pitchFamily="34" charset="0"/>
              </a:rPr>
              <a:t>su</a:t>
            </a:r>
            <a:r>
              <a:rPr lang="en-US" b="1" dirty="0">
                <a:solidFill>
                  <a:schemeClr val="tx2">
                    <a:lumMod val="50000"/>
                  </a:schemeClr>
                </a:solidFill>
                <a:latin typeface="Arial Black" panose="020B0A04020102020204" pitchFamily="34" charset="0"/>
              </a:rPr>
              <a:t> dolorosa </a:t>
            </a:r>
            <a:r>
              <a:rPr lang="en-US" b="1" dirty="0" err="1">
                <a:solidFill>
                  <a:schemeClr val="tx2">
                    <a:lumMod val="50000"/>
                  </a:schemeClr>
                </a:solidFill>
                <a:latin typeface="Arial Black" panose="020B0A04020102020204" pitchFamily="34" charset="0"/>
              </a:rPr>
              <a:t>Pasión</a:t>
            </a:r>
            <a:endParaRPr lang="en-US" b="1" dirty="0">
              <a:solidFill>
                <a:schemeClr val="tx2">
                  <a:lumMod val="50000"/>
                </a:schemeClr>
              </a:solidFill>
              <a:latin typeface="Arial Black" panose="020B0A04020102020204" pitchFamily="34" charset="0"/>
            </a:endParaRP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Ten misericordia de </a:t>
            </a:r>
            <a:r>
              <a:rPr lang="en-US" b="1" dirty="0" err="1">
                <a:solidFill>
                  <a:srgbClr val="0070C0"/>
                </a:solidFill>
                <a:latin typeface="Arial Black" panose="020B0A04020102020204" pitchFamily="34" charset="0"/>
              </a:rPr>
              <a:t>nosotros</a:t>
            </a:r>
            <a:r>
              <a:rPr lang="en-US" b="1" dirty="0">
                <a:solidFill>
                  <a:srgbClr val="0070C0"/>
                </a:solidFill>
                <a:latin typeface="Arial Black" panose="020B0A04020102020204" pitchFamily="34" charset="0"/>
              </a:rPr>
              <a:t> y del </a:t>
            </a:r>
            <a:r>
              <a:rPr lang="en-US" b="1" dirty="0" err="1">
                <a:solidFill>
                  <a:srgbClr val="0070C0"/>
                </a:solidFill>
                <a:latin typeface="Arial Black" panose="020B0A04020102020204" pitchFamily="34" charset="0"/>
              </a:rPr>
              <a:t>mundo</a:t>
            </a:r>
            <a:r>
              <a:rPr lang="en-US" b="1" dirty="0">
                <a:solidFill>
                  <a:srgbClr val="0070C0"/>
                </a:solidFill>
                <a:latin typeface="Arial Black" panose="020B0A04020102020204" pitchFamily="34" charset="0"/>
              </a:rPr>
              <a:t> </a:t>
            </a:r>
            <a:r>
              <a:rPr lang="en-US" b="1" dirty="0" err="1">
                <a:solidFill>
                  <a:srgbClr val="0070C0"/>
                </a:solidFill>
                <a:latin typeface="Arial Black" panose="020B0A04020102020204" pitchFamily="34" charset="0"/>
              </a:rPr>
              <a:t>entero</a:t>
            </a:r>
            <a:endParaRPr lang="en-US" b="1" dirty="0">
              <a:solidFill>
                <a:srgbClr val="0070C0"/>
              </a:solidFill>
              <a:latin typeface="Arial Black" panose="020B0A04020102020204" pitchFamily="34" charset="0"/>
            </a:endParaRPr>
          </a:p>
        </p:txBody>
      </p:sp>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247FA8AF-2DD8-4AE2-8E80-17E536DED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74" y="2401123"/>
            <a:ext cx="3157259" cy="4092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85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6396" y="178527"/>
            <a:ext cx="4196716" cy="1754326"/>
          </a:xfrm>
          <a:prstGeom prst="rect">
            <a:avLst/>
          </a:prstGeom>
          <a:noFill/>
        </p:spPr>
        <p:txBody>
          <a:bodyPr wrap="square" rtlCol="0">
            <a:spAutoFit/>
          </a:bodyPr>
          <a:lstStyle/>
          <a:p>
            <a:pPr algn="just"/>
            <a:r>
              <a:rPr lang="es-ES" b="1" dirty="0">
                <a:solidFill>
                  <a:srgbClr val="002060"/>
                </a:solidFill>
                <a:latin typeface="Arial Black" panose="020B0A04020102020204" pitchFamily="34" charset="0"/>
              </a:rPr>
              <a:t>Padre eterno, yo te ofrezco el Cuerpo, la Sangre, el Alma y la Divinidad de tu Amadísimo Hijo, Nuestro Señor Jesucristo, </a:t>
            </a:r>
          </a:p>
          <a:p>
            <a:pPr algn="just"/>
            <a:r>
              <a:rPr lang="es-ES" b="1" dirty="0">
                <a:solidFill>
                  <a:schemeClr val="accent2">
                    <a:lumMod val="75000"/>
                  </a:schemeClr>
                </a:solidFill>
                <a:latin typeface="Arial Black" panose="020B0A04020102020204" pitchFamily="34" charset="0"/>
              </a:rPr>
              <a:t>R.- Para el perdón de nuestros pecados y los del mundo entero</a:t>
            </a:r>
          </a:p>
        </p:txBody>
      </p:sp>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B6A204-5BE3-4C25-9C90-509341A141F4}"/>
              </a:ext>
            </a:extLst>
          </p:cNvPr>
          <p:cNvSpPr txBox="1"/>
          <p:nvPr/>
        </p:nvSpPr>
        <p:spPr>
          <a:xfrm>
            <a:off x="4928367" y="3720797"/>
            <a:ext cx="3227133" cy="1200329"/>
          </a:xfrm>
          <a:prstGeom prst="rect">
            <a:avLst/>
          </a:prstGeom>
          <a:noFill/>
        </p:spPr>
        <p:txBody>
          <a:bodyPr wrap="square" rtlCol="0">
            <a:spAutoFit/>
          </a:bodyPr>
          <a:lstStyle/>
          <a:p>
            <a:r>
              <a:rPr lang="en-US" sz="1350" b="1" dirty="0"/>
              <a:t>     </a:t>
            </a:r>
            <a:r>
              <a:rPr lang="en-US" b="1" dirty="0">
                <a:solidFill>
                  <a:schemeClr val="tx2">
                    <a:lumMod val="50000"/>
                  </a:schemeClr>
                </a:solidFill>
                <a:latin typeface="Arial Black" panose="020B0A04020102020204" pitchFamily="34" charset="0"/>
              </a:rPr>
              <a:t>Por </a:t>
            </a:r>
            <a:r>
              <a:rPr lang="en-US" b="1" dirty="0" err="1">
                <a:solidFill>
                  <a:schemeClr val="tx2">
                    <a:lumMod val="50000"/>
                  </a:schemeClr>
                </a:solidFill>
                <a:latin typeface="Arial Black" panose="020B0A04020102020204" pitchFamily="34" charset="0"/>
              </a:rPr>
              <a:t>su</a:t>
            </a:r>
            <a:r>
              <a:rPr lang="en-US" b="1" dirty="0">
                <a:solidFill>
                  <a:schemeClr val="tx2">
                    <a:lumMod val="50000"/>
                  </a:schemeClr>
                </a:solidFill>
                <a:latin typeface="Arial Black" panose="020B0A04020102020204" pitchFamily="34" charset="0"/>
              </a:rPr>
              <a:t> dolorosa </a:t>
            </a:r>
            <a:r>
              <a:rPr lang="en-US" b="1" dirty="0" err="1">
                <a:solidFill>
                  <a:schemeClr val="tx2">
                    <a:lumMod val="50000"/>
                  </a:schemeClr>
                </a:solidFill>
                <a:latin typeface="Arial Black" panose="020B0A04020102020204" pitchFamily="34" charset="0"/>
              </a:rPr>
              <a:t>Pasión</a:t>
            </a:r>
            <a:endParaRPr lang="en-US" b="1" dirty="0">
              <a:solidFill>
                <a:schemeClr val="tx2">
                  <a:lumMod val="50000"/>
                </a:schemeClr>
              </a:solidFill>
              <a:latin typeface="Arial Black" panose="020B0A04020102020204" pitchFamily="34" charset="0"/>
            </a:endParaRP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Ten misericordia de </a:t>
            </a:r>
            <a:r>
              <a:rPr lang="en-US" b="1" dirty="0" err="1">
                <a:solidFill>
                  <a:srgbClr val="0070C0"/>
                </a:solidFill>
                <a:latin typeface="Arial Black" panose="020B0A04020102020204" pitchFamily="34" charset="0"/>
              </a:rPr>
              <a:t>nosotros</a:t>
            </a:r>
            <a:r>
              <a:rPr lang="en-US" b="1" dirty="0">
                <a:solidFill>
                  <a:srgbClr val="0070C0"/>
                </a:solidFill>
                <a:latin typeface="Arial Black" panose="020B0A04020102020204" pitchFamily="34" charset="0"/>
              </a:rPr>
              <a:t> y del </a:t>
            </a:r>
            <a:r>
              <a:rPr lang="en-US" b="1" dirty="0" err="1">
                <a:solidFill>
                  <a:srgbClr val="0070C0"/>
                </a:solidFill>
                <a:latin typeface="Arial Black" panose="020B0A04020102020204" pitchFamily="34" charset="0"/>
              </a:rPr>
              <a:t>mundo</a:t>
            </a:r>
            <a:r>
              <a:rPr lang="en-US" b="1" dirty="0">
                <a:solidFill>
                  <a:srgbClr val="0070C0"/>
                </a:solidFill>
                <a:latin typeface="Arial Black" panose="020B0A04020102020204" pitchFamily="34" charset="0"/>
              </a:rPr>
              <a:t> </a:t>
            </a:r>
            <a:r>
              <a:rPr lang="en-US" b="1" dirty="0" err="1">
                <a:solidFill>
                  <a:srgbClr val="0070C0"/>
                </a:solidFill>
                <a:latin typeface="Arial Black" panose="020B0A04020102020204" pitchFamily="34" charset="0"/>
              </a:rPr>
              <a:t>entero</a:t>
            </a:r>
            <a:endParaRPr lang="en-US" b="1" dirty="0">
              <a:solidFill>
                <a:srgbClr val="0070C0"/>
              </a:solidFill>
              <a:latin typeface="Arial Black" panose="020B0A04020102020204" pitchFamily="34" charset="0"/>
            </a:endParaRPr>
          </a:p>
        </p:txBody>
      </p:sp>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5AB1B87-D1B2-4FCB-9F2A-68EA3D3386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288" y="2342263"/>
            <a:ext cx="3266680" cy="426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1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6396" y="178527"/>
            <a:ext cx="4196716" cy="1754326"/>
          </a:xfrm>
          <a:prstGeom prst="rect">
            <a:avLst/>
          </a:prstGeom>
          <a:noFill/>
        </p:spPr>
        <p:txBody>
          <a:bodyPr wrap="square" rtlCol="0">
            <a:spAutoFit/>
          </a:bodyPr>
          <a:lstStyle/>
          <a:p>
            <a:pPr algn="just"/>
            <a:r>
              <a:rPr lang="es-ES" b="1" dirty="0">
                <a:solidFill>
                  <a:srgbClr val="002060"/>
                </a:solidFill>
                <a:latin typeface="Arial Black" panose="020B0A04020102020204" pitchFamily="34" charset="0"/>
              </a:rPr>
              <a:t>Padre eterno, yo te ofrezco el Cuerpo, la Sangre, el Alma y la Divinidad de tu Amadísimo Hijo, Nuestro Señor Jesucristo, </a:t>
            </a:r>
          </a:p>
          <a:p>
            <a:pPr algn="just"/>
            <a:r>
              <a:rPr lang="es-ES" b="1" dirty="0">
                <a:solidFill>
                  <a:schemeClr val="accent2">
                    <a:lumMod val="75000"/>
                  </a:schemeClr>
                </a:solidFill>
                <a:latin typeface="Arial Black" panose="020B0A04020102020204" pitchFamily="34" charset="0"/>
              </a:rPr>
              <a:t>R.- Para el perdón de nuestros pecados y los del mundo entero</a:t>
            </a:r>
          </a:p>
        </p:txBody>
      </p:sp>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B6A204-5BE3-4C25-9C90-509341A141F4}"/>
              </a:ext>
            </a:extLst>
          </p:cNvPr>
          <p:cNvSpPr txBox="1"/>
          <p:nvPr/>
        </p:nvSpPr>
        <p:spPr>
          <a:xfrm>
            <a:off x="4928367" y="3720797"/>
            <a:ext cx="3227133" cy="1200329"/>
          </a:xfrm>
          <a:prstGeom prst="rect">
            <a:avLst/>
          </a:prstGeom>
          <a:noFill/>
        </p:spPr>
        <p:txBody>
          <a:bodyPr wrap="square" rtlCol="0">
            <a:spAutoFit/>
          </a:bodyPr>
          <a:lstStyle/>
          <a:p>
            <a:r>
              <a:rPr lang="en-US" sz="1350" b="1" dirty="0"/>
              <a:t>     </a:t>
            </a:r>
            <a:r>
              <a:rPr lang="en-US" b="1" dirty="0">
                <a:solidFill>
                  <a:schemeClr val="tx2">
                    <a:lumMod val="50000"/>
                  </a:schemeClr>
                </a:solidFill>
                <a:latin typeface="Arial Black" panose="020B0A04020102020204" pitchFamily="34" charset="0"/>
              </a:rPr>
              <a:t>Por </a:t>
            </a:r>
            <a:r>
              <a:rPr lang="en-US" b="1" dirty="0" err="1">
                <a:solidFill>
                  <a:schemeClr val="tx2">
                    <a:lumMod val="50000"/>
                  </a:schemeClr>
                </a:solidFill>
                <a:latin typeface="Arial Black" panose="020B0A04020102020204" pitchFamily="34" charset="0"/>
              </a:rPr>
              <a:t>su</a:t>
            </a:r>
            <a:r>
              <a:rPr lang="en-US" b="1" dirty="0">
                <a:solidFill>
                  <a:schemeClr val="tx2">
                    <a:lumMod val="50000"/>
                  </a:schemeClr>
                </a:solidFill>
                <a:latin typeface="Arial Black" panose="020B0A04020102020204" pitchFamily="34" charset="0"/>
              </a:rPr>
              <a:t> dolorosa </a:t>
            </a:r>
            <a:r>
              <a:rPr lang="en-US" b="1" dirty="0" err="1">
                <a:solidFill>
                  <a:schemeClr val="tx2">
                    <a:lumMod val="50000"/>
                  </a:schemeClr>
                </a:solidFill>
                <a:latin typeface="Arial Black" panose="020B0A04020102020204" pitchFamily="34" charset="0"/>
              </a:rPr>
              <a:t>Pasión</a:t>
            </a:r>
            <a:endParaRPr lang="en-US" b="1" dirty="0">
              <a:solidFill>
                <a:schemeClr val="tx2">
                  <a:lumMod val="50000"/>
                </a:schemeClr>
              </a:solidFill>
              <a:latin typeface="Arial Black" panose="020B0A04020102020204" pitchFamily="34" charset="0"/>
            </a:endParaRP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Ten misericordia de </a:t>
            </a:r>
            <a:r>
              <a:rPr lang="en-US" b="1" dirty="0" err="1">
                <a:solidFill>
                  <a:srgbClr val="0070C0"/>
                </a:solidFill>
                <a:latin typeface="Arial Black" panose="020B0A04020102020204" pitchFamily="34" charset="0"/>
              </a:rPr>
              <a:t>nosotros</a:t>
            </a:r>
            <a:r>
              <a:rPr lang="en-US" b="1" dirty="0">
                <a:solidFill>
                  <a:srgbClr val="0070C0"/>
                </a:solidFill>
                <a:latin typeface="Arial Black" panose="020B0A04020102020204" pitchFamily="34" charset="0"/>
              </a:rPr>
              <a:t> y del </a:t>
            </a:r>
            <a:r>
              <a:rPr lang="en-US" b="1" dirty="0" err="1">
                <a:solidFill>
                  <a:srgbClr val="0070C0"/>
                </a:solidFill>
                <a:latin typeface="Arial Black" panose="020B0A04020102020204" pitchFamily="34" charset="0"/>
              </a:rPr>
              <a:t>mundo</a:t>
            </a:r>
            <a:r>
              <a:rPr lang="en-US" b="1" dirty="0">
                <a:solidFill>
                  <a:srgbClr val="0070C0"/>
                </a:solidFill>
                <a:latin typeface="Arial Black" panose="020B0A04020102020204" pitchFamily="34" charset="0"/>
              </a:rPr>
              <a:t> </a:t>
            </a:r>
            <a:r>
              <a:rPr lang="en-US" b="1" dirty="0" err="1">
                <a:solidFill>
                  <a:srgbClr val="0070C0"/>
                </a:solidFill>
                <a:latin typeface="Arial Black" panose="020B0A04020102020204" pitchFamily="34" charset="0"/>
              </a:rPr>
              <a:t>entero</a:t>
            </a:r>
            <a:endParaRPr lang="en-US" b="1" dirty="0">
              <a:solidFill>
                <a:srgbClr val="0070C0"/>
              </a:solidFill>
              <a:latin typeface="Arial Black" panose="020B0A04020102020204" pitchFamily="34" charset="0"/>
            </a:endParaRPr>
          </a:p>
        </p:txBody>
      </p:sp>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CAEB5DE8-7BFB-428E-AB4D-320EDF8BFD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12" y="2303475"/>
            <a:ext cx="3245037" cy="423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5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3404BAB9-9FC0-4919-A6BC-E5BF8D5CCC34}"/>
              </a:ext>
            </a:extLst>
          </p:cNvPr>
          <p:cNvSpPr txBox="1"/>
          <p:nvPr/>
        </p:nvSpPr>
        <p:spPr>
          <a:xfrm>
            <a:off x="362505" y="317695"/>
            <a:ext cx="8418990" cy="1384995"/>
          </a:xfrm>
          <a:prstGeom prst="rect">
            <a:avLst/>
          </a:prstGeom>
          <a:noFill/>
        </p:spPr>
        <p:txBody>
          <a:bodyPr wrap="square" rtlCol="0">
            <a:spAutoFit/>
          </a:bodyPr>
          <a:lstStyle/>
          <a:p>
            <a:pPr algn="just"/>
            <a:r>
              <a:rPr lang="en-US" sz="2800" dirty="0">
                <a:latin typeface="Arial Black" panose="020B0A04020102020204" pitchFamily="34" charset="0"/>
              </a:rPr>
              <a:t>…</a:t>
            </a:r>
            <a:r>
              <a:rPr lang="es-PA" sz="2800" b="1" dirty="0">
                <a:latin typeface="Arial Black" panose="020B0A04020102020204" pitchFamily="34" charset="0"/>
                <a:cs typeface="Times New Roman" panose="02020603050405020304" pitchFamily="18" charset="0"/>
              </a:rPr>
              <a:t>estando cerradas las puertas de la casa donde se hallaban los discípulos, por miedo a los judíos...</a:t>
            </a:r>
            <a:r>
              <a:rPr lang="en-US" sz="2800" dirty="0">
                <a:latin typeface="Arial Black" panose="020B0A04020102020204" pitchFamily="34" charset="0"/>
              </a:rPr>
              <a:t>. </a:t>
            </a:r>
          </a:p>
        </p:txBody>
      </p:sp>
      <p:pic>
        <p:nvPicPr>
          <p:cNvPr id="3" name="Picture 2">
            <a:extLst>
              <a:ext uri="{FF2B5EF4-FFF2-40B4-BE49-F238E27FC236}">
                <a16:creationId xmlns:a16="http://schemas.microsoft.com/office/drawing/2014/main" id="{0DBC9C91-28C7-4BD2-96D5-F87094677515}"/>
              </a:ext>
            </a:extLst>
          </p:cNvPr>
          <p:cNvPicPr>
            <a:picLocks noChangeAspect="1"/>
          </p:cNvPicPr>
          <p:nvPr/>
        </p:nvPicPr>
        <p:blipFill>
          <a:blip r:embed="rId2"/>
          <a:stretch>
            <a:fillRect/>
          </a:stretch>
        </p:blipFill>
        <p:spPr>
          <a:xfrm>
            <a:off x="0" y="1815199"/>
            <a:ext cx="9065581" cy="5042801"/>
          </a:xfrm>
          <a:prstGeom prst="rect">
            <a:avLst/>
          </a:prstGeom>
        </p:spPr>
      </p:pic>
    </p:spTree>
    <p:extLst>
      <p:ext uri="{BB962C8B-B14F-4D97-AF65-F5344CB8AC3E}">
        <p14:creationId xmlns:p14="http://schemas.microsoft.com/office/powerpoint/2010/main" val="42796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DFAB20-73B5-498F-93B6-AAB3F0375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6396" y="178527"/>
            <a:ext cx="4196716" cy="1754326"/>
          </a:xfrm>
          <a:prstGeom prst="rect">
            <a:avLst/>
          </a:prstGeom>
          <a:noFill/>
        </p:spPr>
        <p:txBody>
          <a:bodyPr wrap="square" rtlCol="0">
            <a:spAutoFit/>
          </a:bodyPr>
          <a:lstStyle/>
          <a:p>
            <a:pPr algn="just"/>
            <a:r>
              <a:rPr lang="es-ES" b="1" dirty="0">
                <a:solidFill>
                  <a:srgbClr val="002060"/>
                </a:solidFill>
                <a:latin typeface="Arial Black" panose="020B0A04020102020204" pitchFamily="34" charset="0"/>
              </a:rPr>
              <a:t>Padre eterno, yo te ofrezco el Cuerpo, la Sangre, el Alma y la Divinidad de tu Amadísimo Hijo, Nuestro Señor Jesucristo, </a:t>
            </a:r>
          </a:p>
          <a:p>
            <a:pPr algn="just"/>
            <a:r>
              <a:rPr lang="es-ES" b="1" dirty="0">
                <a:solidFill>
                  <a:schemeClr val="accent2">
                    <a:lumMod val="75000"/>
                  </a:schemeClr>
                </a:solidFill>
                <a:latin typeface="Arial Black" panose="020B0A04020102020204" pitchFamily="34" charset="0"/>
              </a:rPr>
              <a:t>R.- Para el perdón de nuestros pecados y los del mundo entero</a:t>
            </a:r>
          </a:p>
        </p:txBody>
      </p:sp>
      <p:pic>
        <p:nvPicPr>
          <p:cNvPr id="3076" name="Picture 4">
            <a:extLst>
              <a:ext uri="{FF2B5EF4-FFF2-40B4-BE49-F238E27FC236}">
                <a16:creationId xmlns:a16="http://schemas.microsoft.com/office/drawing/2014/main" id="{C3E44A02-D087-4C61-9939-1C882E53B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925" y="1976084"/>
            <a:ext cx="1325705" cy="1655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0B6A204-5BE3-4C25-9C90-509341A141F4}"/>
              </a:ext>
            </a:extLst>
          </p:cNvPr>
          <p:cNvSpPr txBox="1"/>
          <p:nvPr/>
        </p:nvSpPr>
        <p:spPr>
          <a:xfrm>
            <a:off x="4928367" y="3720797"/>
            <a:ext cx="3227133" cy="1200329"/>
          </a:xfrm>
          <a:prstGeom prst="rect">
            <a:avLst/>
          </a:prstGeom>
          <a:noFill/>
        </p:spPr>
        <p:txBody>
          <a:bodyPr wrap="square" rtlCol="0">
            <a:spAutoFit/>
          </a:bodyPr>
          <a:lstStyle/>
          <a:p>
            <a:r>
              <a:rPr lang="en-US" sz="1350" b="1" dirty="0"/>
              <a:t>     </a:t>
            </a:r>
            <a:r>
              <a:rPr lang="en-US" b="1" dirty="0">
                <a:solidFill>
                  <a:schemeClr val="tx2">
                    <a:lumMod val="50000"/>
                  </a:schemeClr>
                </a:solidFill>
                <a:latin typeface="Arial Black" panose="020B0A04020102020204" pitchFamily="34" charset="0"/>
              </a:rPr>
              <a:t>Por </a:t>
            </a:r>
            <a:r>
              <a:rPr lang="en-US" b="1" dirty="0" err="1">
                <a:solidFill>
                  <a:schemeClr val="tx2">
                    <a:lumMod val="50000"/>
                  </a:schemeClr>
                </a:solidFill>
                <a:latin typeface="Arial Black" panose="020B0A04020102020204" pitchFamily="34" charset="0"/>
              </a:rPr>
              <a:t>su</a:t>
            </a:r>
            <a:r>
              <a:rPr lang="en-US" b="1" dirty="0">
                <a:solidFill>
                  <a:schemeClr val="tx2">
                    <a:lumMod val="50000"/>
                  </a:schemeClr>
                </a:solidFill>
                <a:latin typeface="Arial Black" panose="020B0A04020102020204" pitchFamily="34" charset="0"/>
              </a:rPr>
              <a:t> dolorosa </a:t>
            </a:r>
            <a:r>
              <a:rPr lang="en-US" b="1" dirty="0" err="1">
                <a:solidFill>
                  <a:schemeClr val="tx2">
                    <a:lumMod val="50000"/>
                  </a:schemeClr>
                </a:solidFill>
                <a:latin typeface="Arial Black" panose="020B0A04020102020204" pitchFamily="34" charset="0"/>
              </a:rPr>
              <a:t>Pasión</a:t>
            </a:r>
            <a:endParaRPr lang="en-US" b="1" dirty="0">
              <a:solidFill>
                <a:schemeClr val="tx2">
                  <a:lumMod val="50000"/>
                </a:schemeClr>
              </a:solidFill>
              <a:latin typeface="Arial Black" panose="020B0A04020102020204" pitchFamily="34" charset="0"/>
            </a:endParaRPr>
          </a:p>
          <a:p>
            <a:pPr algn="ctr"/>
            <a:r>
              <a:rPr lang="en-US" b="1" dirty="0">
                <a:solidFill>
                  <a:srgbClr val="FF0000"/>
                </a:solidFill>
                <a:latin typeface="Arial Black" panose="020B0A04020102020204" pitchFamily="34" charset="0"/>
              </a:rPr>
              <a:t>R.</a:t>
            </a:r>
            <a:r>
              <a:rPr lang="en-US" b="1" dirty="0">
                <a:latin typeface="Arial Black" panose="020B0A04020102020204" pitchFamily="34" charset="0"/>
              </a:rPr>
              <a:t> </a:t>
            </a:r>
            <a:r>
              <a:rPr lang="en-US" b="1" dirty="0">
                <a:solidFill>
                  <a:srgbClr val="0070C0"/>
                </a:solidFill>
                <a:latin typeface="Arial Black" panose="020B0A04020102020204" pitchFamily="34" charset="0"/>
              </a:rPr>
              <a:t>Ten misericordia de </a:t>
            </a:r>
            <a:r>
              <a:rPr lang="en-US" b="1" dirty="0" err="1">
                <a:solidFill>
                  <a:srgbClr val="0070C0"/>
                </a:solidFill>
                <a:latin typeface="Arial Black" panose="020B0A04020102020204" pitchFamily="34" charset="0"/>
              </a:rPr>
              <a:t>nosotros</a:t>
            </a:r>
            <a:r>
              <a:rPr lang="en-US" b="1" dirty="0">
                <a:solidFill>
                  <a:srgbClr val="0070C0"/>
                </a:solidFill>
                <a:latin typeface="Arial Black" panose="020B0A04020102020204" pitchFamily="34" charset="0"/>
              </a:rPr>
              <a:t> y del </a:t>
            </a:r>
            <a:r>
              <a:rPr lang="en-US" b="1" dirty="0" err="1">
                <a:solidFill>
                  <a:srgbClr val="0070C0"/>
                </a:solidFill>
                <a:latin typeface="Arial Black" panose="020B0A04020102020204" pitchFamily="34" charset="0"/>
              </a:rPr>
              <a:t>mundo</a:t>
            </a:r>
            <a:r>
              <a:rPr lang="en-US" b="1" dirty="0">
                <a:solidFill>
                  <a:srgbClr val="0070C0"/>
                </a:solidFill>
                <a:latin typeface="Arial Black" panose="020B0A04020102020204" pitchFamily="34" charset="0"/>
              </a:rPr>
              <a:t> </a:t>
            </a:r>
            <a:r>
              <a:rPr lang="en-US" b="1" dirty="0" err="1">
                <a:solidFill>
                  <a:srgbClr val="0070C0"/>
                </a:solidFill>
                <a:latin typeface="Arial Black" panose="020B0A04020102020204" pitchFamily="34" charset="0"/>
              </a:rPr>
              <a:t>entero</a:t>
            </a:r>
            <a:endParaRPr lang="en-US" b="1" dirty="0">
              <a:solidFill>
                <a:srgbClr val="0070C0"/>
              </a:solidFill>
              <a:latin typeface="Arial Black" panose="020B0A04020102020204" pitchFamily="34" charset="0"/>
            </a:endParaRPr>
          </a:p>
        </p:txBody>
      </p:sp>
      <p:pic>
        <p:nvPicPr>
          <p:cNvPr id="16" name="Picture 38" descr="Free Sacred heart 1187766 PNG with Transparent Background">
            <a:extLst>
              <a:ext uri="{FF2B5EF4-FFF2-40B4-BE49-F238E27FC236}">
                <a16:creationId xmlns:a16="http://schemas.microsoft.com/office/drawing/2014/main" id="{1641BE62-1167-4DE6-BF1E-1AFD411C0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814" y="113267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Free Sacred heart 1187766 PNG with Transparent Background">
            <a:extLst>
              <a:ext uri="{FF2B5EF4-FFF2-40B4-BE49-F238E27FC236}">
                <a16:creationId xmlns:a16="http://schemas.microsoft.com/office/drawing/2014/main" id="{9B091AFA-9049-4BC0-89EB-54B25B6F8E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934" y="533400"/>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8" descr="Free Sacred heart 1187766 PNG with Transparent Background">
            <a:extLst>
              <a:ext uri="{FF2B5EF4-FFF2-40B4-BE49-F238E27FC236}">
                <a16:creationId xmlns:a16="http://schemas.microsoft.com/office/drawing/2014/main" id="{324745C3-8BE0-4757-8DA4-E3C4105849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486" y="108695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Free Sacred heart 1187766 PNG with Transparent Background">
            <a:extLst>
              <a:ext uri="{FF2B5EF4-FFF2-40B4-BE49-F238E27FC236}">
                <a16:creationId xmlns:a16="http://schemas.microsoft.com/office/drawing/2014/main" id="{7B6DE221-4C41-41A7-AB4E-75E53D3A86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241" y="2342263"/>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8" descr="Free Sacred heart 1187766 PNG with Transparent Background">
            <a:extLst>
              <a:ext uri="{FF2B5EF4-FFF2-40B4-BE49-F238E27FC236}">
                <a16:creationId xmlns:a16="http://schemas.microsoft.com/office/drawing/2014/main" id="{B868B4D8-18AE-4862-9131-81CC67BB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5860" y="3569689"/>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Free Sacred heart 1187766 PNG with Transparent Background">
            <a:extLst>
              <a:ext uri="{FF2B5EF4-FFF2-40B4-BE49-F238E27FC236}">
                <a16:creationId xmlns:a16="http://schemas.microsoft.com/office/drawing/2014/main" id="{F9C56572-A791-4969-B005-8E3B98281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6414" y="4741098"/>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8" descr="Free Sacred heart 1187766 PNG with Transparent Background">
            <a:extLst>
              <a:ext uri="{FF2B5EF4-FFF2-40B4-BE49-F238E27FC236}">
                <a16:creationId xmlns:a16="http://schemas.microsoft.com/office/drawing/2014/main" id="{F7D4BBCC-84F6-4787-B90F-8C84B92E1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2343" y="5199075"/>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8" descr="Free Sacred heart 1187766 PNG with Transparent Background">
            <a:extLst>
              <a:ext uri="{FF2B5EF4-FFF2-40B4-BE49-F238E27FC236}">
                <a16:creationId xmlns:a16="http://schemas.microsoft.com/office/drawing/2014/main" id="{2F222A47-6A40-42EE-B06D-501D6FB534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309" y="5103714"/>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8" descr="Free Sacred heart 1187766 PNG with Transparent Background">
            <a:extLst>
              <a:ext uri="{FF2B5EF4-FFF2-40B4-BE49-F238E27FC236}">
                <a16:creationId xmlns:a16="http://schemas.microsoft.com/office/drawing/2014/main" id="{B22A1989-6BA6-4FA9-B9EC-A80416492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0828" y="367076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Free Sacred heart 1187766 PNG with Transparent Background">
            <a:extLst>
              <a:ext uri="{FF2B5EF4-FFF2-40B4-BE49-F238E27FC236}">
                <a16:creationId xmlns:a16="http://schemas.microsoft.com/office/drawing/2014/main" id="{DBA22F2F-D11C-42DF-B580-3792C394F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113" y="2419726"/>
            <a:ext cx="937037" cy="13215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89298D-3D62-47B8-9E83-D5AE0E6086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837" y="2307793"/>
            <a:ext cx="3270940" cy="424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06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ay be an image of 1 person and text that says 'Santo Dios, Santo fuerte, Santo inmortal, ten misericordia de nosotros y del mundo entero.'">
            <a:extLst>
              <a:ext uri="{FF2B5EF4-FFF2-40B4-BE49-F238E27FC236}">
                <a16:creationId xmlns:a16="http://schemas.microsoft.com/office/drawing/2014/main" id="{1BC2D728-172B-485C-99CE-60A1C191A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417"/>
            <a:ext cx="7197371" cy="684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007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a:extLst>
              <a:ext uri="{FF2B5EF4-FFF2-40B4-BE49-F238E27FC236}">
                <a16:creationId xmlns:a16="http://schemas.microsoft.com/office/drawing/2014/main" id="{58D52B53-95E7-499D-91AA-A80940F6C50C}"/>
              </a:ext>
            </a:extLst>
          </p:cNvPr>
          <p:cNvSpPr txBox="1"/>
          <p:nvPr/>
        </p:nvSpPr>
        <p:spPr>
          <a:xfrm>
            <a:off x="3657600" y="304800"/>
            <a:ext cx="5371335" cy="6074249"/>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s-ES"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¡Oh, Jesús Misericordioso! Tu Bondad es infinita y los tesoros de Tu Gracia son inagotables. Me abandono a Tu Misericordia que sobrepasa todas Tus obras. Me consagro enteramente a Ti para vivir bajo los rayos de Tu Gracia y de Tu amor que brotaron de Tu Corazón traspasado en la Cruz.</a:t>
            </a:r>
            <a:br>
              <a:rPr lang="es-ES"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br>
            <a:br>
              <a:rPr lang="es-ES"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br>
            <a:r>
              <a:rPr lang="es-ES"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Quiero dar a conocer Tu Misericordia, por medio de las obras de misericordia corporales y espirituales, especialmente con los pecadores, consolando y asistiendo a los pobres afligidos y enfermos. Más, Tú me protegerás como cosa tuya, pues todo lo temo de mi debilidad y todo lo espero de Tu Misericordia.</a:t>
            </a:r>
            <a:br>
              <a:rPr lang="es-ES"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br>
            <a:br>
              <a:rPr lang="es-ES"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br>
            <a:r>
              <a:rPr lang="es-ES"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Que toda la humanidad comprenda el abismo insondable de Tu Misericordia, a fin de que poniendo toda su esperanza en ella pueda ensalzarla por toda la Eternidad</a:t>
            </a:r>
            <a:r>
              <a:rPr lang="es-ES" b="1"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 </a:t>
            </a:r>
            <a:r>
              <a:rPr lang="en-US" b="1"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Amén</a:t>
            </a:r>
            <a:r>
              <a:rPr lang="en-US"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en-US" dirty="0">
              <a:solidFill>
                <a:srgbClr val="000000"/>
              </a:solidFill>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Picture 3" descr="Diagram&#10;&#10;Description automatically generated">
            <a:extLst>
              <a:ext uri="{FF2B5EF4-FFF2-40B4-BE49-F238E27FC236}">
                <a16:creationId xmlns:a16="http://schemas.microsoft.com/office/drawing/2014/main" id="{1DD13056-4195-4D00-BDEE-677F5F2C47BB}"/>
              </a:ext>
            </a:extLst>
          </p:cNvPr>
          <p:cNvPicPr/>
          <p:nvPr/>
        </p:nvPicPr>
        <p:blipFill>
          <a:blip r:embed="rId2">
            <a:extLst>
              <a:ext uri="{28A0092B-C50C-407E-A947-70E740481C1C}">
                <a14:useLocalDpi xmlns:a14="http://schemas.microsoft.com/office/drawing/2010/main" val="0"/>
              </a:ext>
            </a:extLst>
          </a:blip>
          <a:stretch>
            <a:fillRect/>
          </a:stretch>
        </p:blipFill>
        <p:spPr>
          <a:xfrm>
            <a:off x="8106" y="304800"/>
            <a:ext cx="3590223" cy="6074249"/>
          </a:xfrm>
          <a:prstGeom prst="rect">
            <a:avLst/>
          </a:prstGeom>
        </p:spPr>
      </p:pic>
    </p:spTree>
    <p:extLst>
      <p:ext uri="{BB962C8B-B14F-4D97-AF65-F5344CB8AC3E}">
        <p14:creationId xmlns:p14="http://schemas.microsoft.com/office/powerpoint/2010/main" val="1951549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95600" y="228600"/>
            <a:ext cx="5029200" cy="646331"/>
          </a:xfrm>
          <a:prstGeom prst="rect">
            <a:avLst/>
          </a:prstGeom>
          <a:noFill/>
        </p:spPr>
        <p:txBody>
          <a:bodyPr wrap="square" rtlCol="0">
            <a:spAutoFit/>
          </a:bodyPr>
          <a:lstStyle/>
          <a:p>
            <a:pPr algn="just"/>
            <a:r>
              <a:rPr lang="en-US" sz="3600" dirty="0">
                <a:latin typeface="Arial Black" pitchFamily="34" charset="0"/>
              </a:rPr>
              <a:t>ACTIVIDAD</a:t>
            </a:r>
            <a:endParaRPr lang="en-US" sz="3600" b="1" dirty="0">
              <a:latin typeface="Arial Black" pitchFamily="34" charset="0"/>
            </a:endParaRPr>
          </a:p>
        </p:txBody>
      </p:sp>
      <p:pic>
        <p:nvPicPr>
          <p:cNvPr id="5122" name="Picture 2">
            <a:extLst>
              <a:ext uri="{FF2B5EF4-FFF2-40B4-BE49-F238E27FC236}">
                <a16:creationId xmlns:a16="http://schemas.microsoft.com/office/drawing/2014/main" id="{B60B9FDB-3940-42C2-A3CA-C29E547293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88" y="1134907"/>
            <a:ext cx="7581900" cy="505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988E5F-0D7E-4E08-8E45-4285ED1ECCEA}"/>
              </a:ext>
            </a:extLst>
          </p:cNvPr>
          <p:cNvPicPr>
            <a:picLocks noChangeAspect="1"/>
          </p:cNvPicPr>
          <p:nvPr/>
        </p:nvPicPr>
        <p:blipFill>
          <a:blip r:embed="rId2"/>
          <a:stretch>
            <a:fillRect/>
          </a:stretch>
        </p:blipFill>
        <p:spPr>
          <a:xfrm>
            <a:off x="614363" y="113988"/>
            <a:ext cx="8186737" cy="6429687"/>
          </a:xfrm>
          <a:prstGeom prst="rect">
            <a:avLst/>
          </a:prstGeom>
        </p:spPr>
      </p:pic>
      <p:sp>
        <p:nvSpPr>
          <p:cNvPr id="6" name="TextBox 5">
            <a:extLst>
              <a:ext uri="{FF2B5EF4-FFF2-40B4-BE49-F238E27FC236}">
                <a16:creationId xmlns:a16="http://schemas.microsoft.com/office/drawing/2014/main" id="{5C88FD67-AA6B-4F0D-A9E7-7B1C554B5A72}"/>
              </a:ext>
            </a:extLst>
          </p:cNvPr>
          <p:cNvSpPr txBox="1"/>
          <p:nvPr/>
        </p:nvSpPr>
        <p:spPr>
          <a:xfrm>
            <a:off x="4576761" y="2795618"/>
            <a:ext cx="762000" cy="276999"/>
          </a:xfrm>
          <a:prstGeom prst="rect">
            <a:avLst/>
          </a:prstGeom>
          <a:noFill/>
        </p:spPr>
        <p:txBody>
          <a:bodyPr wrap="square" rtlCol="0">
            <a:spAutoFit/>
          </a:bodyPr>
          <a:lstStyle/>
          <a:p>
            <a:r>
              <a:rPr lang="en-US" sz="1200" b="1" dirty="0">
                <a:solidFill>
                  <a:srgbClr val="FF0000"/>
                </a:solidFill>
              </a:rPr>
              <a:t>CLAVOS</a:t>
            </a:r>
          </a:p>
        </p:txBody>
      </p:sp>
      <p:sp>
        <p:nvSpPr>
          <p:cNvPr id="9" name="TextBox 8">
            <a:extLst>
              <a:ext uri="{FF2B5EF4-FFF2-40B4-BE49-F238E27FC236}">
                <a16:creationId xmlns:a16="http://schemas.microsoft.com/office/drawing/2014/main" id="{1C488BDA-A038-435C-A1EA-60B89097983D}"/>
              </a:ext>
            </a:extLst>
          </p:cNvPr>
          <p:cNvSpPr txBox="1"/>
          <p:nvPr/>
        </p:nvSpPr>
        <p:spPr>
          <a:xfrm>
            <a:off x="2678906" y="3104673"/>
            <a:ext cx="762000" cy="276999"/>
          </a:xfrm>
          <a:prstGeom prst="rect">
            <a:avLst/>
          </a:prstGeom>
          <a:noFill/>
        </p:spPr>
        <p:txBody>
          <a:bodyPr wrap="square" rtlCol="0">
            <a:spAutoFit/>
          </a:bodyPr>
          <a:lstStyle/>
          <a:p>
            <a:r>
              <a:rPr lang="en-US" sz="1200" b="1" dirty="0">
                <a:solidFill>
                  <a:srgbClr val="FF0000"/>
                </a:solidFill>
              </a:rPr>
              <a:t>MANOS</a:t>
            </a:r>
          </a:p>
        </p:txBody>
      </p:sp>
      <p:sp>
        <p:nvSpPr>
          <p:cNvPr id="10" name="TextBox 9">
            <a:extLst>
              <a:ext uri="{FF2B5EF4-FFF2-40B4-BE49-F238E27FC236}">
                <a16:creationId xmlns:a16="http://schemas.microsoft.com/office/drawing/2014/main" id="{9463DB5A-3BEA-4C35-841D-BB0E2299CCE2}"/>
              </a:ext>
            </a:extLst>
          </p:cNvPr>
          <p:cNvSpPr txBox="1"/>
          <p:nvPr/>
        </p:nvSpPr>
        <p:spPr>
          <a:xfrm>
            <a:off x="3870721" y="3508385"/>
            <a:ext cx="762000" cy="276999"/>
          </a:xfrm>
          <a:prstGeom prst="rect">
            <a:avLst/>
          </a:prstGeom>
          <a:noFill/>
        </p:spPr>
        <p:txBody>
          <a:bodyPr wrap="square" rtlCol="0">
            <a:spAutoFit/>
          </a:bodyPr>
          <a:lstStyle/>
          <a:p>
            <a:r>
              <a:rPr lang="en-US" sz="1200" b="1" dirty="0">
                <a:solidFill>
                  <a:srgbClr val="FF0000"/>
                </a:solidFill>
              </a:rPr>
              <a:t>CLAVOS</a:t>
            </a:r>
          </a:p>
        </p:txBody>
      </p:sp>
      <p:sp>
        <p:nvSpPr>
          <p:cNvPr id="12" name="TextBox 11">
            <a:extLst>
              <a:ext uri="{FF2B5EF4-FFF2-40B4-BE49-F238E27FC236}">
                <a16:creationId xmlns:a16="http://schemas.microsoft.com/office/drawing/2014/main" id="{B5E6EE28-BA9F-4B08-858E-5C3C0F971720}"/>
              </a:ext>
            </a:extLst>
          </p:cNvPr>
          <p:cNvSpPr txBox="1"/>
          <p:nvPr/>
        </p:nvSpPr>
        <p:spPr>
          <a:xfrm>
            <a:off x="3171825" y="3887205"/>
            <a:ext cx="4572000" cy="276999"/>
          </a:xfrm>
          <a:prstGeom prst="rect">
            <a:avLst/>
          </a:prstGeom>
          <a:noFill/>
        </p:spPr>
        <p:txBody>
          <a:bodyPr wrap="square">
            <a:spAutoFit/>
          </a:bodyPr>
          <a:lstStyle/>
          <a:p>
            <a:r>
              <a:rPr lang="en-US" sz="1200" b="1" dirty="0">
                <a:solidFill>
                  <a:srgbClr val="FF0000"/>
                </a:solidFill>
              </a:rPr>
              <a:t>SU COSTADO</a:t>
            </a:r>
          </a:p>
        </p:txBody>
      </p:sp>
      <p:sp>
        <p:nvSpPr>
          <p:cNvPr id="8" name="TextBox 7">
            <a:extLst>
              <a:ext uri="{FF2B5EF4-FFF2-40B4-BE49-F238E27FC236}">
                <a16:creationId xmlns:a16="http://schemas.microsoft.com/office/drawing/2014/main" id="{450B7FB5-4BDF-4D8B-A949-4E93B52D3A27}"/>
              </a:ext>
            </a:extLst>
          </p:cNvPr>
          <p:cNvSpPr txBox="1"/>
          <p:nvPr/>
        </p:nvSpPr>
        <p:spPr>
          <a:xfrm>
            <a:off x="1071563" y="5524820"/>
            <a:ext cx="2586037" cy="830997"/>
          </a:xfrm>
          <a:prstGeom prst="rect">
            <a:avLst/>
          </a:prstGeom>
          <a:noFill/>
        </p:spPr>
        <p:txBody>
          <a:bodyPr wrap="square" rtlCol="0">
            <a:spAutoFit/>
          </a:bodyPr>
          <a:lstStyle/>
          <a:p>
            <a:r>
              <a:rPr lang="en-US" sz="1600" b="1" dirty="0">
                <a:solidFill>
                  <a:srgbClr val="FF0000"/>
                </a:solidFill>
              </a:rPr>
              <a:t>Mete </a:t>
            </a:r>
            <a:r>
              <a:rPr lang="en-US" sz="1600" b="1" dirty="0" err="1">
                <a:solidFill>
                  <a:srgbClr val="FF0000"/>
                </a:solidFill>
              </a:rPr>
              <a:t>aquí</a:t>
            </a:r>
            <a:r>
              <a:rPr lang="en-US" sz="1600" b="1" dirty="0">
                <a:solidFill>
                  <a:srgbClr val="FF0000"/>
                </a:solidFill>
              </a:rPr>
              <a:t> </a:t>
            </a:r>
            <a:r>
              <a:rPr lang="en-US" sz="1600" b="1" dirty="0" err="1">
                <a:solidFill>
                  <a:srgbClr val="FF0000"/>
                </a:solidFill>
              </a:rPr>
              <a:t>tu</a:t>
            </a:r>
            <a:r>
              <a:rPr lang="en-US" sz="1600" b="1" dirty="0">
                <a:solidFill>
                  <a:srgbClr val="FF0000"/>
                </a:solidFill>
              </a:rPr>
              <a:t> </a:t>
            </a:r>
            <a:r>
              <a:rPr lang="en-US" sz="1600" b="1" dirty="0" err="1">
                <a:solidFill>
                  <a:srgbClr val="FF0000"/>
                </a:solidFill>
              </a:rPr>
              <a:t>dedo</a:t>
            </a:r>
            <a:r>
              <a:rPr lang="en-US" sz="1600" b="1" dirty="0">
                <a:solidFill>
                  <a:srgbClr val="FF0000"/>
                </a:solidFill>
              </a:rPr>
              <a:t>, y </a:t>
            </a:r>
            <a:r>
              <a:rPr lang="en-US" sz="1600" b="1" dirty="0" err="1">
                <a:solidFill>
                  <a:srgbClr val="FF0000"/>
                </a:solidFill>
              </a:rPr>
              <a:t>mira</a:t>
            </a:r>
            <a:r>
              <a:rPr lang="en-US" sz="1600" b="1" dirty="0">
                <a:solidFill>
                  <a:srgbClr val="FF0000"/>
                </a:solidFill>
              </a:rPr>
              <a:t> mis manos; y </a:t>
            </a:r>
            <a:r>
              <a:rPr lang="en-US" sz="1600" b="1" dirty="0" err="1">
                <a:solidFill>
                  <a:srgbClr val="FF0000"/>
                </a:solidFill>
              </a:rPr>
              <a:t>trae</a:t>
            </a:r>
            <a:r>
              <a:rPr lang="en-US" sz="1600" b="1" dirty="0">
                <a:solidFill>
                  <a:srgbClr val="FF0000"/>
                </a:solidFill>
              </a:rPr>
              <a:t> </a:t>
            </a:r>
            <a:r>
              <a:rPr lang="en-US" sz="1600" b="1" dirty="0" err="1">
                <a:solidFill>
                  <a:srgbClr val="FF0000"/>
                </a:solidFill>
              </a:rPr>
              <a:t>tu</a:t>
            </a:r>
            <a:r>
              <a:rPr lang="en-US" sz="1600" b="1" dirty="0">
                <a:solidFill>
                  <a:srgbClr val="FF0000"/>
                </a:solidFill>
              </a:rPr>
              <a:t> mano, y </a:t>
            </a:r>
            <a:r>
              <a:rPr lang="en-US" sz="1600" b="1" dirty="0" err="1">
                <a:solidFill>
                  <a:srgbClr val="FF0000"/>
                </a:solidFill>
              </a:rPr>
              <a:t>métela</a:t>
            </a:r>
            <a:r>
              <a:rPr lang="en-US" sz="1600" b="1" dirty="0">
                <a:solidFill>
                  <a:srgbClr val="FF0000"/>
                </a:solidFill>
              </a:rPr>
              <a:t> </a:t>
            </a:r>
            <a:r>
              <a:rPr lang="en-US" sz="1600" b="1" dirty="0" err="1">
                <a:solidFill>
                  <a:srgbClr val="FF0000"/>
                </a:solidFill>
              </a:rPr>
              <a:t>en</a:t>
            </a:r>
            <a:r>
              <a:rPr lang="en-US" sz="1600" b="1" dirty="0">
                <a:solidFill>
                  <a:srgbClr val="FF0000"/>
                </a:solidFill>
              </a:rPr>
              <a:t> mi </a:t>
            </a:r>
            <a:r>
              <a:rPr lang="en-US" sz="1600" b="1" dirty="0" err="1">
                <a:solidFill>
                  <a:srgbClr val="FF0000"/>
                </a:solidFill>
              </a:rPr>
              <a:t>costado</a:t>
            </a:r>
            <a:r>
              <a:rPr lang="en-US" sz="1200" b="1" dirty="0">
                <a:solidFill>
                  <a:srgbClr val="FF0000"/>
                </a:solidFill>
              </a:rPr>
              <a:t>.</a:t>
            </a:r>
          </a:p>
        </p:txBody>
      </p:sp>
      <p:sp>
        <p:nvSpPr>
          <p:cNvPr id="14" name="TextBox 13">
            <a:extLst>
              <a:ext uri="{FF2B5EF4-FFF2-40B4-BE49-F238E27FC236}">
                <a16:creationId xmlns:a16="http://schemas.microsoft.com/office/drawing/2014/main" id="{FFEBDBA1-4031-4455-B90D-B1BFFD6D2CFE}"/>
              </a:ext>
            </a:extLst>
          </p:cNvPr>
          <p:cNvSpPr txBox="1"/>
          <p:nvPr/>
        </p:nvSpPr>
        <p:spPr>
          <a:xfrm>
            <a:off x="5238750" y="5684411"/>
            <a:ext cx="1981200" cy="338554"/>
          </a:xfrm>
          <a:prstGeom prst="rect">
            <a:avLst/>
          </a:prstGeom>
          <a:noFill/>
        </p:spPr>
        <p:txBody>
          <a:bodyPr wrap="square" rtlCol="0">
            <a:spAutoFit/>
          </a:bodyPr>
          <a:lstStyle/>
          <a:p>
            <a:r>
              <a:rPr lang="en-US" sz="1200" b="1" dirty="0">
                <a:solidFill>
                  <a:srgbClr val="FF0000"/>
                </a:solidFill>
              </a:rPr>
              <a:t>¡</a:t>
            </a:r>
            <a:r>
              <a:rPr lang="en-US" sz="1600" b="1" dirty="0">
                <a:solidFill>
                  <a:srgbClr val="FF0000"/>
                </a:solidFill>
              </a:rPr>
              <a:t>Mi </a:t>
            </a:r>
            <a:r>
              <a:rPr lang="en-US" sz="1600" b="1" dirty="0" err="1">
                <a:solidFill>
                  <a:srgbClr val="FF0000"/>
                </a:solidFill>
              </a:rPr>
              <a:t>Señor</a:t>
            </a:r>
            <a:r>
              <a:rPr lang="en-US" sz="1600" b="1" dirty="0">
                <a:solidFill>
                  <a:srgbClr val="FF0000"/>
                </a:solidFill>
              </a:rPr>
              <a:t> y mi Dios!</a:t>
            </a:r>
          </a:p>
        </p:txBody>
      </p:sp>
    </p:spTree>
    <p:extLst>
      <p:ext uri="{BB962C8B-B14F-4D97-AF65-F5344CB8AC3E}">
        <p14:creationId xmlns:p14="http://schemas.microsoft.com/office/powerpoint/2010/main" val="41954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8"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E6C3BC-0C30-5393-6498-F787A0F3C691}"/>
              </a:ext>
            </a:extLst>
          </p:cNvPr>
          <p:cNvPicPr>
            <a:picLocks noChangeAspect="1"/>
          </p:cNvPicPr>
          <p:nvPr/>
        </p:nvPicPr>
        <p:blipFill>
          <a:blip r:embed="rId2"/>
          <a:stretch>
            <a:fillRect/>
          </a:stretch>
        </p:blipFill>
        <p:spPr>
          <a:xfrm>
            <a:off x="1457325" y="180120"/>
            <a:ext cx="6237661" cy="6506429"/>
          </a:xfrm>
          <a:prstGeom prst="rect">
            <a:avLst/>
          </a:prstGeom>
        </p:spPr>
      </p:pic>
    </p:spTree>
    <p:extLst>
      <p:ext uri="{BB962C8B-B14F-4D97-AF65-F5344CB8AC3E}">
        <p14:creationId xmlns:p14="http://schemas.microsoft.com/office/powerpoint/2010/main" val="37416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547812" y="1143000"/>
            <a:ext cx="2628900" cy="646331"/>
          </a:xfrm>
          <a:prstGeom prst="rect">
            <a:avLst/>
          </a:prstGeom>
          <a:noFill/>
        </p:spPr>
        <p:txBody>
          <a:bodyPr wrap="square" rtlCol="0">
            <a:spAutoFit/>
          </a:bodyPr>
          <a:lstStyle/>
          <a:p>
            <a:pPr algn="just"/>
            <a:r>
              <a:rPr lang="en-US" sz="3600" b="1" dirty="0">
                <a:latin typeface="Arial Black" pitchFamily="34" charset="0"/>
              </a:rPr>
              <a:t>ORACION</a:t>
            </a:r>
          </a:p>
        </p:txBody>
      </p:sp>
      <p:sp>
        <p:nvSpPr>
          <p:cNvPr id="4" name="Rectangle 3"/>
          <p:cNvSpPr/>
          <p:nvPr/>
        </p:nvSpPr>
        <p:spPr>
          <a:xfrm>
            <a:off x="461962" y="2389406"/>
            <a:ext cx="4800600" cy="3847207"/>
          </a:xfrm>
          <a:prstGeom prst="rect">
            <a:avLst/>
          </a:prstGeom>
        </p:spPr>
        <p:txBody>
          <a:bodyPr wrap="square">
            <a:spAutoFit/>
          </a:bodyPr>
          <a:lstStyle/>
          <a:p>
            <a:pPr algn="ctr"/>
            <a:endParaRPr lang="es-ES" dirty="0">
              <a:latin typeface="Arial Black" pitchFamily="34" charset="0"/>
            </a:endParaRPr>
          </a:p>
          <a:p>
            <a:pPr algn="ctr"/>
            <a:r>
              <a:rPr lang="es-ES" sz="2600" dirty="0">
                <a:latin typeface="Arial Black" panose="020B0A04020102020204" pitchFamily="34" charset="0"/>
              </a:rPr>
              <a:t>Dios mío, Yo creo, adoro, espero y te amo. Te pido perdón por los que no creen, no adoran, no esperan y no te aman.</a:t>
            </a:r>
          </a:p>
          <a:p>
            <a:pPr algn="ctr"/>
            <a:endParaRPr lang="es-ES" sz="2600" dirty="0">
              <a:latin typeface="Arial Black" panose="020B0A04020102020204" pitchFamily="34" charset="0"/>
            </a:endParaRPr>
          </a:p>
          <a:p>
            <a:pPr algn="ctr"/>
            <a:r>
              <a:rPr lang="es-ES" sz="2600" dirty="0">
                <a:latin typeface="Arial Black" panose="020B0A04020102020204" pitchFamily="34" charset="0"/>
              </a:rPr>
              <a:t>Amen</a:t>
            </a:r>
          </a:p>
          <a:p>
            <a:pPr algn="ctr"/>
            <a:endParaRPr lang="es-ES" sz="2600" dirty="0">
              <a:latin typeface="Arial Black" panose="020B0A04020102020204" pitchFamily="34" charset="0"/>
            </a:endParaRPr>
          </a:p>
          <a:p>
            <a:endParaRPr lang="en-US" dirty="0">
              <a:latin typeface="Arial Black" pitchFamily="34" charset="0"/>
            </a:endParaRPr>
          </a:p>
        </p:txBody>
      </p:sp>
      <p:pic>
        <p:nvPicPr>
          <p:cNvPr id="5" name="Picture 2" descr="CLASE ROQUITAS: EL TEMPLO ES UN LUGAR PARA ORAR"/>
          <p:cNvPicPr>
            <a:picLocks noChangeAspect="1" noChangeArrowheads="1"/>
          </p:cNvPicPr>
          <p:nvPr/>
        </p:nvPicPr>
        <p:blipFill>
          <a:blip r:embed="rId2" cstate="print"/>
          <a:srcRect/>
          <a:stretch>
            <a:fillRect/>
          </a:stretch>
        </p:blipFill>
        <p:spPr bwMode="auto">
          <a:xfrm>
            <a:off x="5410200" y="1143000"/>
            <a:ext cx="3371850" cy="45243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77CF-8909-F2D2-FB18-33C5D8E309A2}"/>
              </a:ext>
            </a:extLst>
          </p:cNvPr>
          <p:cNvSpPr>
            <a:spLocks noGrp="1"/>
          </p:cNvSpPr>
          <p:nvPr>
            <p:ph type="title"/>
          </p:nvPr>
        </p:nvSpPr>
        <p:spPr>
          <a:xfrm>
            <a:off x="0" y="0"/>
            <a:ext cx="9144000" cy="496887"/>
          </a:xfrm>
        </p:spPr>
        <p:txBody>
          <a:bodyPr>
            <a:normAutofit fontScale="90000"/>
          </a:bodyPr>
          <a:lstStyle/>
          <a:p>
            <a:r>
              <a:rPr lang="es-PA" sz="1800" dirty="0" err="1">
                <a:effectLst/>
                <a:latin typeface="Cambria" panose="02040503050406030204" pitchFamily="18" charset="0"/>
                <a:ea typeface="Times New Roman" panose="02020603050405020304" pitchFamily="18" charset="0"/>
                <a:cs typeface="Arial" panose="020B0604020202020204" pitchFamily="34" charset="0"/>
              </a:rPr>
              <a:t>Cancion</a:t>
            </a:r>
            <a:r>
              <a:rPr lang="es-PA" sz="1800" dirty="0">
                <a:effectLst/>
                <a:latin typeface="Cambria" panose="02040503050406030204" pitchFamily="18" charset="0"/>
                <a:ea typeface="Times New Roman" panose="02020603050405020304" pitchFamily="18" charset="0"/>
                <a:cs typeface="Arial" panose="020B0604020202020204" pitchFamily="34" charset="0"/>
              </a:rPr>
              <a:t>: Su Misericordia, Maria Juliana, </a:t>
            </a:r>
            <a:r>
              <a:rPr lang="es-PA" sz="1800" b="1" dirty="0">
                <a:effectLst/>
                <a:latin typeface="Cambria" panose="02040503050406030204" pitchFamily="18" charset="0"/>
                <a:ea typeface="Times New Roman" panose="02020603050405020304" pitchFamily="18" charset="0"/>
                <a:cs typeface="Arial" panose="020B0604020202020204" pitchFamily="34" charset="0"/>
              </a:rPr>
              <a:t> </a:t>
            </a:r>
            <a:r>
              <a:rPr lang="es-ES" sz="1800" u="sng" kern="1200" dirty="0">
                <a:solidFill>
                  <a:srgbClr val="000000"/>
                </a:solidFill>
                <a:effectLst/>
                <a:latin typeface="Cambria" panose="02040503050406030204" pitchFamily="18" charset="0"/>
                <a:ea typeface="Times New Roman" panose="02020603050405020304" pitchFamily="18" charset="0"/>
                <a:hlinkClick r:id="rId3"/>
              </a:rPr>
              <a:t>https://www.youtube.com/watch?v=jziEB4HQJoM</a:t>
            </a:r>
            <a:r>
              <a:rPr lang="es-ES" sz="1800" kern="1200" dirty="0">
                <a:solidFill>
                  <a:srgbClr val="000000"/>
                </a:solidFill>
                <a:effectLst/>
                <a:latin typeface="Cambria" panose="02040503050406030204" pitchFamily="18" charset="0"/>
                <a:ea typeface="Times New Roman" panose="02020603050405020304" pitchFamily="18" charset="0"/>
              </a:rPr>
              <a:t>  (</a:t>
            </a:r>
            <a:r>
              <a:rPr lang="es-ES" sz="1800" u="sng" kern="1200" dirty="0">
                <a:solidFill>
                  <a:srgbClr val="000000"/>
                </a:solidFill>
                <a:effectLst/>
                <a:latin typeface="Cambria" panose="02040503050406030204" pitchFamily="18" charset="0"/>
                <a:ea typeface="Times New Roman" panose="02020603050405020304" pitchFamily="18" charset="0"/>
              </a:rPr>
              <a:t>3-7 años)</a:t>
            </a:r>
            <a:endParaRPr lang="en-US" dirty="0"/>
          </a:p>
        </p:txBody>
      </p:sp>
      <p:pic>
        <p:nvPicPr>
          <p:cNvPr id="3" name="Online Media 2" title="Su misericordia letras">
            <a:hlinkClick r:id="" action="ppaction://media"/>
            <a:extLst>
              <a:ext uri="{FF2B5EF4-FFF2-40B4-BE49-F238E27FC236}">
                <a16:creationId xmlns:a16="http://schemas.microsoft.com/office/drawing/2014/main" id="{57F97E4C-A91F-063E-1DB8-4BF8F7F7FF5C}"/>
              </a:ext>
            </a:extLst>
          </p:cNvPr>
          <p:cNvPicPr>
            <a:picLocks noRot="1" noChangeAspect="1"/>
          </p:cNvPicPr>
          <p:nvPr>
            <a:videoFile r:link="rId1"/>
          </p:nvPr>
        </p:nvPicPr>
        <p:blipFill>
          <a:blip r:embed="rId4"/>
          <a:stretch>
            <a:fillRect/>
          </a:stretch>
        </p:blipFill>
        <p:spPr>
          <a:xfrm>
            <a:off x="20230" y="496887"/>
            <a:ext cx="9128828" cy="6361113"/>
          </a:xfrm>
          <a:prstGeom prst="rect">
            <a:avLst/>
          </a:prstGeom>
        </p:spPr>
      </p:pic>
    </p:spTree>
    <p:extLst>
      <p:ext uri="{BB962C8B-B14F-4D97-AF65-F5344CB8AC3E}">
        <p14:creationId xmlns:p14="http://schemas.microsoft.com/office/powerpoint/2010/main" val="255855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83FD-BA5F-9286-4724-577F8F7D2BB8}"/>
              </a:ext>
            </a:extLst>
          </p:cNvPr>
          <p:cNvSpPr>
            <a:spLocks noGrp="1"/>
          </p:cNvSpPr>
          <p:nvPr>
            <p:ph type="title"/>
          </p:nvPr>
        </p:nvSpPr>
        <p:spPr>
          <a:xfrm>
            <a:off x="0" y="0"/>
            <a:ext cx="9144000" cy="439737"/>
          </a:xfrm>
        </p:spPr>
        <p:txBody>
          <a:bodyPr>
            <a:normAutofit/>
          </a:bodyPr>
          <a:lstStyle/>
          <a:p>
            <a:r>
              <a:rPr lang="es-ES" sz="1600" kern="1200" dirty="0">
                <a:solidFill>
                  <a:srgbClr val="000000"/>
                </a:solidFill>
                <a:effectLst/>
                <a:latin typeface="Cambria" panose="02040503050406030204" pitchFamily="18" charset="0"/>
                <a:ea typeface="Times New Roman" panose="02020603050405020304" pitchFamily="18" charset="0"/>
              </a:rPr>
              <a:t>Canción: Jesús en Vos confío en Jesús, </a:t>
            </a:r>
            <a:r>
              <a:rPr lang="es-ES" sz="1600" u="sng" kern="1200" dirty="0">
                <a:solidFill>
                  <a:srgbClr val="000000"/>
                </a:solidFill>
                <a:effectLst/>
                <a:latin typeface="Cambria" panose="02040503050406030204" pitchFamily="18" charset="0"/>
                <a:ea typeface="Times New Roman" panose="02020603050405020304" pitchFamily="18" charset="0"/>
                <a:hlinkClick r:id="rId3"/>
              </a:rPr>
              <a:t>https://www.youtube.com/watch?v=yElubNhToIE</a:t>
            </a:r>
            <a:r>
              <a:rPr lang="es-ES" sz="1600" kern="1200" dirty="0">
                <a:solidFill>
                  <a:srgbClr val="000000"/>
                </a:solidFill>
                <a:effectLst/>
                <a:latin typeface="Cambria" panose="02040503050406030204" pitchFamily="18" charset="0"/>
                <a:ea typeface="Times New Roman" panose="02020603050405020304" pitchFamily="18" charset="0"/>
              </a:rPr>
              <a:t>  (8+ a</a:t>
            </a:r>
            <a:r>
              <a:rPr lang="es-ES" sz="1600" u="sng" kern="1200" dirty="0">
                <a:solidFill>
                  <a:srgbClr val="000000"/>
                </a:solidFill>
                <a:effectLst/>
                <a:latin typeface="Cambria" panose="02040503050406030204" pitchFamily="18" charset="0"/>
                <a:ea typeface="Times New Roman" panose="02020603050405020304" pitchFamily="18" charset="0"/>
              </a:rPr>
              <a:t>ñ</a:t>
            </a:r>
            <a:r>
              <a:rPr lang="es-ES" sz="1600" kern="1200" dirty="0">
                <a:solidFill>
                  <a:srgbClr val="000000"/>
                </a:solidFill>
                <a:effectLst/>
                <a:latin typeface="Cambria" panose="02040503050406030204" pitchFamily="18" charset="0"/>
                <a:ea typeface="Times New Roman" panose="02020603050405020304" pitchFamily="18" charset="0"/>
              </a:rPr>
              <a:t>os)</a:t>
            </a:r>
            <a:endParaRPr lang="en-US" sz="1600" dirty="0"/>
          </a:p>
        </p:txBody>
      </p:sp>
      <p:pic>
        <p:nvPicPr>
          <p:cNvPr id="3" name="Online Media 2" title="Jesús en vos confio - Canto a la Divina Misericordia">
            <a:hlinkClick r:id="" action="ppaction://media"/>
            <a:extLst>
              <a:ext uri="{FF2B5EF4-FFF2-40B4-BE49-F238E27FC236}">
                <a16:creationId xmlns:a16="http://schemas.microsoft.com/office/drawing/2014/main" id="{AB631AC8-3B76-D8B8-C255-083522F75D7B}"/>
              </a:ext>
            </a:extLst>
          </p:cNvPr>
          <p:cNvPicPr>
            <a:picLocks noRot="1" noChangeAspect="1"/>
          </p:cNvPicPr>
          <p:nvPr>
            <a:videoFile r:link="rId1"/>
          </p:nvPr>
        </p:nvPicPr>
        <p:blipFill>
          <a:blip r:embed="rId4"/>
          <a:stretch>
            <a:fillRect/>
          </a:stretch>
        </p:blipFill>
        <p:spPr>
          <a:xfrm>
            <a:off x="-5056" y="439737"/>
            <a:ext cx="9027675" cy="6418263"/>
          </a:xfrm>
          <a:prstGeom prst="rect">
            <a:avLst/>
          </a:prstGeom>
        </p:spPr>
      </p:pic>
    </p:spTree>
    <p:extLst>
      <p:ext uri="{BB962C8B-B14F-4D97-AF65-F5344CB8AC3E}">
        <p14:creationId xmlns:p14="http://schemas.microsoft.com/office/powerpoint/2010/main" val="207116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419100" y="132837"/>
            <a:ext cx="8305800" cy="1015663"/>
          </a:xfrm>
          <a:prstGeom prst="rect">
            <a:avLst/>
          </a:prstGeom>
          <a:noFill/>
        </p:spPr>
        <p:txBody>
          <a:bodyPr wrap="square" rtlCol="0">
            <a:spAutoFit/>
          </a:bodyPr>
          <a:lstStyle/>
          <a:p>
            <a:pPr algn="just"/>
            <a:r>
              <a:rPr lang="es-PA" sz="3000" dirty="0">
                <a:latin typeface="Arial Black" panose="020B0A04020102020204" pitchFamily="34" charset="0"/>
              </a:rPr>
              <a:t>…se presentó Jesús en medio de ellos y les dijo: “La paz esté con ustedes”.</a:t>
            </a:r>
            <a:endParaRPr lang="en-US" sz="3000" dirty="0">
              <a:latin typeface="Arial Black" panose="020B0A04020102020204" pitchFamily="34" charset="0"/>
            </a:endParaRPr>
          </a:p>
        </p:txBody>
      </p:sp>
      <p:pic>
        <p:nvPicPr>
          <p:cNvPr id="3" name="Picture 2">
            <a:extLst>
              <a:ext uri="{FF2B5EF4-FFF2-40B4-BE49-F238E27FC236}">
                <a16:creationId xmlns:a16="http://schemas.microsoft.com/office/drawing/2014/main" id="{49DC4D7B-BDA9-4498-B6D9-AF1C4FEBFD9D}"/>
              </a:ext>
            </a:extLst>
          </p:cNvPr>
          <p:cNvPicPr>
            <a:picLocks noChangeAspect="1"/>
          </p:cNvPicPr>
          <p:nvPr/>
        </p:nvPicPr>
        <p:blipFill>
          <a:blip r:embed="rId2"/>
          <a:stretch>
            <a:fillRect/>
          </a:stretch>
        </p:blipFill>
        <p:spPr>
          <a:xfrm>
            <a:off x="21901" y="1661866"/>
            <a:ext cx="9110555" cy="5196134"/>
          </a:xfrm>
          <a:prstGeom prst="rect">
            <a:avLst/>
          </a:prstGeom>
        </p:spPr>
      </p:pic>
    </p:spTree>
    <p:extLst>
      <p:ext uri="{BB962C8B-B14F-4D97-AF65-F5344CB8AC3E}">
        <p14:creationId xmlns:p14="http://schemas.microsoft.com/office/powerpoint/2010/main" val="386955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04800" y="220953"/>
            <a:ext cx="8681027" cy="1815882"/>
          </a:xfrm>
          <a:prstGeom prst="rect">
            <a:avLst/>
          </a:prstGeom>
          <a:noFill/>
        </p:spPr>
        <p:txBody>
          <a:bodyPr wrap="square" rtlCol="0">
            <a:spAutoFit/>
          </a:bodyPr>
          <a:lstStyle/>
          <a:p>
            <a:pPr algn="just"/>
            <a:r>
              <a:rPr lang="es-PA" sz="2800" dirty="0">
                <a:latin typeface="Arial Black" panose="020B0A04020102020204" pitchFamily="34" charset="0"/>
              </a:rPr>
              <a:t>Dicho esto, les mostró las manos y el costado. Cuando los discípulos vieron al Señor, se llenaron de alegría.</a:t>
            </a:r>
            <a:endParaRPr lang="es-ES" sz="2800" dirty="0">
              <a:latin typeface="Arial Black" panose="020B0A04020102020204" pitchFamily="34" charset="0"/>
            </a:endParaRPr>
          </a:p>
          <a:p>
            <a:pPr algn="just"/>
            <a:endParaRPr lang="en-US" sz="2800" dirty="0">
              <a:latin typeface="Arial Black" panose="020B0A04020102020204" pitchFamily="34" charset="0"/>
            </a:endParaRPr>
          </a:p>
        </p:txBody>
      </p:sp>
      <p:pic>
        <p:nvPicPr>
          <p:cNvPr id="8" name="Picture 7">
            <a:extLst>
              <a:ext uri="{FF2B5EF4-FFF2-40B4-BE49-F238E27FC236}">
                <a16:creationId xmlns:a16="http://schemas.microsoft.com/office/drawing/2014/main" id="{990714A9-1BC1-40B1-87AD-98AC7A3F0E51}"/>
              </a:ext>
            </a:extLst>
          </p:cNvPr>
          <p:cNvPicPr>
            <a:picLocks noChangeAspect="1"/>
          </p:cNvPicPr>
          <p:nvPr/>
        </p:nvPicPr>
        <p:blipFill>
          <a:blip r:embed="rId2"/>
          <a:stretch>
            <a:fillRect/>
          </a:stretch>
        </p:blipFill>
        <p:spPr>
          <a:xfrm>
            <a:off x="38100" y="1787669"/>
            <a:ext cx="9105900" cy="5070331"/>
          </a:xfrm>
          <a:prstGeom prst="rect">
            <a:avLst/>
          </a:prstGeom>
        </p:spPr>
      </p:pic>
    </p:spTree>
    <p:extLst>
      <p:ext uri="{BB962C8B-B14F-4D97-AF65-F5344CB8AC3E}">
        <p14:creationId xmlns:p14="http://schemas.microsoft.com/office/powerpoint/2010/main" val="336224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158172" y="203418"/>
            <a:ext cx="8827655" cy="1815882"/>
          </a:xfrm>
          <a:prstGeom prst="rect">
            <a:avLst/>
          </a:prstGeom>
          <a:noFill/>
        </p:spPr>
        <p:txBody>
          <a:bodyPr wrap="square" rtlCol="0">
            <a:spAutoFit/>
          </a:bodyPr>
          <a:lstStyle/>
          <a:p>
            <a:pPr algn="just"/>
            <a:r>
              <a:rPr lang="es-PA" sz="2800" dirty="0">
                <a:latin typeface="Arial Black" panose="020B0A04020102020204" pitchFamily="34" charset="0"/>
              </a:rPr>
              <a:t>De nuevo les dijo Jesús: “La paz esté con ustedes. Como el Padre me ha enviado, así también los envío yo”.</a:t>
            </a:r>
            <a:endParaRPr lang="es-ES" sz="2800" dirty="0">
              <a:latin typeface="Arial Black" panose="020B0A04020102020204" pitchFamily="34" charset="0"/>
            </a:endParaRPr>
          </a:p>
          <a:p>
            <a:pPr algn="just"/>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5DD784F5-4E0E-4333-8BB1-50E3BC311246}"/>
              </a:ext>
            </a:extLst>
          </p:cNvPr>
          <p:cNvPicPr>
            <a:picLocks noChangeAspect="1"/>
          </p:cNvPicPr>
          <p:nvPr/>
        </p:nvPicPr>
        <p:blipFill>
          <a:blip r:embed="rId2"/>
          <a:stretch>
            <a:fillRect/>
          </a:stretch>
        </p:blipFill>
        <p:spPr>
          <a:xfrm>
            <a:off x="0" y="1752600"/>
            <a:ext cx="9144000" cy="5137727"/>
          </a:xfrm>
          <a:prstGeom prst="rect">
            <a:avLst/>
          </a:prstGeom>
        </p:spPr>
      </p:pic>
    </p:spTree>
    <p:extLst>
      <p:ext uri="{BB962C8B-B14F-4D97-AF65-F5344CB8AC3E}">
        <p14:creationId xmlns:p14="http://schemas.microsoft.com/office/powerpoint/2010/main" val="88533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CDAA9AB2-A0BA-4240-84A1-E5E809876F26}"/>
              </a:ext>
            </a:extLst>
          </p:cNvPr>
          <p:cNvPicPr>
            <a:picLocks noChangeAspect="1"/>
          </p:cNvPicPr>
          <p:nvPr/>
        </p:nvPicPr>
        <p:blipFill>
          <a:blip r:embed="rId2"/>
          <a:stretch>
            <a:fillRect/>
          </a:stretch>
        </p:blipFill>
        <p:spPr>
          <a:xfrm>
            <a:off x="0" y="2000250"/>
            <a:ext cx="9113486" cy="4857750"/>
          </a:xfrm>
          <a:prstGeom prst="rect">
            <a:avLst/>
          </a:prstGeom>
        </p:spPr>
      </p:pic>
      <p:sp>
        <p:nvSpPr>
          <p:cNvPr id="4" name="TextBox 3">
            <a:extLst>
              <a:ext uri="{FF2B5EF4-FFF2-40B4-BE49-F238E27FC236}">
                <a16:creationId xmlns:a16="http://schemas.microsoft.com/office/drawing/2014/main" id="{4074A16D-539D-413A-894D-1239E2735A7D}"/>
              </a:ext>
            </a:extLst>
          </p:cNvPr>
          <p:cNvSpPr txBox="1"/>
          <p:nvPr/>
        </p:nvSpPr>
        <p:spPr>
          <a:xfrm>
            <a:off x="152400" y="29051"/>
            <a:ext cx="8839200" cy="2092881"/>
          </a:xfrm>
          <a:prstGeom prst="rect">
            <a:avLst/>
          </a:prstGeom>
          <a:noFill/>
        </p:spPr>
        <p:txBody>
          <a:bodyPr wrap="square" rtlCol="0">
            <a:spAutoFit/>
          </a:bodyPr>
          <a:lstStyle/>
          <a:p>
            <a:pPr algn="just"/>
            <a:r>
              <a:rPr lang="es-PA" sz="2600" dirty="0">
                <a:latin typeface="Arial Black" panose="020B0A04020102020204" pitchFamily="34" charset="0"/>
              </a:rPr>
              <a:t>Después de decir esto, sopló sobre ellos y les dijo: “Reciban el Espíritu Santo. A los que les perdonen los pecados, les quedarán perdonados; y a los que no se los perdonen, les quedarán sin perdonar”.</a:t>
            </a:r>
            <a:endParaRPr lang="es-ES" sz="2600" dirty="0">
              <a:latin typeface="Arial Black" panose="020B0A04020102020204" pitchFamily="34" charset="0"/>
            </a:endParaRPr>
          </a:p>
        </p:txBody>
      </p:sp>
    </p:spTree>
    <p:extLst>
      <p:ext uri="{BB962C8B-B14F-4D97-AF65-F5344CB8AC3E}">
        <p14:creationId xmlns:p14="http://schemas.microsoft.com/office/powerpoint/2010/main" val="427747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457200" y="0"/>
            <a:ext cx="8305800" cy="1815882"/>
          </a:xfrm>
          <a:prstGeom prst="rect">
            <a:avLst/>
          </a:prstGeom>
          <a:noFill/>
        </p:spPr>
        <p:txBody>
          <a:bodyPr wrap="square" rtlCol="0">
            <a:spAutoFit/>
          </a:bodyPr>
          <a:lstStyle/>
          <a:p>
            <a:pPr algn="just"/>
            <a:r>
              <a:rPr lang="es-PA" sz="2800" dirty="0">
                <a:latin typeface="Arial Black" panose="020B0A04020102020204" pitchFamily="34" charset="0"/>
              </a:rPr>
              <a:t>Tomás, uno de los Doce, a quien llamaban el Gemelo, no estaba con ellos cuando vino Jesús, y los otros discípulos le decían: “Hemos visto al Señor”.</a:t>
            </a:r>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E83C1DA2-2732-418D-AD53-49A61C062B63}"/>
              </a:ext>
            </a:extLst>
          </p:cNvPr>
          <p:cNvPicPr>
            <a:picLocks noChangeAspect="1"/>
          </p:cNvPicPr>
          <p:nvPr/>
        </p:nvPicPr>
        <p:blipFill>
          <a:blip r:embed="rId2"/>
          <a:stretch>
            <a:fillRect/>
          </a:stretch>
        </p:blipFill>
        <p:spPr>
          <a:xfrm>
            <a:off x="-19102" y="1730324"/>
            <a:ext cx="9132588" cy="5127676"/>
          </a:xfrm>
          <a:prstGeom prst="rect">
            <a:avLst/>
          </a:prstGeom>
        </p:spPr>
      </p:pic>
    </p:spTree>
    <p:extLst>
      <p:ext uri="{BB962C8B-B14F-4D97-AF65-F5344CB8AC3E}">
        <p14:creationId xmlns:p14="http://schemas.microsoft.com/office/powerpoint/2010/main" val="214408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04799" y="0"/>
            <a:ext cx="8653463" cy="1815882"/>
          </a:xfrm>
          <a:prstGeom prst="rect">
            <a:avLst/>
          </a:prstGeom>
          <a:noFill/>
        </p:spPr>
        <p:txBody>
          <a:bodyPr wrap="square" rtlCol="0">
            <a:spAutoFit/>
          </a:bodyPr>
          <a:lstStyle/>
          <a:p>
            <a:pPr algn="just"/>
            <a:r>
              <a:rPr lang="es-PA" sz="2800" dirty="0">
                <a:latin typeface="Arial Black" panose="020B0A04020102020204" pitchFamily="34" charset="0"/>
              </a:rPr>
              <a:t>Pero él les contestó: “Si no veo en sus manos la señal de los clavos y si no meto mi dedo en los agujeros de los clavos y no meto mi mano en su costado, no creeré”.</a:t>
            </a:r>
            <a:endParaRPr lang="en-US" sz="2800" dirty="0">
              <a:latin typeface="Arial Black" panose="020B0A04020102020204" pitchFamily="34" charset="0"/>
            </a:endParaRPr>
          </a:p>
        </p:txBody>
      </p:sp>
      <p:pic>
        <p:nvPicPr>
          <p:cNvPr id="3" name="Picture 2">
            <a:extLst>
              <a:ext uri="{FF2B5EF4-FFF2-40B4-BE49-F238E27FC236}">
                <a16:creationId xmlns:a16="http://schemas.microsoft.com/office/drawing/2014/main" id="{F3EDC286-AF60-4337-8DF4-60E2C57C992C}"/>
              </a:ext>
            </a:extLst>
          </p:cNvPr>
          <p:cNvPicPr>
            <a:picLocks noChangeAspect="1"/>
          </p:cNvPicPr>
          <p:nvPr/>
        </p:nvPicPr>
        <p:blipFill>
          <a:blip r:embed="rId2"/>
          <a:stretch>
            <a:fillRect/>
          </a:stretch>
        </p:blipFill>
        <p:spPr>
          <a:xfrm>
            <a:off x="-1" y="1815882"/>
            <a:ext cx="9127487" cy="5042117"/>
          </a:xfrm>
          <a:prstGeom prst="rect">
            <a:avLst/>
          </a:prstGeom>
        </p:spPr>
      </p:pic>
    </p:spTree>
    <p:extLst>
      <p:ext uri="{BB962C8B-B14F-4D97-AF65-F5344CB8AC3E}">
        <p14:creationId xmlns:p14="http://schemas.microsoft.com/office/powerpoint/2010/main" val="1646583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1700</Words>
  <Application>Microsoft Office PowerPoint</Application>
  <PresentationFormat>On-screen Show (4:3)</PresentationFormat>
  <Paragraphs>117</Paragraphs>
  <Slides>38</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Aharoni</vt:lpstr>
      <vt:lpstr>Arial</vt:lpstr>
      <vt:lpstr>Arial Black</vt:lpstr>
      <vt:lpstr>Berlin Sans FB</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Otros muchos signos hizo Jesús en presencia de sus discípulos, pero no están escritos en este libro. Se escribieron éstos para que ustedes crean que Jesús es el Mesías, el Hijo de Dios, y para que, creyendo, tengan vida en su nombre.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Cancion: Su Misericordia, Maria Juliana,  https://www.youtube.com/watch?v=jziEB4HQJoM  (3-7 años)</vt:lpstr>
      <vt:lpstr>Canción: Jesús en Vos confío en Jesús, https://www.youtube.com/watch?v=yElubNhToIE  (8+ años)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cp:revision>
  <dcterms:modified xsi:type="dcterms:W3CDTF">2023-04-10T15:45:08Z</dcterms:modified>
</cp:coreProperties>
</file>