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6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4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9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4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6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7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4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9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31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7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9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7CEC-F0A9-41EB-BD5D-643BC9DDCA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6737C-1D02-4CD5-91EF-37644A18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KudR0cRpNs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6768" y="-2"/>
            <a:ext cx="8975483" cy="31877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Ministerio</a:t>
            </a:r>
            <a:r>
              <a:rPr lang="en-US" dirty="0">
                <a:solidFill>
                  <a:schemeClr val="bg1"/>
                </a:solidFill>
              </a:rPr>
              <a:t> Amigos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 Jesús y María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s-419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www.fcpeace.org</a:t>
            </a:r>
            <a:br>
              <a:rPr lang="es-419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8300" y="5020221"/>
            <a:ext cx="6184900" cy="8937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Ciclo A – III Domingo de Pascua</a:t>
            </a:r>
          </a:p>
          <a:p>
            <a:r>
              <a:rPr lang="en-US" dirty="0">
                <a:solidFill>
                  <a:schemeClr val="bg1"/>
                </a:solidFill>
              </a:rPr>
              <a:t>Lucas 24, 13-35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51425" y="3152874"/>
            <a:ext cx="466725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</a:rPr>
              <a:t>Jesús en Emaús</a:t>
            </a:r>
            <a:endParaRPr lang="en-US" sz="5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17" y="1803400"/>
            <a:ext cx="3997767" cy="506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FA1BD-D255-C483-BD82-F0BF12F01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9" y="143373"/>
            <a:ext cx="1520444" cy="15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0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3349" y="457198"/>
            <a:ext cx="35052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ln/>
                <a:solidFill>
                  <a:schemeClr val="accent4"/>
                </a:solidFill>
              </a:rPr>
              <a:t>Actividad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1" y="0"/>
            <a:ext cx="7924799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45000" y="487680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24400" y="487680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18300" y="518160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80101" y="544830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24400" y="5757566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07150" y="5756077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140700" y="5756078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985000" y="487382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40450" y="4886524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159753" y="5170388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581647" y="4890987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70650" y="4886524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893053" y="518011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600953" y="489922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425954" y="5168899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565775" y="5754589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854699" y="5757566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889877" y="488950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331077" y="516741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185150" y="54632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035797" y="576282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295897" y="488652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892797" y="4897734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743698" y="4886522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775200" y="51913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029200" y="51898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295897" y="51913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892797" y="518011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451600" y="5189836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632697" y="51771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444998" y="547072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749800" y="54707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626100" y="54580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016500" y="5462885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321307" y="54707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6464300" y="54819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6705597" y="54819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7035797" y="548193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7645396" y="5443088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7899398" y="5455765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445000" y="5762822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5016501" y="5763565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756401" y="57628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7289798" y="5761335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7569198" y="5759843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7912100" y="5762821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68294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8399" y="711815"/>
            <a:ext cx="45063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000" b="1" dirty="0">
                <a:ln/>
                <a:solidFill>
                  <a:schemeClr val="accent4"/>
                </a:solidFill>
              </a:rPr>
              <a:t>Oración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2077225"/>
            <a:ext cx="675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Señor ayúdame a verte en la misa en tus Escrituras y en tu presencia en la Eucaristías. Te quiero mucho.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05" y="4175190"/>
            <a:ext cx="5440589" cy="26153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382" y="3594100"/>
            <a:ext cx="1268911" cy="11621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0" y="1815293"/>
            <a:ext cx="1686067" cy="15442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99" y="200470"/>
            <a:ext cx="2038635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5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1000" y="191069"/>
            <a:ext cx="8902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https://www.youtube.com/watch?v=EKudR0cRpNs - </a:t>
            </a:r>
            <a:r>
              <a:rPr lang="en-US" sz="2000" b="1" dirty="0" err="1">
                <a:solidFill>
                  <a:schemeClr val="bg1"/>
                </a:solidFill>
              </a:rPr>
              <a:t>Eucaristía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</a:t>
            </a:r>
            <a:r>
              <a:rPr lang="en-US" sz="2000" b="1" dirty="0">
                <a:solidFill>
                  <a:schemeClr val="bg1"/>
                </a:solidFill>
              </a:rPr>
              <a:t> Rafael Moreno</a:t>
            </a:r>
            <a:endParaRPr lang="es-ES" sz="2000" b="1" dirty="0">
              <a:ln/>
              <a:solidFill>
                <a:schemeClr val="bg1"/>
              </a:solidFill>
            </a:endParaRPr>
          </a:p>
        </p:txBody>
      </p:sp>
      <p:pic>
        <p:nvPicPr>
          <p:cNvPr id="4" name="EKudR0cRpN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782249"/>
            <a:ext cx="11785600" cy="58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95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095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0932" y="876004"/>
            <a:ext cx="4462273" cy="5105991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 mismo día de la resurrección, iban dos de los discípulos hacia un pueblo llamado Emaús, situado a unos once kilómetros de Jerusalén, y comentaban todo lo que había sucedido. Mientras conversaban y discutían, Jesús se les acercó y comenzó a caminar con ellos; pero los ojos de los dos discípulos estaban velados y no lo reconocieron.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1976"/>
          <a:stretch/>
        </p:blipFill>
        <p:spPr>
          <a:xfrm>
            <a:off x="169696" y="457045"/>
            <a:ext cx="7171538" cy="59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5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3680" y="523382"/>
            <a:ext cx="5381897" cy="4682602"/>
          </a:xfrm>
        </p:spPr>
        <p:txBody>
          <a:bodyPr>
            <a:no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Él les preguntó: </a:t>
            </a:r>
            <a:r>
              <a:rPr lang="es-ES" sz="2200" dirty="0">
                <a:solidFill>
                  <a:srgbClr val="FFFF00"/>
                </a:solidFill>
              </a:rPr>
              <a:t>“¿De qué cosas vienen hablando, tan llenos de tristeza?” </a:t>
            </a:r>
            <a:r>
              <a:rPr lang="es-ES" sz="2200" dirty="0">
                <a:solidFill>
                  <a:schemeClr val="bg1"/>
                </a:solidFill>
              </a:rPr>
              <a:t>Uno de ellos, llamado Cleofás, le respondió: “¿Eres tú el único forastero que no sabe lo que ha sucedido estos días en Jerusalén?” 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Él les preguntó: </a:t>
            </a:r>
            <a:r>
              <a:rPr lang="es-ES" sz="2200" dirty="0">
                <a:solidFill>
                  <a:srgbClr val="FFFF00"/>
                </a:solidFill>
              </a:rPr>
              <a:t>“¿Qué cosa?” </a:t>
            </a:r>
            <a:r>
              <a:rPr lang="es-ES" sz="2200" dirty="0">
                <a:solidFill>
                  <a:schemeClr val="bg1"/>
                </a:solidFill>
              </a:rPr>
              <a:t>Ellos le respondieron: “Lo de Jesús el nazareno, que era un profeta poderoso en obras y palabras, ante Dios y ante todo el pueblo. Cómo los sumos sacerdotes y nuestros jefes lo entregaron para que lo condenaran a muerte, y lo crucificaron. Nosotros esperábamos que él sería el libertador de Israel, y, sin embargo, han pasado ya tres días desde que estas cosas sucedieron.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5" y="340501"/>
            <a:ext cx="6266688" cy="4865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23311-512B-9B41-EBC8-7C84F2E1AFDE}"/>
              </a:ext>
            </a:extLst>
          </p:cNvPr>
          <p:cNvSpPr txBox="1"/>
          <p:nvPr/>
        </p:nvSpPr>
        <p:spPr>
          <a:xfrm>
            <a:off x="481582" y="5472462"/>
            <a:ext cx="1122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Es cierto que algunas mujeres de nuestro grupo nos han desconcertado, pues fueron de madrugada al sepulcro, no encontraron el cuerpo y llegaron contando que se les habían aparecido unos ángeles, que les dijeron que estaba vivo.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0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95190" y="255157"/>
            <a:ext cx="4052969" cy="3743819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Algunos de nuestros compañeros fueron al sepulcro y hallaron todo como habían dicho las mujeres, pero a él no lo vieron”. Entonces Jesús les dijo: </a:t>
            </a:r>
            <a:r>
              <a:rPr lang="es-ES" sz="2000" dirty="0">
                <a:solidFill>
                  <a:srgbClr val="FFFF00"/>
                </a:solidFill>
              </a:rPr>
              <a:t>“¡Qué insensatos son ustedes y qué duros de corazón para creer todo lo anunciado por los profetas! ¿Acaso no era necesario que el Mesías padeciera todo esto y así entrara en su gloria?” </a:t>
            </a:r>
            <a:r>
              <a:rPr lang="es-ES" sz="2000" dirty="0">
                <a:solidFill>
                  <a:schemeClr val="bg1"/>
                </a:solidFill>
              </a:rPr>
              <a:t>Y comenzando por Moisés y siguiendo con todos los profetas, les explicó todos los pasajes de la Escritura que se referían a él.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96" y="359508"/>
            <a:ext cx="7355488" cy="5273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EC83A-FE46-304D-763B-1DC59594C918}"/>
              </a:ext>
            </a:extLst>
          </p:cNvPr>
          <p:cNvSpPr txBox="1"/>
          <p:nvPr/>
        </p:nvSpPr>
        <p:spPr>
          <a:xfrm>
            <a:off x="536448" y="5852160"/>
            <a:ext cx="1068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Y entró para quedarse con ellos. Cuando estaban a la mesa, tomó un pan, pronunció la bendición, lo partió y se lo dio. Entonces se les abrieron los ojos y lo reconocieron, pero él se les desapareció.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88B6-05AD-DAD7-E062-2C73437A892F}"/>
              </a:ext>
            </a:extLst>
          </p:cNvPr>
          <p:cNvSpPr txBox="1"/>
          <p:nvPr/>
        </p:nvSpPr>
        <p:spPr>
          <a:xfrm>
            <a:off x="7921315" y="3913168"/>
            <a:ext cx="4035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Ya cerca del pueblo a donde se dirigían, él hizo como que iba más lejos; pero ellos le insistieron, diciendo: “Quédate con nosotros, porque ya es tarde y pronto va a oscurecer”.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1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90698" y="461468"/>
            <a:ext cx="4004200" cy="4781091"/>
          </a:xfrm>
        </p:spPr>
        <p:txBody>
          <a:bodyPr>
            <a:noAutofit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Y ellos se decían el uno al otro: “¡Con razón nuestro corazón ardía, mientras nos hablaba por el camino y nos explicaba las Escrituras!” Se levantaron inmediatamente y regresaron a Jerusalén, donde encontraron reunidos a los Once con sus compañeros, los cuales les dijeron: “De veras ha resucitado el Señor y se le ha aparecido a Simón”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4" y="268224"/>
            <a:ext cx="7537848" cy="5081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D0F23-7005-3446-BC24-53FAB4B992A8}"/>
              </a:ext>
            </a:extLst>
          </p:cNvPr>
          <p:cNvSpPr txBox="1"/>
          <p:nvPr/>
        </p:nvSpPr>
        <p:spPr>
          <a:xfrm>
            <a:off x="426720" y="5710953"/>
            <a:ext cx="11180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Entonces ellos contaron lo que les había pasado en el camino y cómo lo habían reconocido al partir el pan.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50" y="638650"/>
            <a:ext cx="8386296" cy="5580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3833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75" y="0"/>
            <a:ext cx="76066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78999" y="1321415"/>
            <a:ext cx="45063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000" b="1" dirty="0">
                <a:ln/>
                <a:solidFill>
                  <a:schemeClr val="accent4"/>
                </a:solidFill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745193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8679" y="454801"/>
            <a:ext cx="7286898" cy="637399"/>
          </a:xfrm>
        </p:spPr>
        <p:txBody>
          <a:bodyPr>
            <a:no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Dos discípulos de Jesús regresaban de Jerusalén a su aldea llamada Emaús.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4" y="594141"/>
            <a:ext cx="4549495" cy="59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4678672" y="1104900"/>
            <a:ext cx="340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es un discípulo?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8672" y="1545366"/>
            <a:ext cx="728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Es aquél que sigue las enseñanzas de su maestro, en este caso Jesús.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8672" y="2240265"/>
            <a:ext cx="7157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¿Cómo venían estos discípulos?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78672" y="2686689"/>
            <a:ext cx="7286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Venían muy tristes, porque su Maestro había sido crucificado, y aunque les habían dicho que podría estar vivo, estaban confusos. Ellos habían creído, y habían seguido a su maestro. Aun cuando Jesús se les había manifestado tan poderoso en vida, sentían que había fracasado y se sentían abandonados.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78672" y="4455063"/>
            <a:ext cx="715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¿Por qué los discípulos no reconocían a Jesús cuando venía en el camino hablando con ellos?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78672" y="5183863"/>
            <a:ext cx="728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Sus ojos estaban velados, lo que quiere decir que milagrosamente estaban incapacitados para reconocerle. Jesús llega para acompañarlos y reconfortarlos de sus tristezas.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1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ción de degradado de color marrón y dorado para el diseño de fondo  6235612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71123" y="709529"/>
            <a:ext cx="7297981" cy="637399"/>
          </a:xfrm>
        </p:spPr>
        <p:txBody>
          <a:bodyPr>
            <a:noAutofit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¿Cómo se sintieron los discípulos ante la presencia y palabras de Jesús?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71117" y="1475029"/>
            <a:ext cx="7297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¡Sentían que sus corazones ardían! Jesús camina con ellos, les explica las Escrituras y les hizo ver que la Pasión sufrida por Jesús era necesaria para cumplir el Plan de Dios. Los llenó de entusiasmo y les hizo sentir su compañía.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71116" y="3050735"/>
            <a:ext cx="7168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¿Cuándo vieron los discípulos a Jesús?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35705" y="3481622"/>
            <a:ext cx="7297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Jesús se pone a la mesa, toma el pan, lo bendice, lo parte y allí se abren sus ojos (antes velados) y lo reconocen, pero desaparece.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35704" y="4802426"/>
            <a:ext cx="72979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solidFill>
                  <a:srgbClr val="AAB0EE"/>
                </a:solidFill>
              </a:rPr>
              <a:t>Jesús se queda para siempre con nosotros en su Palabra y en la Eucaristía: el sacramento que contiene su Cuerpo, Sangre, Alma y Divinidad. También está presente cuando nos reunimos en su nombre. ¡Lo encontramos cuando vamos a Misa!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2" y="709529"/>
            <a:ext cx="4087072" cy="577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348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896</Words>
  <Application>Microsoft Office PowerPoint</Application>
  <PresentationFormat>Widescreen</PresentationFormat>
  <Paragraphs>76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Ministerio Amigos  de Jesús y María www.fcpeace.org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 www.fcpeace.org </dc:title>
  <dc:creator>Maria Varona</dc:creator>
  <cp:lastModifiedBy>Maria Varona</cp:lastModifiedBy>
  <cp:revision>2</cp:revision>
  <dcterms:modified xsi:type="dcterms:W3CDTF">2023-04-19T01:32:35Z</dcterms:modified>
</cp:coreProperties>
</file>