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mp" ContentType="image/jpe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39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7" name="Google Shape;197;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14ca0f741b3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5" name="Google Shape;205;g14ca0f741b3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2" name="Google Shape;252;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14ca0f741b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3" name="Google Shape;93;g14ca0f741b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14ca0f741b3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g14ca0f741b3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14ca0f741b3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2" name="Google Shape;112;g14ca0f741b3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0" name="Google Shape;13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0" name="Google Shape;15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0" name="Google Shape;160;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2" name="Google Shape;172;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0" name="Google Shape;190;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3"/>
        <p:cNvGrpSpPr/>
        <p:nvPr/>
      </p:nvGrpSpPr>
      <p:grpSpPr>
        <a:xfrm>
          <a:off x="0" y="0"/>
          <a:ext cx="0" cy="0"/>
          <a:chOff x="0" y="0"/>
          <a:chExt cx="0" cy="0"/>
        </a:xfrm>
      </p:grpSpPr>
      <p:sp>
        <p:nvSpPr>
          <p:cNvPr id="14" name="Google Shape;14;p17"/>
          <p:cNvSpPr/>
          <p:nvPr/>
        </p:nvSpPr>
        <p:spPr>
          <a:xfrm>
            <a:off x="0" y="761999"/>
            <a:ext cx="9141619" cy="5334001"/>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17"/>
          <p:cNvSpPr/>
          <p:nvPr/>
        </p:nvSpPr>
        <p:spPr>
          <a:xfrm>
            <a:off x="9270263" y="761999"/>
            <a:ext cx="2925318" cy="5334001"/>
          </a:xfrm>
          <a:prstGeom prst="rect">
            <a:avLst/>
          </a:prstGeom>
          <a:solidFill>
            <a:srgbClr val="C8C8C8">
              <a:alpha val="49803"/>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17"/>
          <p:cNvSpPr txBox="1">
            <a:spLocks noGrp="1"/>
          </p:cNvSpPr>
          <p:nvPr>
            <p:ph type="ctrTitle"/>
          </p:nvPr>
        </p:nvSpPr>
        <p:spPr>
          <a:xfrm>
            <a:off x="1069848" y="1298448"/>
            <a:ext cx="7315200" cy="325526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FFFFFF"/>
              </a:buClr>
              <a:buSzPts val="5900"/>
              <a:buFont typeface="Corbel"/>
              <a:buNone/>
              <a:defRPr sz="59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17"/>
          <p:cNvSpPr txBox="1">
            <a:spLocks noGrp="1"/>
          </p:cNvSpPr>
          <p:nvPr>
            <p:ph type="subTitle" idx="1"/>
          </p:nvPr>
        </p:nvSpPr>
        <p:spPr>
          <a:xfrm>
            <a:off x="1100015" y="4670246"/>
            <a:ext cx="7315200" cy="914400"/>
          </a:xfrm>
          <a:prstGeom prst="rect">
            <a:avLst/>
          </a:prstGeom>
          <a:noFill/>
          <a:ln>
            <a:noFill/>
          </a:ln>
        </p:spPr>
        <p:txBody>
          <a:bodyPr spcFirstLastPara="1" wrap="square" lIns="91425" tIns="45700" rIns="91425" bIns="45700" anchor="t" anchorCtr="0">
            <a:normAutofit/>
          </a:bodyPr>
          <a:lstStyle>
            <a:lvl1pPr lvl="0" algn="l">
              <a:lnSpc>
                <a:spcPct val="90000"/>
              </a:lnSpc>
              <a:spcBef>
                <a:spcPts val="1200"/>
              </a:spcBef>
              <a:spcAft>
                <a:spcPts val="0"/>
              </a:spcAft>
              <a:buSzPts val="2200"/>
              <a:buNone/>
              <a:defRPr sz="2200" cap="none">
                <a:solidFill>
                  <a:srgbClr val="D7F0F6"/>
                </a:solidFill>
              </a:defRPr>
            </a:lvl1pPr>
            <a:lvl2pPr lvl="1" algn="ctr">
              <a:lnSpc>
                <a:spcPct val="90000"/>
              </a:lnSpc>
              <a:spcBef>
                <a:spcPts val="250"/>
              </a:spcBef>
              <a:spcAft>
                <a:spcPts val="0"/>
              </a:spcAft>
              <a:buSzPts val="2200"/>
              <a:buNone/>
              <a:defRPr sz="2200"/>
            </a:lvl2pPr>
            <a:lvl3pPr lvl="2" algn="ctr">
              <a:lnSpc>
                <a:spcPct val="90000"/>
              </a:lnSpc>
              <a:spcBef>
                <a:spcPts val="250"/>
              </a:spcBef>
              <a:spcAft>
                <a:spcPts val="0"/>
              </a:spcAft>
              <a:buSzPts val="2200"/>
              <a:buNone/>
              <a:defRPr sz="2200"/>
            </a:lvl3pPr>
            <a:lvl4pPr lvl="3" algn="ctr">
              <a:lnSpc>
                <a:spcPct val="90000"/>
              </a:lnSpc>
              <a:spcBef>
                <a:spcPts val="250"/>
              </a:spcBef>
              <a:spcAft>
                <a:spcPts val="0"/>
              </a:spcAft>
              <a:buSzPts val="2000"/>
              <a:buNone/>
              <a:defRPr sz="2000"/>
            </a:lvl4pPr>
            <a:lvl5pPr lvl="4" algn="ctr">
              <a:lnSpc>
                <a:spcPct val="90000"/>
              </a:lnSpc>
              <a:spcBef>
                <a:spcPts val="250"/>
              </a:spcBef>
              <a:spcAft>
                <a:spcPts val="0"/>
              </a:spcAft>
              <a:buSzPts val="2000"/>
              <a:buNone/>
              <a:defRPr sz="2000"/>
            </a:lvl5pPr>
            <a:lvl6pPr lvl="5" algn="ctr">
              <a:lnSpc>
                <a:spcPct val="90000"/>
              </a:lnSpc>
              <a:spcBef>
                <a:spcPts val="250"/>
              </a:spcBef>
              <a:spcAft>
                <a:spcPts val="0"/>
              </a:spcAft>
              <a:buSzPts val="2000"/>
              <a:buNone/>
              <a:defRPr sz="2000"/>
            </a:lvl6pPr>
            <a:lvl7pPr lvl="6" algn="ctr">
              <a:lnSpc>
                <a:spcPct val="90000"/>
              </a:lnSpc>
              <a:spcBef>
                <a:spcPts val="250"/>
              </a:spcBef>
              <a:spcAft>
                <a:spcPts val="0"/>
              </a:spcAft>
              <a:buSzPts val="2000"/>
              <a:buNone/>
              <a:defRPr sz="2000"/>
            </a:lvl7pPr>
            <a:lvl8pPr lvl="7" algn="ctr">
              <a:lnSpc>
                <a:spcPct val="90000"/>
              </a:lnSpc>
              <a:spcBef>
                <a:spcPts val="250"/>
              </a:spcBef>
              <a:spcAft>
                <a:spcPts val="0"/>
              </a:spcAft>
              <a:buSzPts val="2000"/>
              <a:buNone/>
              <a:defRPr sz="2000"/>
            </a:lvl8pPr>
            <a:lvl9pPr lvl="8" algn="ctr">
              <a:lnSpc>
                <a:spcPct val="90000"/>
              </a:lnSpc>
              <a:spcBef>
                <a:spcPts val="250"/>
              </a:spcBef>
              <a:spcAft>
                <a:spcPts val="250"/>
              </a:spcAft>
              <a:buSzPts val="2000"/>
              <a:buNone/>
              <a:defRPr sz="2000"/>
            </a:lvl9pPr>
          </a:lstStyle>
          <a:p>
            <a:endParaRPr/>
          </a:p>
        </p:txBody>
      </p:sp>
      <p:sp>
        <p:nvSpPr>
          <p:cNvPr id="18" name="Google Shape;18;p17"/>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7"/>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7"/>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6"/>
          <p:cNvSpPr txBox="1">
            <a:spLocks noGrp="1"/>
          </p:cNvSpPr>
          <p:nvPr>
            <p:ph type="title"/>
          </p:nvPr>
        </p:nvSpPr>
        <p:spPr>
          <a:xfrm>
            <a:off x="252919" y="1123837"/>
            <a:ext cx="2947482" cy="460118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6"/>
          <p:cNvSpPr txBox="1">
            <a:spLocks noGrp="1"/>
          </p:cNvSpPr>
          <p:nvPr>
            <p:ph type="body" idx="1"/>
          </p:nvPr>
        </p:nvSpPr>
        <p:spPr>
          <a:xfrm rot="5400000">
            <a:off x="4966548" y="-233172"/>
            <a:ext cx="5120640" cy="7315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200"/>
              </a:spcBef>
              <a:spcAft>
                <a:spcPts val="0"/>
              </a:spcAft>
              <a:buSzPts val="1800"/>
              <a:buChar char="●"/>
              <a:defRPr/>
            </a:lvl1pPr>
            <a:lvl2pPr marL="914400" lvl="1" indent="-342900" algn="l">
              <a:lnSpc>
                <a:spcPct val="90000"/>
              </a:lnSpc>
              <a:spcBef>
                <a:spcPts val="250"/>
              </a:spcBef>
              <a:spcAft>
                <a:spcPts val="0"/>
              </a:spcAft>
              <a:buSzPts val="1800"/>
              <a:buChar char="●"/>
              <a:defRPr/>
            </a:lvl2pPr>
            <a:lvl3pPr marL="1371600" lvl="2" indent="-342900" algn="l">
              <a:lnSpc>
                <a:spcPct val="90000"/>
              </a:lnSpc>
              <a:spcBef>
                <a:spcPts val="250"/>
              </a:spcBef>
              <a:spcAft>
                <a:spcPts val="0"/>
              </a:spcAft>
              <a:buSzPts val="1800"/>
              <a:buChar char="●"/>
              <a:defRPr/>
            </a:lvl3pPr>
            <a:lvl4pPr marL="1828800" lvl="3" indent="-342900" algn="l">
              <a:lnSpc>
                <a:spcPct val="90000"/>
              </a:lnSpc>
              <a:spcBef>
                <a:spcPts val="250"/>
              </a:spcBef>
              <a:spcAft>
                <a:spcPts val="0"/>
              </a:spcAft>
              <a:buSzPts val="1800"/>
              <a:buChar char="●"/>
              <a:defRPr/>
            </a:lvl4pPr>
            <a:lvl5pPr marL="2286000" lvl="4" indent="-342900" algn="l">
              <a:lnSpc>
                <a:spcPct val="90000"/>
              </a:lnSpc>
              <a:spcBef>
                <a:spcPts val="250"/>
              </a:spcBef>
              <a:spcAft>
                <a:spcPts val="0"/>
              </a:spcAft>
              <a:buSzPts val="1800"/>
              <a:buChar char="●"/>
              <a:defRPr/>
            </a:lvl5pPr>
            <a:lvl6pPr marL="2743200" lvl="5" indent="-342900" algn="l">
              <a:lnSpc>
                <a:spcPct val="90000"/>
              </a:lnSpc>
              <a:spcBef>
                <a:spcPts val="250"/>
              </a:spcBef>
              <a:spcAft>
                <a:spcPts val="0"/>
              </a:spcAft>
              <a:buSzPts val="1800"/>
              <a:buChar char="●"/>
              <a:defRPr/>
            </a:lvl6pPr>
            <a:lvl7pPr marL="3200400" lvl="6" indent="-342900" algn="l">
              <a:lnSpc>
                <a:spcPct val="90000"/>
              </a:lnSpc>
              <a:spcBef>
                <a:spcPts val="250"/>
              </a:spcBef>
              <a:spcAft>
                <a:spcPts val="0"/>
              </a:spcAft>
              <a:buSzPts val="1800"/>
              <a:buChar char="●"/>
              <a:defRPr/>
            </a:lvl7pPr>
            <a:lvl8pPr marL="3657600" lvl="7" indent="-342900" algn="l">
              <a:lnSpc>
                <a:spcPct val="90000"/>
              </a:lnSpc>
              <a:spcBef>
                <a:spcPts val="250"/>
              </a:spcBef>
              <a:spcAft>
                <a:spcPts val="0"/>
              </a:spcAft>
              <a:buSzPts val="1800"/>
              <a:buChar char="●"/>
              <a:defRPr/>
            </a:lvl8pPr>
            <a:lvl9pPr marL="4114800" lvl="8" indent="-342900" algn="l">
              <a:lnSpc>
                <a:spcPct val="90000"/>
              </a:lnSpc>
              <a:spcBef>
                <a:spcPts val="250"/>
              </a:spcBef>
              <a:spcAft>
                <a:spcPts val="250"/>
              </a:spcAft>
              <a:buSzPts val="1800"/>
              <a:buChar char="●"/>
              <a:defRPr/>
            </a:lvl9pPr>
          </a:lstStyle>
          <a:p>
            <a:endParaRPr/>
          </a:p>
        </p:txBody>
      </p:sp>
      <p:sp>
        <p:nvSpPr>
          <p:cNvPr id="75" name="Google Shape;75;p26"/>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26"/>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6"/>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7"/>
          <p:cNvSpPr txBox="1">
            <a:spLocks noGrp="1"/>
          </p:cNvSpPr>
          <p:nvPr>
            <p:ph type="title"/>
          </p:nvPr>
        </p:nvSpPr>
        <p:spPr>
          <a:xfrm rot="5400000">
            <a:off x="-685800" y="2057400"/>
            <a:ext cx="4953000" cy="28194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7"/>
          <p:cNvSpPr txBox="1">
            <a:spLocks noGrp="1"/>
          </p:cNvSpPr>
          <p:nvPr>
            <p:ph type="body" idx="1"/>
          </p:nvPr>
        </p:nvSpPr>
        <p:spPr>
          <a:xfrm rot="5400000">
            <a:off x="4965192" y="-228600"/>
            <a:ext cx="5120640" cy="7315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200"/>
              </a:spcBef>
              <a:spcAft>
                <a:spcPts val="0"/>
              </a:spcAft>
              <a:buSzPts val="1800"/>
              <a:buChar char="●"/>
              <a:defRPr/>
            </a:lvl1pPr>
            <a:lvl2pPr marL="914400" lvl="1" indent="-342900" algn="l">
              <a:lnSpc>
                <a:spcPct val="90000"/>
              </a:lnSpc>
              <a:spcBef>
                <a:spcPts val="250"/>
              </a:spcBef>
              <a:spcAft>
                <a:spcPts val="0"/>
              </a:spcAft>
              <a:buSzPts val="1800"/>
              <a:buChar char="●"/>
              <a:defRPr/>
            </a:lvl2pPr>
            <a:lvl3pPr marL="1371600" lvl="2" indent="-342900" algn="l">
              <a:lnSpc>
                <a:spcPct val="90000"/>
              </a:lnSpc>
              <a:spcBef>
                <a:spcPts val="250"/>
              </a:spcBef>
              <a:spcAft>
                <a:spcPts val="0"/>
              </a:spcAft>
              <a:buSzPts val="1800"/>
              <a:buChar char="●"/>
              <a:defRPr/>
            </a:lvl3pPr>
            <a:lvl4pPr marL="1828800" lvl="3" indent="-342900" algn="l">
              <a:lnSpc>
                <a:spcPct val="90000"/>
              </a:lnSpc>
              <a:spcBef>
                <a:spcPts val="250"/>
              </a:spcBef>
              <a:spcAft>
                <a:spcPts val="0"/>
              </a:spcAft>
              <a:buSzPts val="1800"/>
              <a:buChar char="●"/>
              <a:defRPr/>
            </a:lvl4pPr>
            <a:lvl5pPr marL="2286000" lvl="4" indent="-342900" algn="l">
              <a:lnSpc>
                <a:spcPct val="90000"/>
              </a:lnSpc>
              <a:spcBef>
                <a:spcPts val="250"/>
              </a:spcBef>
              <a:spcAft>
                <a:spcPts val="0"/>
              </a:spcAft>
              <a:buSzPts val="1800"/>
              <a:buChar char="●"/>
              <a:defRPr/>
            </a:lvl5pPr>
            <a:lvl6pPr marL="2743200" lvl="5" indent="-342900" algn="l">
              <a:lnSpc>
                <a:spcPct val="90000"/>
              </a:lnSpc>
              <a:spcBef>
                <a:spcPts val="250"/>
              </a:spcBef>
              <a:spcAft>
                <a:spcPts val="0"/>
              </a:spcAft>
              <a:buSzPts val="1800"/>
              <a:buChar char="●"/>
              <a:defRPr/>
            </a:lvl6pPr>
            <a:lvl7pPr marL="3200400" lvl="6" indent="-342900" algn="l">
              <a:lnSpc>
                <a:spcPct val="90000"/>
              </a:lnSpc>
              <a:spcBef>
                <a:spcPts val="250"/>
              </a:spcBef>
              <a:spcAft>
                <a:spcPts val="0"/>
              </a:spcAft>
              <a:buSzPts val="1800"/>
              <a:buChar char="●"/>
              <a:defRPr/>
            </a:lvl7pPr>
            <a:lvl8pPr marL="3657600" lvl="7" indent="-342900" algn="l">
              <a:lnSpc>
                <a:spcPct val="90000"/>
              </a:lnSpc>
              <a:spcBef>
                <a:spcPts val="250"/>
              </a:spcBef>
              <a:spcAft>
                <a:spcPts val="0"/>
              </a:spcAft>
              <a:buSzPts val="1800"/>
              <a:buChar char="●"/>
              <a:defRPr/>
            </a:lvl8pPr>
            <a:lvl9pPr marL="4114800" lvl="8" indent="-342900" algn="l">
              <a:lnSpc>
                <a:spcPct val="90000"/>
              </a:lnSpc>
              <a:spcBef>
                <a:spcPts val="250"/>
              </a:spcBef>
              <a:spcAft>
                <a:spcPts val="250"/>
              </a:spcAft>
              <a:buSzPts val="1800"/>
              <a:buChar char="●"/>
              <a:defRPr/>
            </a:lvl9pPr>
          </a:lstStyle>
          <a:p>
            <a:endParaRPr/>
          </a:p>
        </p:txBody>
      </p:sp>
      <p:sp>
        <p:nvSpPr>
          <p:cNvPr id="81" name="Google Shape;81;p27"/>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27"/>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7"/>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18"/>
          <p:cNvSpPr txBox="1">
            <a:spLocks noGrp="1"/>
          </p:cNvSpPr>
          <p:nvPr>
            <p:ph type="title"/>
          </p:nvPr>
        </p:nvSpPr>
        <p:spPr>
          <a:xfrm>
            <a:off x="252919" y="1123837"/>
            <a:ext cx="2947482" cy="460118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8"/>
          <p:cNvSpPr txBox="1">
            <a:spLocks noGrp="1"/>
          </p:cNvSpPr>
          <p:nvPr>
            <p:ph type="body" idx="1"/>
          </p:nvPr>
        </p:nvSpPr>
        <p:spPr>
          <a:xfrm>
            <a:off x="3869268" y="864108"/>
            <a:ext cx="7315200" cy="5120640"/>
          </a:xfrm>
          <a:prstGeom prst="rect">
            <a:avLst/>
          </a:prstGeom>
          <a:noFill/>
          <a:ln>
            <a:noFill/>
          </a:ln>
        </p:spPr>
        <p:txBody>
          <a:bodyPr spcFirstLastPara="1" wrap="square" lIns="91425" tIns="45700" rIns="91425" bIns="45700" anchor="ctr" anchorCtr="0">
            <a:normAutofit/>
          </a:bodyPr>
          <a:lstStyle>
            <a:lvl1pPr marL="457200" lvl="0" indent="-342900" algn="l">
              <a:lnSpc>
                <a:spcPct val="90000"/>
              </a:lnSpc>
              <a:spcBef>
                <a:spcPts val="1200"/>
              </a:spcBef>
              <a:spcAft>
                <a:spcPts val="0"/>
              </a:spcAft>
              <a:buSzPts val="1800"/>
              <a:buChar char="●"/>
              <a:defRPr/>
            </a:lvl1pPr>
            <a:lvl2pPr marL="914400" lvl="1" indent="-342900" algn="l">
              <a:lnSpc>
                <a:spcPct val="90000"/>
              </a:lnSpc>
              <a:spcBef>
                <a:spcPts val="250"/>
              </a:spcBef>
              <a:spcAft>
                <a:spcPts val="0"/>
              </a:spcAft>
              <a:buSzPts val="1800"/>
              <a:buChar char="●"/>
              <a:defRPr/>
            </a:lvl2pPr>
            <a:lvl3pPr marL="1371600" lvl="2" indent="-342900" algn="l">
              <a:lnSpc>
                <a:spcPct val="90000"/>
              </a:lnSpc>
              <a:spcBef>
                <a:spcPts val="250"/>
              </a:spcBef>
              <a:spcAft>
                <a:spcPts val="0"/>
              </a:spcAft>
              <a:buSzPts val="1800"/>
              <a:buChar char="●"/>
              <a:defRPr/>
            </a:lvl3pPr>
            <a:lvl4pPr marL="1828800" lvl="3" indent="-342900" algn="l">
              <a:lnSpc>
                <a:spcPct val="90000"/>
              </a:lnSpc>
              <a:spcBef>
                <a:spcPts val="250"/>
              </a:spcBef>
              <a:spcAft>
                <a:spcPts val="0"/>
              </a:spcAft>
              <a:buSzPts val="1800"/>
              <a:buChar char="●"/>
              <a:defRPr/>
            </a:lvl4pPr>
            <a:lvl5pPr marL="2286000" lvl="4" indent="-342900" algn="l">
              <a:lnSpc>
                <a:spcPct val="90000"/>
              </a:lnSpc>
              <a:spcBef>
                <a:spcPts val="250"/>
              </a:spcBef>
              <a:spcAft>
                <a:spcPts val="0"/>
              </a:spcAft>
              <a:buSzPts val="1800"/>
              <a:buChar char="●"/>
              <a:defRPr/>
            </a:lvl5pPr>
            <a:lvl6pPr marL="2743200" lvl="5" indent="-342900" algn="l">
              <a:lnSpc>
                <a:spcPct val="90000"/>
              </a:lnSpc>
              <a:spcBef>
                <a:spcPts val="250"/>
              </a:spcBef>
              <a:spcAft>
                <a:spcPts val="0"/>
              </a:spcAft>
              <a:buSzPts val="1800"/>
              <a:buChar char="●"/>
              <a:defRPr/>
            </a:lvl6pPr>
            <a:lvl7pPr marL="3200400" lvl="6" indent="-342900" algn="l">
              <a:lnSpc>
                <a:spcPct val="90000"/>
              </a:lnSpc>
              <a:spcBef>
                <a:spcPts val="250"/>
              </a:spcBef>
              <a:spcAft>
                <a:spcPts val="0"/>
              </a:spcAft>
              <a:buSzPts val="1800"/>
              <a:buChar char="●"/>
              <a:defRPr/>
            </a:lvl7pPr>
            <a:lvl8pPr marL="3657600" lvl="7" indent="-342900" algn="l">
              <a:lnSpc>
                <a:spcPct val="90000"/>
              </a:lnSpc>
              <a:spcBef>
                <a:spcPts val="250"/>
              </a:spcBef>
              <a:spcAft>
                <a:spcPts val="0"/>
              </a:spcAft>
              <a:buSzPts val="1800"/>
              <a:buChar char="●"/>
              <a:defRPr/>
            </a:lvl8pPr>
            <a:lvl9pPr marL="4114800" lvl="8" indent="-342900" algn="l">
              <a:lnSpc>
                <a:spcPct val="90000"/>
              </a:lnSpc>
              <a:spcBef>
                <a:spcPts val="250"/>
              </a:spcBef>
              <a:spcAft>
                <a:spcPts val="250"/>
              </a:spcAft>
              <a:buSzPts val="1800"/>
              <a:buChar char="●"/>
              <a:defRPr/>
            </a:lvl9pPr>
          </a:lstStyle>
          <a:p>
            <a:endParaRPr/>
          </a:p>
        </p:txBody>
      </p:sp>
      <p:sp>
        <p:nvSpPr>
          <p:cNvPr id="24" name="Google Shape;24;p18"/>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8"/>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8"/>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7"/>
        <p:cNvGrpSpPr/>
        <p:nvPr/>
      </p:nvGrpSpPr>
      <p:grpSpPr>
        <a:xfrm>
          <a:off x="0" y="0"/>
          <a:ext cx="0" cy="0"/>
          <a:chOff x="0" y="0"/>
          <a:chExt cx="0" cy="0"/>
        </a:xfrm>
      </p:grpSpPr>
      <p:sp>
        <p:nvSpPr>
          <p:cNvPr id="28" name="Google Shape;28;p19"/>
          <p:cNvSpPr txBox="1">
            <a:spLocks noGrp="1"/>
          </p:cNvSpPr>
          <p:nvPr>
            <p:ph type="title"/>
          </p:nvPr>
        </p:nvSpPr>
        <p:spPr>
          <a:xfrm>
            <a:off x="252919" y="1123837"/>
            <a:ext cx="2947482" cy="460118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9"/>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9"/>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9"/>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2"/>
        <p:cNvGrpSpPr/>
        <p:nvPr/>
      </p:nvGrpSpPr>
      <p:grpSpPr>
        <a:xfrm>
          <a:off x="0" y="0"/>
          <a:ext cx="0" cy="0"/>
          <a:chOff x="0" y="0"/>
          <a:chExt cx="0" cy="0"/>
        </a:xfrm>
      </p:grpSpPr>
      <p:sp>
        <p:nvSpPr>
          <p:cNvPr id="33" name="Google Shape;33;p20"/>
          <p:cNvSpPr txBox="1">
            <a:spLocks noGrp="1"/>
          </p:cNvSpPr>
          <p:nvPr>
            <p:ph type="title"/>
          </p:nvPr>
        </p:nvSpPr>
        <p:spPr>
          <a:xfrm>
            <a:off x="3867912" y="1298448"/>
            <a:ext cx="7315200" cy="3255264"/>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595959"/>
              </a:buClr>
              <a:buSzPts val="5900"/>
              <a:buFont typeface="Corbel"/>
              <a:buNone/>
              <a:defRPr sz="5900" b="0">
                <a:solidFill>
                  <a:srgbClr val="595959"/>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20"/>
          <p:cNvSpPr txBox="1">
            <a:spLocks noGrp="1"/>
          </p:cNvSpPr>
          <p:nvPr>
            <p:ph type="body" idx="1"/>
          </p:nvPr>
        </p:nvSpPr>
        <p:spPr>
          <a:xfrm>
            <a:off x="3886200" y="4672584"/>
            <a:ext cx="7315200" cy="9144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200"/>
              </a:spcBef>
              <a:spcAft>
                <a:spcPts val="0"/>
              </a:spcAft>
              <a:buSzPts val="2200"/>
              <a:buNone/>
              <a:defRPr sz="2200" cap="none">
                <a:solidFill>
                  <a:srgbClr val="595959"/>
                </a:solidFill>
              </a:defRPr>
            </a:lvl1pPr>
            <a:lvl2pPr marL="914400" lvl="1" indent="-228600" algn="l">
              <a:lnSpc>
                <a:spcPct val="90000"/>
              </a:lnSpc>
              <a:spcBef>
                <a:spcPts val="250"/>
              </a:spcBef>
              <a:spcAft>
                <a:spcPts val="0"/>
              </a:spcAft>
              <a:buSzPts val="1800"/>
              <a:buNone/>
              <a:defRPr sz="1800">
                <a:solidFill>
                  <a:srgbClr val="888888"/>
                </a:solidFill>
              </a:defRPr>
            </a:lvl2pPr>
            <a:lvl3pPr marL="1371600" lvl="2" indent="-228600" algn="l">
              <a:lnSpc>
                <a:spcPct val="90000"/>
              </a:lnSpc>
              <a:spcBef>
                <a:spcPts val="250"/>
              </a:spcBef>
              <a:spcAft>
                <a:spcPts val="0"/>
              </a:spcAft>
              <a:buSzPts val="1600"/>
              <a:buNone/>
              <a:defRPr sz="1600">
                <a:solidFill>
                  <a:srgbClr val="888888"/>
                </a:solidFill>
              </a:defRPr>
            </a:lvl3pPr>
            <a:lvl4pPr marL="1828800" lvl="3" indent="-228600" algn="l">
              <a:lnSpc>
                <a:spcPct val="90000"/>
              </a:lnSpc>
              <a:spcBef>
                <a:spcPts val="250"/>
              </a:spcBef>
              <a:spcAft>
                <a:spcPts val="0"/>
              </a:spcAft>
              <a:buSzPts val="1400"/>
              <a:buNone/>
              <a:defRPr sz="1400">
                <a:solidFill>
                  <a:srgbClr val="888888"/>
                </a:solidFill>
              </a:defRPr>
            </a:lvl4pPr>
            <a:lvl5pPr marL="2286000" lvl="4" indent="-228600" algn="l">
              <a:lnSpc>
                <a:spcPct val="90000"/>
              </a:lnSpc>
              <a:spcBef>
                <a:spcPts val="250"/>
              </a:spcBef>
              <a:spcAft>
                <a:spcPts val="0"/>
              </a:spcAft>
              <a:buSzPts val="1400"/>
              <a:buNone/>
              <a:defRPr sz="1400">
                <a:solidFill>
                  <a:srgbClr val="888888"/>
                </a:solidFill>
              </a:defRPr>
            </a:lvl5pPr>
            <a:lvl6pPr marL="2743200" lvl="5" indent="-228600" algn="l">
              <a:lnSpc>
                <a:spcPct val="90000"/>
              </a:lnSpc>
              <a:spcBef>
                <a:spcPts val="250"/>
              </a:spcBef>
              <a:spcAft>
                <a:spcPts val="0"/>
              </a:spcAft>
              <a:buSzPts val="1400"/>
              <a:buNone/>
              <a:defRPr sz="1400">
                <a:solidFill>
                  <a:srgbClr val="888888"/>
                </a:solidFill>
              </a:defRPr>
            </a:lvl6pPr>
            <a:lvl7pPr marL="3200400" lvl="6" indent="-228600" algn="l">
              <a:lnSpc>
                <a:spcPct val="90000"/>
              </a:lnSpc>
              <a:spcBef>
                <a:spcPts val="250"/>
              </a:spcBef>
              <a:spcAft>
                <a:spcPts val="0"/>
              </a:spcAft>
              <a:buSzPts val="1400"/>
              <a:buNone/>
              <a:defRPr sz="1400">
                <a:solidFill>
                  <a:srgbClr val="888888"/>
                </a:solidFill>
              </a:defRPr>
            </a:lvl7pPr>
            <a:lvl8pPr marL="3657600" lvl="7" indent="-228600" algn="l">
              <a:lnSpc>
                <a:spcPct val="90000"/>
              </a:lnSpc>
              <a:spcBef>
                <a:spcPts val="250"/>
              </a:spcBef>
              <a:spcAft>
                <a:spcPts val="0"/>
              </a:spcAft>
              <a:buSzPts val="1400"/>
              <a:buNone/>
              <a:defRPr sz="1400">
                <a:solidFill>
                  <a:srgbClr val="888888"/>
                </a:solidFill>
              </a:defRPr>
            </a:lvl8pPr>
            <a:lvl9pPr marL="4114800" lvl="8" indent="-228600" algn="l">
              <a:lnSpc>
                <a:spcPct val="90000"/>
              </a:lnSpc>
              <a:spcBef>
                <a:spcPts val="250"/>
              </a:spcBef>
              <a:spcAft>
                <a:spcPts val="250"/>
              </a:spcAft>
              <a:buSzPts val="1400"/>
              <a:buNone/>
              <a:defRPr sz="1400">
                <a:solidFill>
                  <a:srgbClr val="888888"/>
                </a:solidFill>
              </a:defRPr>
            </a:lvl9pPr>
          </a:lstStyle>
          <a:p>
            <a:endParaRPr/>
          </a:p>
        </p:txBody>
      </p:sp>
      <p:sp>
        <p:nvSpPr>
          <p:cNvPr id="35" name="Google Shape;35;p20"/>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20"/>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20"/>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8"/>
        <p:cNvGrpSpPr/>
        <p:nvPr/>
      </p:nvGrpSpPr>
      <p:grpSpPr>
        <a:xfrm>
          <a:off x="0" y="0"/>
          <a:ext cx="0" cy="0"/>
          <a:chOff x="0" y="0"/>
          <a:chExt cx="0" cy="0"/>
        </a:xfrm>
      </p:grpSpPr>
      <p:sp>
        <p:nvSpPr>
          <p:cNvPr id="39" name="Google Shape;39;p21"/>
          <p:cNvSpPr txBox="1">
            <a:spLocks noGrp="1"/>
          </p:cNvSpPr>
          <p:nvPr>
            <p:ph type="title"/>
          </p:nvPr>
        </p:nvSpPr>
        <p:spPr>
          <a:xfrm>
            <a:off x="252919" y="1123837"/>
            <a:ext cx="2947482" cy="460118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0" name="Google Shape;40;p21"/>
          <p:cNvSpPr txBox="1">
            <a:spLocks noGrp="1"/>
          </p:cNvSpPr>
          <p:nvPr>
            <p:ph type="body" idx="1"/>
          </p:nvPr>
        </p:nvSpPr>
        <p:spPr>
          <a:xfrm>
            <a:off x="3867912" y="868680"/>
            <a:ext cx="3474720" cy="5120640"/>
          </a:xfrm>
          <a:prstGeom prst="rect">
            <a:avLst/>
          </a:prstGeom>
          <a:noFill/>
          <a:ln>
            <a:noFill/>
          </a:ln>
        </p:spPr>
        <p:txBody>
          <a:bodyPr spcFirstLastPara="1" wrap="square" lIns="91425" tIns="45700" rIns="91425" bIns="45700" anchor="ctr" anchorCtr="0">
            <a:normAutofit/>
          </a:bodyPr>
          <a:lstStyle>
            <a:lvl1pPr marL="457200" lvl="0" indent="-355600" algn="l">
              <a:lnSpc>
                <a:spcPct val="90000"/>
              </a:lnSpc>
              <a:spcBef>
                <a:spcPts val="1200"/>
              </a:spcBef>
              <a:spcAft>
                <a:spcPts val="0"/>
              </a:spcAft>
              <a:buSzPts val="2000"/>
              <a:buChar char="●"/>
              <a:defRPr sz="2000"/>
            </a:lvl1pPr>
            <a:lvl2pPr marL="914400" lvl="1" indent="-342900" algn="l">
              <a:lnSpc>
                <a:spcPct val="90000"/>
              </a:lnSpc>
              <a:spcBef>
                <a:spcPts val="250"/>
              </a:spcBef>
              <a:spcAft>
                <a:spcPts val="0"/>
              </a:spcAft>
              <a:buSzPts val="1800"/>
              <a:buChar char="●"/>
              <a:defRPr sz="1800"/>
            </a:lvl2pPr>
            <a:lvl3pPr marL="1371600" lvl="2" indent="-330200" algn="l">
              <a:lnSpc>
                <a:spcPct val="90000"/>
              </a:lnSpc>
              <a:spcBef>
                <a:spcPts val="250"/>
              </a:spcBef>
              <a:spcAft>
                <a:spcPts val="0"/>
              </a:spcAft>
              <a:buSzPts val="1600"/>
              <a:buChar char="●"/>
              <a:defRPr sz="1600"/>
            </a:lvl3pPr>
            <a:lvl4pPr marL="1828800" lvl="3" indent="-317500" algn="l">
              <a:lnSpc>
                <a:spcPct val="90000"/>
              </a:lnSpc>
              <a:spcBef>
                <a:spcPts val="250"/>
              </a:spcBef>
              <a:spcAft>
                <a:spcPts val="0"/>
              </a:spcAft>
              <a:buSzPts val="1400"/>
              <a:buChar char="●"/>
              <a:defRPr sz="1400"/>
            </a:lvl4pPr>
            <a:lvl5pPr marL="2286000" lvl="4" indent="-317500" algn="l">
              <a:lnSpc>
                <a:spcPct val="90000"/>
              </a:lnSpc>
              <a:spcBef>
                <a:spcPts val="250"/>
              </a:spcBef>
              <a:spcAft>
                <a:spcPts val="0"/>
              </a:spcAft>
              <a:buSzPts val="1400"/>
              <a:buChar char="●"/>
              <a:defRPr sz="1400"/>
            </a:lvl5pPr>
            <a:lvl6pPr marL="2743200" lvl="5" indent="-317500" algn="l">
              <a:lnSpc>
                <a:spcPct val="90000"/>
              </a:lnSpc>
              <a:spcBef>
                <a:spcPts val="250"/>
              </a:spcBef>
              <a:spcAft>
                <a:spcPts val="0"/>
              </a:spcAft>
              <a:buSzPts val="1400"/>
              <a:buChar char="●"/>
              <a:defRPr sz="1400"/>
            </a:lvl6pPr>
            <a:lvl7pPr marL="3200400" lvl="6" indent="-317500" algn="l">
              <a:lnSpc>
                <a:spcPct val="90000"/>
              </a:lnSpc>
              <a:spcBef>
                <a:spcPts val="250"/>
              </a:spcBef>
              <a:spcAft>
                <a:spcPts val="0"/>
              </a:spcAft>
              <a:buSzPts val="1400"/>
              <a:buChar char="●"/>
              <a:defRPr sz="1400"/>
            </a:lvl7pPr>
            <a:lvl8pPr marL="3657600" lvl="7" indent="-317500" algn="l">
              <a:lnSpc>
                <a:spcPct val="90000"/>
              </a:lnSpc>
              <a:spcBef>
                <a:spcPts val="250"/>
              </a:spcBef>
              <a:spcAft>
                <a:spcPts val="0"/>
              </a:spcAft>
              <a:buSzPts val="1400"/>
              <a:buChar char="●"/>
              <a:defRPr sz="1400"/>
            </a:lvl8pPr>
            <a:lvl9pPr marL="4114800" lvl="8" indent="-317500" algn="l">
              <a:lnSpc>
                <a:spcPct val="90000"/>
              </a:lnSpc>
              <a:spcBef>
                <a:spcPts val="250"/>
              </a:spcBef>
              <a:spcAft>
                <a:spcPts val="250"/>
              </a:spcAft>
              <a:buSzPts val="1400"/>
              <a:buChar char="●"/>
              <a:defRPr sz="1400"/>
            </a:lvl9pPr>
          </a:lstStyle>
          <a:p>
            <a:endParaRPr/>
          </a:p>
        </p:txBody>
      </p:sp>
      <p:sp>
        <p:nvSpPr>
          <p:cNvPr id="41" name="Google Shape;41;p21"/>
          <p:cNvSpPr txBox="1">
            <a:spLocks noGrp="1"/>
          </p:cNvSpPr>
          <p:nvPr>
            <p:ph type="body" idx="2"/>
          </p:nvPr>
        </p:nvSpPr>
        <p:spPr>
          <a:xfrm>
            <a:off x="7818120" y="868680"/>
            <a:ext cx="3474720" cy="5120640"/>
          </a:xfrm>
          <a:prstGeom prst="rect">
            <a:avLst/>
          </a:prstGeom>
          <a:noFill/>
          <a:ln>
            <a:noFill/>
          </a:ln>
        </p:spPr>
        <p:txBody>
          <a:bodyPr spcFirstLastPara="1" wrap="square" lIns="91425" tIns="45700" rIns="91425" bIns="45700" anchor="ctr" anchorCtr="0">
            <a:normAutofit/>
          </a:bodyPr>
          <a:lstStyle>
            <a:lvl1pPr marL="457200" lvl="0" indent="-355600" algn="l">
              <a:lnSpc>
                <a:spcPct val="90000"/>
              </a:lnSpc>
              <a:spcBef>
                <a:spcPts val="1200"/>
              </a:spcBef>
              <a:spcAft>
                <a:spcPts val="0"/>
              </a:spcAft>
              <a:buSzPts val="2000"/>
              <a:buChar char="●"/>
              <a:defRPr sz="2000"/>
            </a:lvl1pPr>
            <a:lvl2pPr marL="914400" lvl="1" indent="-342900" algn="l">
              <a:lnSpc>
                <a:spcPct val="90000"/>
              </a:lnSpc>
              <a:spcBef>
                <a:spcPts val="250"/>
              </a:spcBef>
              <a:spcAft>
                <a:spcPts val="0"/>
              </a:spcAft>
              <a:buSzPts val="1800"/>
              <a:buChar char="●"/>
              <a:defRPr sz="1800"/>
            </a:lvl2pPr>
            <a:lvl3pPr marL="1371600" lvl="2" indent="-330200" algn="l">
              <a:lnSpc>
                <a:spcPct val="90000"/>
              </a:lnSpc>
              <a:spcBef>
                <a:spcPts val="250"/>
              </a:spcBef>
              <a:spcAft>
                <a:spcPts val="0"/>
              </a:spcAft>
              <a:buSzPts val="1600"/>
              <a:buChar char="●"/>
              <a:defRPr sz="1600"/>
            </a:lvl3pPr>
            <a:lvl4pPr marL="1828800" lvl="3" indent="-317500" algn="l">
              <a:lnSpc>
                <a:spcPct val="90000"/>
              </a:lnSpc>
              <a:spcBef>
                <a:spcPts val="250"/>
              </a:spcBef>
              <a:spcAft>
                <a:spcPts val="0"/>
              </a:spcAft>
              <a:buSzPts val="1400"/>
              <a:buChar char="●"/>
              <a:defRPr sz="1400"/>
            </a:lvl4pPr>
            <a:lvl5pPr marL="2286000" lvl="4" indent="-317500" algn="l">
              <a:lnSpc>
                <a:spcPct val="90000"/>
              </a:lnSpc>
              <a:spcBef>
                <a:spcPts val="250"/>
              </a:spcBef>
              <a:spcAft>
                <a:spcPts val="0"/>
              </a:spcAft>
              <a:buSzPts val="1400"/>
              <a:buChar char="●"/>
              <a:defRPr sz="1400"/>
            </a:lvl5pPr>
            <a:lvl6pPr marL="2743200" lvl="5" indent="-317500" algn="l">
              <a:lnSpc>
                <a:spcPct val="90000"/>
              </a:lnSpc>
              <a:spcBef>
                <a:spcPts val="250"/>
              </a:spcBef>
              <a:spcAft>
                <a:spcPts val="0"/>
              </a:spcAft>
              <a:buSzPts val="1400"/>
              <a:buChar char="●"/>
              <a:defRPr sz="1400"/>
            </a:lvl6pPr>
            <a:lvl7pPr marL="3200400" lvl="6" indent="-317500" algn="l">
              <a:lnSpc>
                <a:spcPct val="90000"/>
              </a:lnSpc>
              <a:spcBef>
                <a:spcPts val="250"/>
              </a:spcBef>
              <a:spcAft>
                <a:spcPts val="0"/>
              </a:spcAft>
              <a:buSzPts val="1400"/>
              <a:buChar char="●"/>
              <a:defRPr sz="1400"/>
            </a:lvl7pPr>
            <a:lvl8pPr marL="3657600" lvl="7" indent="-317500" algn="l">
              <a:lnSpc>
                <a:spcPct val="90000"/>
              </a:lnSpc>
              <a:spcBef>
                <a:spcPts val="250"/>
              </a:spcBef>
              <a:spcAft>
                <a:spcPts val="0"/>
              </a:spcAft>
              <a:buSzPts val="1400"/>
              <a:buChar char="●"/>
              <a:defRPr sz="1400"/>
            </a:lvl8pPr>
            <a:lvl9pPr marL="4114800" lvl="8" indent="-317500" algn="l">
              <a:lnSpc>
                <a:spcPct val="90000"/>
              </a:lnSpc>
              <a:spcBef>
                <a:spcPts val="250"/>
              </a:spcBef>
              <a:spcAft>
                <a:spcPts val="250"/>
              </a:spcAft>
              <a:buSzPts val="1400"/>
              <a:buChar char="●"/>
              <a:defRPr sz="1400"/>
            </a:lvl9pPr>
          </a:lstStyle>
          <a:p>
            <a:endParaRPr/>
          </a:p>
        </p:txBody>
      </p:sp>
      <p:sp>
        <p:nvSpPr>
          <p:cNvPr id="42" name="Google Shape;42;p21"/>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21"/>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21"/>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5"/>
        <p:cNvGrpSpPr/>
        <p:nvPr/>
      </p:nvGrpSpPr>
      <p:grpSpPr>
        <a:xfrm>
          <a:off x="0" y="0"/>
          <a:ext cx="0" cy="0"/>
          <a:chOff x="0" y="0"/>
          <a:chExt cx="0" cy="0"/>
        </a:xfrm>
      </p:grpSpPr>
      <p:sp>
        <p:nvSpPr>
          <p:cNvPr id="46" name="Google Shape;46;p22"/>
          <p:cNvSpPr txBox="1">
            <a:spLocks noGrp="1"/>
          </p:cNvSpPr>
          <p:nvPr>
            <p:ph type="title"/>
          </p:nvPr>
        </p:nvSpPr>
        <p:spPr>
          <a:xfrm>
            <a:off x="252919" y="1123837"/>
            <a:ext cx="2947482" cy="460118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rgbClr val="FFFFFF"/>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22"/>
          <p:cNvSpPr txBox="1">
            <a:spLocks noGrp="1"/>
          </p:cNvSpPr>
          <p:nvPr>
            <p:ph type="body" idx="1"/>
          </p:nvPr>
        </p:nvSpPr>
        <p:spPr>
          <a:xfrm>
            <a:off x="3867912" y="1023586"/>
            <a:ext cx="3474720" cy="80772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0"/>
              </a:spcBef>
              <a:spcAft>
                <a:spcPts val="0"/>
              </a:spcAft>
              <a:buSzPts val="2000"/>
              <a:buNone/>
              <a:defRPr sz="2000" b="1">
                <a:solidFill>
                  <a:srgbClr val="595959"/>
                </a:solidFill>
              </a:defRPr>
            </a:lvl1pPr>
            <a:lvl2pPr marL="914400" lvl="1" indent="-228600" algn="l">
              <a:lnSpc>
                <a:spcPct val="90000"/>
              </a:lnSpc>
              <a:spcBef>
                <a:spcPts val="250"/>
              </a:spcBef>
              <a:spcAft>
                <a:spcPts val="0"/>
              </a:spcAft>
              <a:buSzPts val="2000"/>
              <a:buNone/>
              <a:defRPr sz="2000" b="1"/>
            </a:lvl2pPr>
            <a:lvl3pPr marL="1371600" lvl="2" indent="-228600" algn="l">
              <a:lnSpc>
                <a:spcPct val="90000"/>
              </a:lnSpc>
              <a:spcBef>
                <a:spcPts val="250"/>
              </a:spcBef>
              <a:spcAft>
                <a:spcPts val="0"/>
              </a:spcAft>
              <a:buSzPts val="1800"/>
              <a:buNone/>
              <a:defRPr sz="1800" b="1"/>
            </a:lvl3pPr>
            <a:lvl4pPr marL="1828800" lvl="3" indent="-228600" algn="l">
              <a:lnSpc>
                <a:spcPct val="90000"/>
              </a:lnSpc>
              <a:spcBef>
                <a:spcPts val="250"/>
              </a:spcBef>
              <a:spcAft>
                <a:spcPts val="0"/>
              </a:spcAft>
              <a:buSzPts val="1600"/>
              <a:buNone/>
              <a:defRPr sz="1600" b="1"/>
            </a:lvl4pPr>
            <a:lvl5pPr marL="2286000" lvl="4" indent="-228600" algn="l">
              <a:lnSpc>
                <a:spcPct val="90000"/>
              </a:lnSpc>
              <a:spcBef>
                <a:spcPts val="250"/>
              </a:spcBef>
              <a:spcAft>
                <a:spcPts val="0"/>
              </a:spcAft>
              <a:buSzPts val="1600"/>
              <a:buNone/>
              <a:defRPr sz="1600" b="1"/>
            </a:lvl5pPr>
            <a:lvl6pPr marL="2743200" lvl="5" indent="-228600" algn="l">
              <a:lnSpc>
                <a:spcPct val="90000"/>
              </a:lnSpc>
              <a:spcBef>
                <a:spcPts val="250"/>
              </a:spcBef>
              <a:spcAft>
                <a:spcPts val="0"/>
              </a:spcAft>
              <a:buSzPts val="1600"/>
              <a:buNone/>
              <a:defRPr sz="1600" b="1"/>
            </a:lvl6pPr>
            <a:lvl7pPr marL="3200400" lvl="6" indent="-228600" algn="l">
              <a:lnSpc>
                <a:spcPct val="90000"/>
              </a:lnSpc>
              <a:spcBef>
                <a:spcPts val="250"/>
              </a:spcBef>
              <a:spcAft>
                <a:spcPts val="0"/>
              </a:spcAft>
              <a:buSzPts val="1600"/>
              <a:buNone/>
              <a:defRPr sz="1600" b="1"/>
            </a:lvl7pPr>
            <a:lvl8pPr marL="3657600" lvl="7" indent="-228600" algn="l">
              <a:lnSpc>
                <a:spcPct val="90000"/>
              </a:lnSpc>
              <a:spcBef>
                <a:spcPts val="250"/>
              </a:spcBef>
              <a:spcAft>
                <a:spcPts val="0"/>
              </a:spcAft>
              <a:buSzPts val="1600"/>
              <a:buNone/>
              <a:defRPr sz="1600" b="1"/>
            </a:lvl8pPr>
            <a:lvl9pPr marL="4114800" lvl="8" indent="-228600" algn="l">
              <a:lnSpc>
                <a:spcPct val="90000"/>
              </a:lnSpc>
              <a:spcBef>
                <a:spcPts val="250"/>
              </a:spcBef>
              <a:spcAft>
                <a:spcPts val="250"/>
              </a:spcAft>
              <a:buSzPts val="1600"/>
              <a:buNone/>
              <a:defRPr sz="1600" b="1"/>
            </a:lvl9pPr>
          </a:lstStyle>
          <a:p>
            <a:endParaRPr/>
          </a:p>
        </p:txBody>
      </p:sp>
      <p:sp>
        <p:nvSpPr>
          <p:cNvPr id="48" name="Google Shape;48;p22"/>
          <p:cNvSpPr txBox="1">
            <a:spLocks noGrp="1"/>
          </p:cNvSpPr>
          <p:nvPr>
            <p:ph type="body" idx="2"/>
          </p:nvPr>
        </p:nvSpPr>
        <p:spPr>
          <a:xfrm>
            <a:off x="3867912" y="1930936"/>
            <a:ext cx="3474720" cy="4023360"/>
          </a:xfrm>
          <a:prstGeom prst="rect">
            <a:avLst/>
          </a:prstGeom>
          <a:noFill/>
          <a:ln>
            <a:noFill/>
          </a:ln>
        </p:spPr>
        <p:txBody>
          <a:bodyPr spcFirstLastPara="1" wrap="square" lIns="91425" tIns="45700" rIns="91425" bIns="45700" anchor="ctr" anchorCtr="0">
            <a:normAutofit/>
          </a:bodyPr>
          <a:lstStyle>
            <a:lvl1pPr marL="457200" lvl="0" indent="-355600" algn="l">
              <a:lnSpc>
                <a:spcPct val="90000"/>
              </a:lnSpc>
              <a:spcBef>
                <a:spcPts val="1200"/>
              </a:spcBef>
              <a:spcAft>
                <a:spcPts val="0"/>
              </a:spcAft>
              <a:buSzPts val="2000"/>
              <a:buChar char="●"/>
              <a:defRPr sz="2000"/>
            </a:lvl1pPr>
            <a:lvl2pPr marL="914400" lvl="1" indent="-342900" algn="l">
              <a:lnSpc>
                <a:spcPct val="90000"/>
              </a:lnSpc>
              <a:spcBef>
                <a:spcPts val="250"/>
              </a:spcBef>
              <a:spcAft>
                <a:spcPts val="0"/>
              </a:spcAft>
              <a:buSzPts val="1800"/>
              <a:buChar char="●"/>
              <a:defRPr sz="1800"/>
            </a:lvl2pPr>
            <a:lvl3pPr marL="1371600" lvl="2" indent="-330200" algn="l">
              <a:lnSpc>
                <a:spcPct val="90000"/>
              </a:lnSpc>
              <a:spcBef>
                <a:spcPts val="250"/>
              </a:spcBef>
              <a:spcAft>
                <a:spcPts val="0"/>
              </a:spcAft>
              <a:buSzPts val="1600"/>
              <a:buChar char="●"/>
              <a:defRPr sz="1600"/>
            </a:lvl3pPr>
            <a:lvl4pPr marL="1828800" lvl="3" indent="-317500" algn="l">
              <a:lnSpc>
                <a:spcPct val="90000"/>
              </a:lnSpc>
              <a:spcBef>
                <a:spcPts val="250"/>
              </a:spcBef>
              <a:spcAft>
                <a:spcPts val="0"/>
              </a:spcAft>
              <a:buSzPts val="1400"/>
              <a:buChar char="●"/>
              <a:defRPr sz="1400"/>
            </a:lvl4pPr>
            <a:lvl5pPr marL="2286000" lvl="4" indent="-317500" algn="l">
              <a:lnSpc>
                <a:spcPct val="90000"/>
              </a:lnSpc>
              <a:spcBef>
                <a:spcPts val="250"/>
              </a:spcBef>
              <a:spcAft>
                <a:spcPts val="0"/>
              </a:spcAft>
              <a:buSzPts val="1400"/>
              <a:buChar char="●"/>
              <a:defRPr sz="1400"/>
            </a:lvl5pPr>
            <a:lvl6pPr marL="2743200" lvl="5" indent="-317500" algn="l">
              <a:lnSpc>
                <a:spcPct val="90000"/>
              </a:lnSpc>
              <a:spcBef>
                <a:spcPts val="250"/>
              </a:spcBef>
              <a:spcAft>
                <a:spcPts val="0"/>
              </a:spcAft>
              <a:buSzPts val="1400"/>
              <a:buChar char="●"/>
              <a:defRPr sz="1400"/>
            </a:lvl6pPr>
            <a:lvl7pPr marL="3200400" lvl="6" indent="-317500" algn="l">
              <a:lnSpc>
                <a:spcPct val="90000"/>
              </a:lnSpc>
              <a:spcBef>
                <a:spcPts val="250"/>
              </a:spcBef>
              <a:spcAft>
                <a:spcPts val="0"/>
              </a:spcAft>
              <a:buSzPts val="1400"/>
              <a:buChar char="●"/>
              <a:defRPr sz="1400"/>
            </a:lvl7pPr>
            <a:lvl8pPr marL="3657600" lvl="7" indent="-317500" algn="l">
              <a:lnSpc>
                <a:spcPct val="90000"/>
              </a:lnSpc>
              <a:spcBef>
                <a:spcPts val="250"/>
              </a:spcBef>
              <a:spcAft>
                <a:spcPts val="0"/>
              </a:spcAft>
              <a:buSzPts val="1400"/>
              <a:buChar char="●"/>
              <a:defRPr sz="1400"/>
            </a:lvl8pPr>
            <a:lvl9pPr marL="4114800" lvl="8" indent="-317500" algn="l">
              <a:lnSpc>
                <a:spcPct val="90000"/>
              </a:lnSpc>
              <a:spcBef>
                <a:spcPts val="250"/>
              </a:spcBef>
              <a:spcAft>
                <a:spcPts val="250"/>
              </a:spcAft>
              <a:buSzPts val="1400"/>
              <a:buChar char="●"/>
              <a:defRPr sz="1400"/>
            </a:lvl9pPr>
          </a:lstStyle>
          <a:p>
            <a:endParaRPr/>
          </a:p>
        </p:txBody>
      </p:sp>
      <p:sp>
        <p:nvSpPr>
          <p:cNvPr id="49" name="Google Shape;49;p22"/>
          <p:cNvSpPr txBox="1">
            <a:spLocks noGrp="1"/>
          </p:cNvSpPr>
          <p:nvPr>
            <p:ph type="body" idx="3"/>
          </p:nvPr>
        </p:nvSpPr>
        <p:spPr>
          <a:xfrm>
            <a:off x="7818463" y="1023586"/>
            <a:ext cx="3474720" cy="813171"/>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0"/>
              </a:spcBef>
              <a:spcAft>
                <a:spcPts val="0"/>
              </a:spcAft>
              <a:buSzPts val="2000"/>
              <a:buNone/>
              <a:defRPr sz="2000" b="1">
                <a:solidFill>
                  <a:srgbClr val="595959"/>
                </a:solidFill>
              </a:defRPr>
            </a:lvl1pPr>
            <a:lvl2pPr marL="914400" lvl="1" indent="-228600" algn="l">
              <a:lnSpc>
                <a:spcPct val="90000"/>
              </a:lnSpc>
              <a:spcBef>
                <a:spcPts val="250"/>
              </a:spcBef>
              <a:spcAft>
                <a:spcPts val="0"/>
              </a:spcAft>
              <a:buSzPts val="2000"/>
              <a:buNone/>
              <a:defRPr sz="2000" b="1"/>
            </a:lvl2pPr>
            <a:lvl3pPr marL="1371600" lvl="2" indent="-228600" algn="l">
              <a:lnSpc>
                <a:spcPct val="90000"/>
              </a:lnSpc>
              <a:spcBef>
                <a:spcPts val="250"/>
              </a:spcBef>
              <a:spcAft>
                <a:spcPts val="0"/>
              </a:spcAft>
              <a:buSzPts val="1800"/>
              <a:buNone/>
              <a:defRPr sz="1800" b="1"/>
            </a:lvl3pPr>
            <a:lvl4pPr marL="1828800" lvl="3" indent="-228600" algn="l">
              <a:lnSpc>
                <a:spcPct val="90000"/>
              </a:lnSpc>
              <a:spcBef>
                <a:spcPts val="250"/>
              </a:spcBef>
              <a:spcAft>
                <a:spcPts val="0"/>
              </a:spcAft>
              <a:buSzPts val="1600"/>
              <a:buNone/>
              <a:defRPr sz="1600" b="1"/>
            </a:lvl4pPr>
            <a:lvl5pPr marL="2286000" lvl="4" indent="-228600" algn="l">
              <a:lnSpc>
                <a:spcPct val="90000"/>
              </a:lnSpc>
              <a:spcBef>
                <a:spcPts val="250"/>
              </a:spcBef>
              <a:spcAft>
                <a:spcPts val="0"/>
              </a:spcAft>
              <a:buSzPts val="1600"/>
              <a:buNone/>
              <a:defRPr sz="1600" b="1"/>
            </a:lvl5pPr>
            <a:lvl6pPr marL="2743200" lvl="5" indent="-228600" algn="l">
              <a:lnSpc>
                <a:spcPct val="90000"/>
              </a:lnSpc>
              <a:spcBef>
                <a:spcPts val="250"/>
              </a:spcBef>
              <a:spcAft>
                <a:spcPts val="0"/>
              </a:spcAft>
              <a:buSzPts val="1600"/>
              <a:buNone/>
              <a:defRPr sz="1600" b="1"/>
            </a:lvl6pPr>
            <a:lvl7pPr marL="3200400" lvl="6" indent="-228600" algn="l">
              <a:lnSpc>
                <a:spcPct val="90000"/>
              </a:lnSpc>
              <a:spcBef>
                <a:spcPts val="250"/>
              </a:spcBef>
              <a:spcAft>
                <a:spcPts val="0"/>
              </a:spcAft>
              <a:buSzPts val="1600"/>
              <a:buNone/>
              <a:defRPr sz="1600" b="1"/>
            </a:lvl7pPr>
            <a:lvl8pPr marL="3657600" lvl="7" indent="-228600" algn="l">
              <a:lnSpc>
                <a:spcPct val="90000"/>
              </a:lnSpc>
              <a:spcBef>
                <a:spcPts val="250"/>
              </a:spcBef>
              <a:spcAft>
                <a:spcPts val="0"/>
              </a:spcAft>
              <a:buSzPts val="1600"/>
              <a:buNone/>
              <a:defRPr sz="1600" b="1"/>
            </a:lvl8pPr>
            <a:lvl9pPr marL="4114800" lvl="8" indent="-228600" algn="l">
              <a:lnSpc>
                <a:spcPct val="90000"/>
              </a:lnSpc>
              <a:spcBef>
                <a:spcPts val="250"/>
              </a:spcBef>
              <a:spcAft>
                <a:spcPts val="250"/>
              </a:spcAft>
              <a:buSzPts val="1600"/>
              <a:buNone/>
              <a:defRPr sz="1600" b="1"/>
            </a:lvl9pPr>
          </a:lstStyle>
          <a:p>
            <a:endParaRPr/>
          </a:p>
        </p:txBody>
      </p:sp>
      <p:sp>
        <p:nvSpPr>
          <p:cNvPr id="50" name="Google Shape;50;p22"/>
          <p:cNvSpPr txBox="1">
            <a:spLocks noGrp="1"/>
          </p:cNvSpPr>
          <p:nvPr>
            <p:ph type="body" idx="4"/>
          </p:nvPr>
        </p:nvSpPr>
        <p:spPr>
          <a:xfrm>
            <a:off x="7818463" y="1930936"/>
            <a:ext cx="3474720" cy="4023360"/>
          </a:xfrm>
          <a:prstGeom prst="rect">
            <a:avLst/>
          </a:prstGeom>
          <a:noFill/>
          <a:ln>
            <a:noFill/>
          </a:ln>
        </p:spPr>
        <p:txBody>
          <a:bodyPr spcFirstLastPara="1" wrap="square" lIns="91425" tIns="45700" rIns="91425" bIns="45700" anchor="ctr" anchorCtr="0">
            <a:normAutofit/>
          </a:bodyPr>
          <a:lstStyle>
            <a:lvl1pPr marL="457200" lvl="0" indent="-355600" algn="l">
              <a:lnSpc>
                <a:spcPct val="90000"/>
              </a:lnSpc>
              <a:spcBef>
                <a:spcPts val="1200"/>
              </a:spcBef>
              <a:spcAft>
                <a:spcPts val="0"/>
              </a:spcAft>
              <a:buSzPts val="2000"/>
              <a:buChar char="●"/>
              <a:defRPr sz="2000"/>
            </a:lvl1pPr>
            <a:lvl2pPr marL="914400" lvl="1" indent="-342900" algn="l">
              <a:lnSpc>
                <a:spcPct val="90000"/>
              </a:lnSpc>
              <a:spcBef>
                <a:spcPts val="250"/>
              </a:spcBef>
              <a:spcAft>
                <a:spcPts val="0"/>
              </a:spcAft>
              <a:buSzPts val="1800"/>
              <a:buChar char="●"/>
              <a:defRPr sz="1800"/>
            </a:lvl2pPr>
            <a:lvl3pPr marL="1371600" lvl="2" indent="-330200" algn="l">
              <a:lnSpc>
                <a:spcPct val="90000"/>
              </a:lnSpc>
              <a:spcBef>
                <a:spcPts val="250"/>
              </a:spcBef>
              <a:spcAft>
                <a:spcPts val="0"/>
              </a:spcAft>
              <a:buSzPts val="1600"/>
              <a:buChar char="●"/>
              <a:defRPr sz="1600"/>
            </a:lvl3pPr>
            <a:lvl4pPr marL="1828800" lvl="3" indent="-317500" algn="l">
              <a:lnSpc>
                <a:spcPct val="90000"/>
              </a:lnSpc>
              <a:spcBef>
                <a:spcPts val="250"/>
              </a:spcBef>
              <a:spcAft>
                <a:spcPts val="0"/>
              </a:spcAft>
              <a:buSzPts val="1400"/>
              <a:buChar char="●"/>
              <a:defRPr sz="1400"/>
            </a:lvl4pPr>
            <a:lvl5pPr marL="2286000" lvl="4" indent="-317500" algn="l">
              <a:lnSpc>
                <a:spcPct val="90000"/>
              </a:lnSpc>
              <a:spcBef>
                <a:spcPts val="250"/>
              </a:spcBef>
              <a:spcAft>
                <a:spcPts val="0"/>
              </a:spcAft>
              <a:buSzPts val="1400"/>
              <a:buChar char="●"/>
              <a:defRPr sz="1400"/>
            </a:lvl5pPr>
            <a:lvl6pPr marL="2743200" lvl="5" indent="-317500" algn="l">
              <a:lnSpc>
                <a:spcPct val="90000"/>
              </a:lnSpc>
              <a:spcBef>
                <a:spcPts val="250"/>
              </a:spcBef>
              <a:spcAft>
                <a:spcPts val="0"/>
              </a:spcAft>
              <a:buSzPts val="1400"/>
              <a:buChar char="●"/>
              <a:defRPr sz="1400"/>
            </a:lvl6pPr>
            <a:lvl7pPr marL="3200400" lvl="6" indent="-317500" algn="l">
              <a:lnSpc>
                <a:spcPct val="90000"/>
              </a:lnSpc>
              <a:spcBef>
                <a:spcPts val="250"/>
              </a:spcBef>
              <a:spcAft>
                <a:spcPts val="0"/>
              </a:spcAft>
              <a:buSzPts val="1400"/>
              <a:buChar char="●"/>
              <a:defRPr sz="1400"/>
            </a:lvl7pPr>
            <a:lvl8pPr marL="3657600" lvl="7" indent="-317500" algn="l">
              <a:lnSpc>
                <a:spcPct val="90000"/>
              </a:lnSpc>
              <a:spcBef>
                <a:spcPts val="250"/>
              </a:spcBef>
              <a:spcAft>
                <a:spcPts val="0"/>
              </a:spcAft>
              <a:buSzPts val="1400"/>
              <a:buChar char="●"/>
              <a:defRPr sz="1400"/>
            </a:lvl8pPr>
            <a:lvl9pPr marL="4114800" lvl="8" indent="-317500" algn="l">
              <a:lnSpc>
                <a:spcPct val="90000"/>
              </a:lnSpc>
              <a:spcBef>
                <a:spcPts val="250"/>
              </a:spcBef>
              <a:spcAft>
                <a:spcPts val="250"/>
              </a:spcAft>
              <a:buSzPts val="1400"/>
              <a:buChar char="●"/>
              <a:defRPr sz="1400"/>
            </a:lvl9pPr>
          </a:lstStyle>
          <a:p>
            <a:endParaRPr/>
          </a:p>
        </p:txBody>
      </p:sp>
      <p:sp>
        <p:nvSpPr>
          <p:cNvPr id="51" name="Google Shape;51;p22"/>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2"/>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2"/>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54"/>
        <p:cNvGrpSpPr/>
        <p:nvPr/>
      </p:nvGrpSpPr>
      <p:grpSpPr>
        <a:xfrm>
          <a:off x="0" y="0"/>
          <a:ext cx="0" cy="0"/>
          <a:chOff x="0" y="0"/>
          <a:chExt cx="0" cy="0"/>
        </a:xfrm>
      </p:grpSpPr>
      <p:sp>
        <p:nvSpPr>
          <p:cNvPr id="55" name="Google Shape;55;p23"/>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23"/>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3"/>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4"/>
          <p:cNvSpPr txBox="1">
            <a:spLocks noGrp="1"/>
          </p:cNvSpPr>
          <p:nvPr>
            <p:ph type="title"/>
          </p:nvPr>
        </p:nvSpPr>
        <p:spPr>
          <a:xfrm>
            <a:off x="256032" y="1143000"/>
            <a:ext cx="2834640" cy="237744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FFFFFF"/>
              </a:buClr>
              <a:buSzPts val="3200"/>
              <a:buFont typeface="Corbel"/>
              <a:buNone/>
              <a:defRPr sz="3200" b="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24"/>
          <p:cNvSpPr txBox="1">
            <a:spLocks noGrp="1"/>
          </p:cNvSpPr>
          <p:nvPr>
            <p:ph type="body" idx="1"/>
          </p:nvPr>
        </p:nvSpPr>
        <p:spPr>
          <a:xfrm>
            <a:off x="3867912" y="868680"/>
            <a:ext cx="7315200" cy="5120640"/>
          </a:xfrm>
          <a:prstGeom prst="rect">
            <a:avLst/>
          </a:prstGeom>
          <a:noFill/>
          <a:ln>
            <a:noFill/>
          </a:ln>
        </p:spPr>
        <p:txBody>
          <a:bodyPr spcFirstLastPara="1" wrap="square" lIns="91425" tIns="45700" rIns="91425" bIns="45700" anchor="ctr" anchorCtr="0">
            <a:normAutofit/>
          </a:bodyPr>
          <a:lstStyle>
            <a:lvl1pPr marL="457200" lvl="0" indent="-355600" algn="l">
              <a:lnSpc>
                <a:spcPct val="90000"/>
              </a:lnSpc>
              <a:spcBef>
                <a:spcPts val="1200"/>
              </a:spcBef>
              <a:spcAft>
                <a:spcPts val="0"/>
              </a:spcAft>
              <a:buSzPts val="2000"/>
              <a:buChar char="●"/>
              <a:defRPr sz="2000"/>
            </a:lvl1pPr>
            <a:lvl2pPr marL="914400" lvl="1" indent="-342900" algn="l">
              <a:lnSpc>
                <a:spcPct val="90000"/>
              </a:lnSpc>
              <a:spcBef>
                <a:spcPts val="250"/>
              </a:spcBef>
              <a:spcAft>
                <a:spcPts val="0"/>
              </a:spcAft>
              <a:buSzPts val="1800"/>
              <a:buChar char="●"/>
              <a:defRPr sz="1800"/>
            </a:lvl2pPr>
            <a:lvl3pPr marL="1371600" lvl="2" indent="-330200" algn="l">
              <a:lnSpc>
                <a:spcPct val="90000"/>
              </a:lnSpc>
              <a:spcBef>
                <a:spcPts val="250"/>
              </a:spcBef>
              <a:spcAft>
                <a:spcPts val="0"/>
              </a:spcAft>
              <a:buSzPts val="1600"/>
              <a:buChar char="●"/>
              <a:defRPr sz="1600"/>
            </a:lvl3pPr>
            <a:lvl4pPr marL="1828800" lvl="3" indent="-317500" algn="l">
              <a:lnSpc>
                <a:spcPct val="90000"/>
              </a:lnSpc>
              <a:spcBef>
                <a:spcPts val="250"/>
              </a:spcBef>
              <a:spcAft>
                <a:spcPts val="0"/>
              </a:spcAft>
              <a:buSzPts val="1400"/>
              <a:buChar char="●"/>
              <a:defRPr sz="1400"/>
            </a:lvl4pPr>
            <a:lvl5pPr marL="2286000" lvl="4" indent="-317500" algn="l">
              <a:lnSpc>
                <a:spcPct val="90000"/>
              </a:lnSpc>
              <a:spcBef>
                <a:spcPts val="250"/>
              </a:spcBef>
              <a:spcAft>
                <a:spcPts val="0"/>
              </a:spcAft>
              <a:buSzPts val="1400"/>
              <a:buChar char="●"/>
              <a:defRPr sz="1400"/>
            </a:lvl5pPr>
            <a:lvl6pPr marL="2743200" lvl="5" indent="-317500" algn="l">
              <a:lnSpc>
                <a:spcPct val="90000"/>
              </a:lnSpc>
              <a:spcBef>
                <a:spcPts val="250"/>
              </a:spcBef>
              <a:spcAft>
                <a:spcPts val="0"/>
              </a:spcAft>
              <a:buSzPts val="1400"/>
              <a:buChar char="●"/>
              <a:defRPr sz="1400"/>
            </a:lvl6pPr>
            <a:lvl7pPr marL="3200400" lvl="6" indent="-317500" algn="l">
              <a:lnSpc>
                <a:spcPct val="90000"/>
              </a:lnSpc>
              <a:spcBef>
                <a:spcPts val="250"/>
              </a:spcBef>
              <a:spcAft>
                <a:spcPts val="0"/>
              </a:spcAft>
              <a:buSzPts val="1400"/>
              <a:buChar char="●"/>
              <a:defRPr sz="1400"/>
            </a:lvl7pPr>
            <a:lvl8pPr marL="3657600" lvl="7" indent="-317500" algn="l">
              <a:lnSpc>
                <a:spcPct val="90000"/>
              </a:lnSpc>
              <a:spcBef>
                <a:spcPts val="250"/>
              </a:spcBef>
              <a:spcAft>
                <a:spcPts val="0"/>
              </a:spcAft>
              <a:buSzPts val="1400"/>
              <a:buChar char="●"/>
              <a:defRPr sz="1400"/>
            </a:lvl8pPr>
            <a:lvl9pPr marL="4114800" lvl="8" indent="-317500" algn="l">
              <a:lnSpc>
                <a:spcPct val="90000"/>
              </a:lnSpc>
              <a:spcBef>
                <a:spcPts val="250"/>
              </a:spcBef>
              <a:spcAft>
                <a:spcPts val="250"/>
              </a:spcAft>
              <a:buSzPts val="1400"/>
              <a:buChar char="●"/>
              <a:defRPr sz="1400"/>
            </a:lvl9pPr>
          </a:lstStyle>
          <a:p>
            <a:endParaRPr/>
          </a:p>
        </p:txBody>
      </p:sp>
      <p:sp>
        <p:nvSpPr>
          <p:cNvPr id="61" name="Google Shape;61;p24"/>
          <p:cNvSpPr txBox="1">
            <a:spLocks noGrp="1"/>
          </p:cNvSpPr>
          <p:nvPr>
            <p:ph type="body" idx="2"/>
          </p:nvPr>
        </p:nvSpPr>
        <p:spPr>
          <a:xfrm>
            <a:off x="256032" y="3494176"/>
            <a:ext cx="2834640" cy="2321990"/>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400"/>
              <a:buNone/>
              <a:defRPr sz="1400">
                <a:solidFill>
                  <a:srgbClr val="FFFFFF"/>
                </a:solidFill>
              </a:defRPr>
            </a:lvl1pPr>
            <a:lvl2pPr marL="914400" lvl="1" indent="-228600" algn="l">
              <a:lnSpc>
                <a:spcPct val="90000"/>
              </a:lnSpc>
              <a:spcBef>
                <a:spcPts val="250"/>
              </a:spcBef>
              <a:spcAft>
                <a:spcPts val="0"/>
              </a:spcAft>
              <a:buSzPts val="1200"/>
              <a:buNone/>
              <a:defRPr sz="1200"/>
            </a:lvl2pPr>
            <a:lvl3pPr marL="1371600" lvl="2" indent="-228600" algn="l">
              <a:lnSpc>
                <a:spcPct val="90000"/>
              </a:lnSpc>
              <a:spcBef>
                <a:spcPts val="250"/>
              </a:spcBef>
              <a:spcAft>
                <a:spcPts val="0"/>
              </a:spcAft>
              <a:buSzPts val="1000"/>
              <a:buNone/>
              <a:defRPr sz="1000"/>
            </a:lvl3pPr>
            <a:lvl4pPr marL="1828800" lvl="3" indent="-228600" algn="l">
              <a:lnSpc>
                <a:spcPct val="90000"/>
              </a:lnSpc>
              <a:spcBef>
                <a:spcPts val="250"/>
              </a:spcBef>
              <a:spcAft>
                <a:spcPts val="0"/>
              </a:spcAft>
              <a:buSzPts val="900"/>
              <a:buNone/>
              <a:defRPr sz="900"/>
            </a:lvl4pPr>
            <a:lvl5pPr marL="2286000" lvl="4" indent="-228600" algn="l">
              <a:lnSpc>
                <a:spcPct val="90000"/>
              </a:lnSpc>
              <a:spcBef>
                <a:spcPts val="250"/>
              </a:spcBef>
              <a:spcAft>
                <a:spcPts val="0"/>
              </a:spcAft>
              <a:buSzPts val="900"/>
              <a:buNone/>
              <a:defRPr sz="900"/>
            </a:lvl5pPr>
            <a:lvl6pPr marL="2743200" lvl="5" indent="-228600" algn="l">
              <a:lnSpc>
                <a:spcPct val="90000"/>
              </a:lnSpc>
              <a:spcBef>
                <a:spcPts val="250"/>
              </a:spcBef>
              <a:spcAft>
                <a:spcPts val="0"/>
              </a:spcAft>
              <a:buSzPts val="900"/>
              <a:buNone/>
              <a:defRPr sz="900"/>
            </a:lvl6pPr>
            <a:lvl7pPr marL="3200400" lvl="6" indent="-228600" algn="l">
              <a:lnSpc>
                <a:spcPct val="90000"/>
              </a:lnSpc>
              <a:spcBef>
                <a:spcPts val="250"/>
              </a:spcBef>
              <a:spcAft>
                <a:spcPts val="0"/>
              </a:spcAft>
              <a:buSzPts val="900"/>
              <a:buNone/>
              <a:defRPr sz="900"/>
            </a:lvl7pPr>
            <a:lvl8pPr marL="3657600" lvl="7" indent="-228600" algn="l">
              <a:lnSpc>
                <a:spcPct val="90000"/>
              </a:lnSpc>
              <a:spcBef>
                <a:spcPts val="250"/>
              </a:spcBef>
              <a:spcAft>
                <a:spcPts val="0"/>
              </a:spcAft>
              <a:buSzPts val="900"/>
              <a:buNone/>
              <a:defRPr sz="900"/>
            </a:lvl8pPr>
            <a:lvl9pPr marL="4114800" lvl="8" indent="-228600" algn="l">
              <a:lnSpc>
                <a:spcPct val="90000"/>
              </a:lnSpc>
              <a:spcBef>
                <a:spcPts val="250"/>
              </a:spcBef>
              <a:spcAft>
                <a:spcPts val="250"/>
              </a:spcAft>
              <a:buSzPts val="900"/>
              <a:buNone/>
              <a:defRPr sz="900"/>
            </a:lvl9pPr>
          </a:lstStyle>
          <a:p>
            <a:endParaRPr/>
          </a:p>
        </p:txBody>
      </p:sp>
      <p:sp>
        <p:nvSpPr>
          <p:cNvPr id="62" name="Google Shape;62;p24"/>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4"/>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4"/>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5"/>
          <p:cNvSpPr txBox="1">
            <a:spLocks noGrp="1"/>
          </p:cNvSpPr>
          <p:nvPr>
            <p:ph type="title"/>
          </p:nvPr>
        </p:nvSpPr>
        <p:spPr>
          <a:xfrm>
            <a:off x="256032" y="1143000"/>
            <a:ext cx="2834640" cy="237744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rgbClr val="FFFFFF"/>
              </a:buClr>
              <a:buSzPts val="3200"/>
              <a:buFont typeface="Corbel"/>
              <a:buNone/>
              <a:defRPr sz="3200" b="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5"/>
          <p:cNvSpPr>
            <a:spLocks noGrp="1"/>
          </p:cNvSpPr>
          <p:nvPr>
            <p:ph type="pic" idx="2"/>
          </p:nvPr>
        </p:nvSpPr>
        <p:spPr>
          <a:xfrm>
            <a:off x="3570644" y="767419"/>
            <a:ext cx="8115230" cy="5330952"/>
          </a:xfrm>
          <a:prstGeom prst="rect">
            <a:avLst/>
          </a:prstGeom>
          <a:solidFill>
            <a:srgbClr val="BFBFBF"/>
          </a:solidFill>
          <a:ln>
            <a:noFill/>
          </a:ln>
        </p:spPr>
      </p:sp>
      <p:sp>
        <p:nvSpPr>
          <p:cNvPr id="68" name="Google Shape;68;p25"/>
          <p:cNvSpPr txBox="1">
            <a:spLocks noGrp="1"/>
          </p:cNvSpPr>
          <p:nvPr>
            <p:ph type="body" idx="1"/>
          </p:nvPr>
        </p:nvSpPr>
        <p:spPr>
          <a:xfrm>
            <a:off x="256032" y="3493008"/>
            <a:ext cx="2834640" cy="2322576"/>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200"/>
              </a:spcBef>
              <a:spcAft>
                <a:spcPts val="0"/>
              </a:spcAft>
              <a:buSzPts val="1400"/>
              <a:buNone/>
              <a:defRPr sz="1400">
                <a:solidFill>
                  <a:srgbClr val="FFFFFF"/>
                </a:solidFill>
              </a:defRPr>
            </a:lvl1pPr>
            <a:lvl2pPr marL="914400" lvl="1" indent="-228600" algn="l">
              <a:lnSpc>
                <a:spcPct val="90000"/>
              </a:lnSpc>
              <a:spcBef>
                <a:spcPts val="250"/>
              </a:spcBef>
              <a:spcAft>
                <a:spcPts val="0"/>
              </a:spcAft>
              <a:buSzPts val="1200"/>
              <a:buNone/>
              <a:defRPr sz="1200"/>
            </a:lvl2pPr>
            <a:lvl3pPr marL="1371600" lvl="2" indent="-228600" algn="l">
              <a:lnSpc>
                <a:spcPct val="90000"/>
              </a:lnSpc>
              <a:spcBef>
                <a:spcPts val="250"/>
              </a:spcBef>
              <a:spcAft>
                <a:spcPts val="0"/>
              </a:spcAft>
              <a:buSzPts val="1000"/>
              <a:buNone/>
              <a:defRPr sz="1000"/>
            </a:lvl3pPr>
            <a:lvl4pPr marL="1828800" lvl="3" indent="-228600" algn="l">
              <a:lnSpc>
                <a:spcPct val="90000"/>
              </a:lnSpc>
              <a:spcBef>
                <a:spcPts val="250"/>
              </a:spcBef>
              <a:spcAft>
                <a:spcPts val="0"/>
              </a:spcAft>
              <a:buSzPts val="900"/>
              <a:buNone/>
              <a:defRPr sz="900"/>
            </a:lvl4pPr>
            <a:lvl5pPr marL="2286000" lvl="4" indent="-228600" algn="l">
              <a:lnSpc>
                <a:spcPct val="90000"/>
              </a:lnSpc>
              <a:spcBef>
                <a:spcPts val="250"/>
              </a:spcBef>
              <a:spcAft>
                <a:spcPts val="0"/>
              </a:spcAft>
              <a:buSzPts val="900"/>
              <a:buNone/>
              <a:defRPr sz="900"/>
            </a:lvl5pPr>
            <a:lvl6pPr marL="2743200" lvl="5" indent="-228600" algn="l">
              <a:lnSpc>
                <a:spcPct val="90000"/>
              </a:lnSpc>
              <a:spcBef>
                <a:spcPts val="250"/>
              </a:spcBef>
              <a:spcAft>
                <a:spcPts val="0"/>
              </a:spcAft>
              <a:buSzPts val="900"/>
              <a:buNone/>
              <a:defRPr sz="900"/>
            </a:lvl6pPr>
            <a:lvl7pPr marL="3200400" lvl="6" indent="-228600" algn="l">
              <a:lnSpc>
                <a:spcPct val="90000"/>
              </a:lnSpc>
              <a:spcBef>
                <a:spcPts val="250"/>
              </a:spcBef>
              <a:spcAft>
                <a:spcPts val="0"/>
              </a:spcAft>
              <a:buSzPts val="900"/>
              <a:buNone/>
              <a:defRPr sz="900"/>
            </a:lvl7pPr>
            <a:lvl8pPr marL="3657600" lvl="7" indent="-228600" algn="l">
              <a:lnSpc>
                <a:spcPct val="90000"/>
              </a:lnSpc>
              <a:spcBef>
                <a:spcPts val="250"/>
              </a:spcBef>
              <a:spcAft>
                <a:spcPts val="0"/>
              </a:spcAft>
              <a:buSzPts val="900"/>
              <a:buNone/>
              <a:defRPr sz="900"/>
            </a:lvl8pPr>
            <a:lvl9pPr marL="4114800" lvl="8" indent="-228600" algn="l">
              <a:lnSpc>
                <a:spcPct val="90000"/>
              </a:lnSpc>
              <a:spcBef>
                <a:spcPts val="250"/>
              </a:spcBef>
              <a:spcAft>
                <a:spcPts val="250"/>
              </a:spcAft>
              <a:buSzPts val="900"/>
              <a:buNone/>
              <a:defRPr sz="900"/>
            </a:lvl9pPr>
          </a:lstStyle>
          <a:p>
            <a:endParaRPr/>
          </a:p>
        </p:txBody>
      </p:sp>
      <p:sp>
        <p:nvSpPr>
          <p:cNvPr id="69" name="Google Shape;69;p25"/>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5"/>
          <p:cNvSpPr txBox="1">
            <a:spLocks noGrp="1"/>
          </p:cNvSpPr>
          <p:nvPr>
            <p:ph type="ftr" idx="11"/>
          </p:nvPr>
        </p:nvSpPr>
        <p:spPr>
          <a:xfrm>
            <a:off x="3499101" y="6356350"/>
            <a:ext cx="5911517"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5"/>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419"/>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6"/>
          <p:cNvSpPr/>
          <p:nvPr/>
        </p:nvSpPr>
        <p:spPr>
          <a:xfrm>
            <a:off x="1" y="758952"/>
            <a:ext cx="3443590" cy="5330952"/>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 name="Google Shape;7;p16"/>
          <p:cNvSpPr txBox="1">
            <a:spLocks noGrp="1"/>
          </p:cNvSpPr>
          <p:nvPr>
            <p:ph type="title"/>
          </p:nvPr>
        </p:nvSpPr>
        <p:spPr>
          <a:xfrm>
            <a:off x="252919" y="1123837"/>
            <a:ext cx="2947482" cy="460118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FFFFFF"/>
              </a:buClr>
              <a:buSzPts val="3600"/>
              <a:buFont typeface="Corbel"/>
              <a:buNone/>
              <a:defRPr sz="3600" b="0" i="0" u="none" strike="noStrike" cap="none">
                <a:solidFill>
                  <a:srgbClr val="FFFFFF"/>
                </a:solidFill>
                <a:latin typeface="Corbel"/>
                <a:ea typeface="Corbel"/>
                <a:cs typeface="Corbel"/>
                <a:sym typeface="Corbe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 name="Google Shape;8;p16"/>
          <p:cNvSpPr/>
          <p:nvPr/>
        </p:nvSpPr>
        <p:spPr>
          <a:xfrm>
            <a:off x="11815864" y="758952"/>
            <a:ext cx="384048" cy="5330952"/>
          </a:xfrm>
          <a:prstGeom prst="rect">
            <a:avLst/>
          </a:prstGeom>
          <a:solidFill>
            <a:srgbClr val="C8C8C8">
              <a:alpha val="49803"/>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9;p16"/>
          <p:cNvSpPr txBox="1">
            <a:spLocks noGrp="1"/>
          </p:cNvSpPr>
          <p:nvPr>
            <p:ph type="body" idx="1"/>
          </p:nvPr>
        </p:nvSpPr>
        <p:spPr>
          <a:xfrm>
            <a:off x="3869268" y="864108"/>
            <a:ext cx="7315200" cy="5120640"/>
          </a:xfrm>
          <a:prstGeom prst="rect">
            <a:avLst/>
          </a:prstGeom>
          <a:noFill/>
          <a:ln>
            <a:noFill/>
          </a:ln>
        </p:spPr>
        <p:txBody>
          <a:bodyPr spcFirstLastPara="1" wrap="square" lIns="91425" tIns="45700" rIns="91425" bIns="45700" anchor="ctr" anchorCtr="0">
            <a:normAutofit/>
          </a:bodyPr>
          <a:lstStyle>
            <a:lvl1pPr marL="457200" marR="0" lvl="0" indent="-355600" algn="l" rtl="0">
              <a:lnSpc>
                <a:spcPct val="90000"/>
              </a:lnSpc>
              <a:spcBef>
                <a:spcPts val="1200"/>
              </a:spcBef>
              <a:spcAft>
                <a:spcPts val="0"/>
              </a:spcAft>
              <a:buClr>
                <a:schemeClr val="accent1"/>
              </a:buClr>
              <a:buSzPts val="2000"/>
              <a:buFont typeface="Noto Sans Symbols"/>
              <a:buChar char="●"/>
              <a:defRPr sz="2000" b="0" i="0" u="none" strike="noStrike" cap="none">
                <a:solidFill>
                  <a:srgbClr val="595959"/>
                </a:solidFill>
                <a:latin typeface="Corbel"/>
                <a:ea typeface="Corbel"/>
                <a:cs typeface="Corbel"/>
                <a:sym typeface="Corbel"/>
              </a:defRPr>
            </a:lvl1pPr>
            <a:lvl2pPr marL="914400" marR="0" lvl="1" indent="-342900" algn="l" rtl="0">
              <a:lnSpc>
                <a:spcPct val="90000"/>
              </a:lnSpc>
              <a:spcBef>
                <a:spcPts val="250"/>
              </a:spcBef>
              <a:spcAft>
                <a:spcPts val="0"/>
              </a:spcAft>
              <a:buClr>
                <a:schemeClr val="accent1"/>
              </a:buClr>
              <a:buSzPts val="1800"/>
              <a:buFont typeface="Noto Sans Symbols"/>
              <a:buChar char="●"/>
              <a:defRPr sz="1800" b="0" i="0" u="none" strike="noStrike" cap="none">
                <a:solidFill>
                  <a:srgbClr val="595959"/>
                </a:solidFill>
                <a:latin typeface="Corbel"/>
                <a:ea typeface="Corbel"/>
                <a:cs typeface="Corbel"/>
                <a:sym typeface="Corbel"/>
              </a:defRPr>
            </a:lvl2pPr>
            <a:lvl3pPr marL="1371600" marR="0" lvl="2" indent="-330200" algn="l" rtl="0">
              <a:lnSpc>
                <a:spcPct val="90000"/>
              </a:lnSpc>
              <a:spcBef>
                <a:spcPts val="250"/>
              </a:spcBef>
              <a:spcAft>
                <a:spcPts val="0"/>
              </a:spcAft>
              <a:buClr>
                <a:schemeClr val="accent1"/>
              </a:buClr>
              <a:buSzPts val="1600"/>
              <a:buFont typeface="Noto Sans Symbols"/>
              <a:buChar char="●"/>
              <a:defRPr sz="1600" b="0" i="0" u="none" strike="noStrike" cap="none">
                <a:solidFill>
                  <a:srgbClr val="595959"/>
                </a:solidFill>
                <a:latin typeface="Corbel"/>
                <a:ea typeface="Corbel"/>
                <a:cs typeface="Corbel"/>
                <a:sym typeface="Corbel"/>
              </a:defRPr>
            </a:lvl3pPr>
            <a:lvl4pPr marL="1828800" marR="0" lvl="3" indent="-317500" algn="l" rtl="0">
              <a:lnSpc>
                <a:spcPct val="90000"/>
              </a:lnSpc>
              <a:spcBef>
                <a:spcPts val="250"/>
              </a:spcBef>
              <a:spcAft>
                <a:spcPts val="0"/>
              </a:spcAft>
              <a:buClr>
                <a:schemeClr val="accent1"/>
              </a:buClr>
              <a:buSzPts val="1400"/>
              <a:buFont typeface="Noto Sans Symbols"/>
              <a:buChar char="●"/>
              <a:defRPr sz="1400" b="0" i="0" u="none" strike="noStrike" cap="none">
                <a:solidFill>
                  <a:srgbClr val="595959"/>
                </a:solidFill>
                <a:latin typeface="Corbel"/>
                <a:ea typeface="Corbel"/>
                <a:cs typeface="Corbel"/>
                <a:sym typeface="Corbel"/>
              </a:defRPr>
            </a:lvl4pPr>
            <a:lvl5pPr marL="2286000" marR="0" lvl="4" indent="-317500" algn="l" rtl="0">
              <a:lnSpc>
                <a:spcPct val="90000"/>
              </a:lnSpc>
              <a:spcBef>
                <a:spcPts val="250"/>
              </a:spcBef>
              <a:spcAft>
                <a:spcPts val="0"/>
              </a:spcAft>
              <a:buClr>
                <a:schemeClr val="accent1"/>
              </a:buClr>
              <a:buSzPts val="1400"/>
              <a:buFont typeface="Noto Sans Symbols"/>
              <a:buChar char="●"/>
              <a:defRPr sz="1400" b="0" i="0" u="none" strike="noStrike" cap="none">
                <a:solidFill>
                  <a:srgbClr val="595959"/>
                </a:solidFill>
                <a:latin typeface="Corbel"/>
                <a:ea typeface="Corbel"/>
                <a:cs typeface="Corbel"/>
                <a:sym typeface="Corbel"/>
              </a:defRPr>
            </a:lvl5pPr>
            <a:lvl6pPr marL="2743200" marR="0" lvl="5" indent="-317500" algn="l" rtl="0">
              <a:lnSpc>
                <a:spcPct val="90000"/>
              </a:lnSpc>
              <a:spcBef>
                <a:spcPts val="250"/>
              </a:spcBef>
              <a:spcAft>
                <a:spcPts val="0"/>
              </a:spcAft>
              <a:buClr>
                <a:schemeClr val="accent1"/>
              </a:buClr>
              <a:buSzPts val="1400"/>
              <a:buFont typeface="Noto Sans Symbols"/>
              <a:buChar char="●"/>
              <a:defRPr sz="1400" b="0" i="0" u="none" strike="noStrike" cap="none">
                <a:solidFill>
                  <a:srgbClr val="595959"/>
                </a:solidFill>
                <a:latin typeface="Corbel"/>
                <a:ea typeface="Corbel"/>
                <a:cs typeface="Corbel"/>
                <a:sym typeface="Corbel"/>
              </a:defRPr>
            </a:lvl6pPr>
            <a:lvl7pPr marL="3200400" marR="0" lvl="6" indent="-317500" algn="l" rtl="0">
              <a:lnSpc>
                <a:spcPct val="90000"/>
              </a:lnSpc>
              <a:spcBef>
                <a:spcPts val="250"/>
              </a:spcBef>
              <a:spcAft>
                <a:spcPts val="0"/>
              </a:spcAft>
              <a:buClr>
                <a:schemeClr val="accent1"/>
              </a:buClr>
              <a:buSzPts val="1400"/>
              <a:buFont typeface="Noto Sans Symbols"/>
              <a:buChar char="●"/>
              <a:defRPr sz="1400" b="0" i="0" u="none" strike="noStrike" cap="none">
                <a:solidFill>
                  <a:srgbClr val="595959"/>
                </a:solidFill>
                <a:latin typeface="Corbel"/>
                <a:ea typeface="Corbel"/>
                <a:cs typeface="Corbel"/>
                <a:sym typeface="Corbel"/>
              </a:defRPr>
            </a:lvl7pPr>
            <a:lvl8pPr marL="3657600" marR="0" lvl="7" indent="-317500" algn="l" rtl="0">
              <a:lnSpc>
                <a:spcPct val="90000"/>
              </a:lnSpc>
              <a:spcBef>
                <a:spcPts val="250"/>
              </a:spcBef>
              <a:spcAft>
                <a:spcPts val="0"/>
              </a:spcAft>
              <a:buClr>
                <a:schemeClr val="accent1"/>
              </a:buClr>
              <a:buSzPts val="1400"/>
              <a:buFont typeface="Noto Sans Symbols"/>
              <a:buChar char="●"/>
              <a:defRPr sz="1400" b="0" i="0" u="none" strike="noStrike" cap="none">
                <a:solidFill>
                  <a:srgbClr val="595959"/>
                </a:solidFill>
                <a:latin typeface="Corbel"/>
                <a:ea typeface="Corbel"/>
                <a:cs typeface="Corbel"/>
                <a:sym typeface="Corbel"/>
              </a:defRPr>
            </a:lvl8pPr>
            <a:lvl9pPr marL="4114800" marR="0" lvl="8" indent="-317500" algn="l" rtl="0">
              <a:lnSpc>
                <a:spcPct val="90000"/>
              </a:lnSpc>
              <a:spcBef>
                <a:spcPts val="250"/>
              </a:spcBef>
              <a:spcAft>
                <a:spcPts val="250"/>
              </a:spcAft>
              <a:buClr>
                <a:schemeClr val="accent1"/>
              </a:buClr>
              <a:buSzPts val="1400"/>
              <a:buFont typeface="Noto Sans Symbols"/>
              <a:buChar char="●"/>
              <a:defRPr sz="1400" b="0" i="0" u="none" strike="noStrike" cap="none">
                <a:solidFill>
                  <a:srgbClr val="595959"/>
                </a:solidFill>
                <a:latin typeface="Corbel"/>
                <a:ea typeface="Corbel"/>
                <a:cs typeface="Corbel"/>
                <a:sym typeface="Corbel"/>
              </a:defRPr>
            </a:lvl9pPr>
          </a:lstStyle>
          <a:p>
            <a:endParaRPr/>
          </a:p>
        </p:txBody>
      </p:sp>
      <p:sp>
        <p:nvSpPr>
          <p:cNvPr id="10" name="Google Shape;10;p16"/>
          <p:cNvSpPr txBox="1">
            <a:spLocks noGrp="1"/>
          </p:cNvSpPr>
          <p:nvPr>
            <p:ph type="dt" idx="10"/>
          </p:nvPr>
        </p:nvSpPr>
        <p:spPr>
          <a:xfrm>
            <a:off x="262465"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100" b="0" i="0" u="none" strike="noStrike" cap="none">
                <a:solidFill>
                  <a:srgbClr val="7F7F7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dk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dk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dk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dk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dk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dk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dk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dk1"/>
                </a:solidFill>
                <a:latin typeface="Corbel"/>
                <a:ea typeface="Corbel"/>
                <a:cs typeface="Corbel"/>
                <a:sym typeface="Corbel"/>
              </a:defRPr>
            </a:lvl9pPr>
          </a:lstStyle>
          <a:p>
            <a:endParaRPr/>
          </a:p>
        </p:txBody>
      </p:sp>
      <p:sp>
        <p:nvSpPr>
          <p:cNvPr id="11" name="Google Shape;11;p16"/>
          <p:cNvSpPr txBox="1">
            <a:spLocks noGrp="1"/>
          </p:cNvSpPr>
          <p:nvPr>
            <p:ph type="ftr" idx="11"/>
          </p:nvPr>
        </p:nvSpPr>
        <p:spPr>
          <a:xfrm>
            <a:off x="3869268" y="6356350"/>
            <a:ext cx="5911517"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100" b="0" i="0" u="none" strike="noStrike" cap="none">
                <a:solidFill>
                  <a:srgbClr val="7F7F7F"/>
                </a:solidFill>
                <a:latin typeface="Corbel"/>
                <a:ea typeface="Corbel"/>
                <a:cs typeface="Corbel"/>
                <a:sym typeface="Corbel"/>
              </a:defRPr>
            </a:lvl1pPr>
            <a:lvl2pPr marR="0" lvl="1" algn="l" rtl="0">
              <a:spcBef>
                <a:spcPts val="0"/>
              </a:spcBef>
              <a:spcAft>
                <a:spcPts val="0"/>
              </a:spcAft>
              <a:buSzPts val="1400"/>
              <a:buNone/>
              <a:defRPr sz="1800" b="0" i="0" u="none" strike="noStrike" cap="none">
                <a:solidFill>
                  <a:schemeClr val="dk1"/>
                </a:solidFill>
                <a:latin typeface="Corbel"/>
                <a:ea typeface="Corbel"/>
                <a:cs typeface="Corbel"/>
                <a:sym typeface="Corbel"/>
              </a:defRPr>
            </a:lvl2pPr>
            <a:lvl3pPr marR="0" lvl="2" algn="l" rtl="0">
              <a:spcBef>
                <a:spcPts val="0"/>
              </a:spcBef>
              <a:spcAft>
                <a:spcPts val="0"/>
              </a:spcAft>
              <a:buSzPts val="1400"/>
              <a:buNone/>
              <a:defRPr sz="1800" b="0" i="0" u="none" strike="noStrike" cap="none">
                <a:solidFill>
                  <a:schemeClr val="dk1"/>
                </a:solidFill>
                <a:latin typeface="Corbel"/>
                <a:ea typeface="Corbel"/>
                <a:cs typeface="Corbel"/>
                <a:sym typeface="Corbel"/>
              </a:defRPr>
            </a:lvl3pPr>
            <a:lvl4pPr marR="0" lvl="3" algn="l" rtl="0">
              <a:spcBef>
                <a:spcPts val="0"/>
              </a:spcBef>
              <a:spcAft>
                <a:spcPts val="0"/>
              </a:spcAft>
              <a:buSzPts val="1400"/>
              <a:buNone/>
              <a:defRPr sz="1800" b="0" i="0" u="none" strike="noStrike" cap="none">
                <a:solidFill>
                  <a:schemeClr val="dk1"/>
                </a:solidFill>
                <a:latin typeface="Corbel"/>
                <a:ea typeface="Corbel"/>
                <a:cs typeface="Corbel"/>
                <a:sym typeface="Corbel"/>
              </a:defRPr>
            </a:lvl4pPr>
            <a:lvl5pPr marR="0" lvl="4" algn="l" rtl="0">
              <a:spcBef>
                <a:spcPts val="0"/>
              </a:spcBef>
              <a:spcAft>
                <a:spcPts val="0"/>
              </a:spcAft>
              <a:buSzPts val="1400"/>
              <a:buNone/>
              <a:defRPr sz="1800" b="0" i="0" u="none" strike="noStrike" cap="none">
                <a:solidFill>
                  <a:schemeClr val="dk1"/>
                </a:solidFill>
                <a:latin typeface="Corbel"/>
                <a:ea typeface="Corbel"/>
                <a:cs typeface="Corbel"/>
                <a:sym typeface="Corbel"/>
              </a:defRPr>
            </a:lvl5pPr>
            <a:lvl6pPr marR="0" lvl="5" algn="l" rtl="0">
              <a:spcBef>
                <a:spcPts val="0"/>
              </a:spcBef>
              <a:spcAft>
                <a:spcPts val="0"/>
              </a:spcAft>
              <a:buSzPts val="1400"/>
              <a:buNone/>
              <a:defRPr sz="1800" b="0" i="0" u="none" strike="noStrike" cap="none">
                <a:solidFill>
                  <a:schemeClr val="dk1"/>
                </a:solidFill>
                <a:latin typeface="Corbel"/>
                <a:ea typeface="Corbel"/>
                <a:cs typeface="Corbel"/>
                <a:sym typeface="Corbel"/>
              </a:defRPr>
            </a:lvl6pPr>
            <a:lvl7pPr marR="0" lvl="6" algn="l" rtl="0">
              <a:spcBef>
                <a:spcPts val="0"/>
              </a:spcBef>
              <a:spcAft>
                <a:spcPts val="0"/>
              </a:spcAft>
              <a:buSzPts val="1400"/>
              <a:buNone/>
              <a:defRPr sz="1800" b="0" i="0" u="none" strike="noStrike" cap="none">
                <a:solidFill>
                  <a:schemeClr val="dk1"/>
                </a:solidFill>
                <a:latin typeface="Corbel"/>
                <a:ea typeface="Corbel"/>
                <a:cs typeface="Corbel"/>
                <a:sym typeface="Corbel"/>
              </a:defRPr>
            </a:lvl7pPr>
            <a:lvl8pPr marR="0" lvl="7" algn="l" rtl="0">
              <a:spcBef>
                <a:spcPts val="0"/>
              </a:spcBef>
              <a:spcAft>
                <a:spcPts val="0"/>
              </a:spcAft>
              <a:buSzPts val="1400"/>
              <a:buNone/>
              <a:defRPr sz="1800" b="0" i="0" u="none" strike="noStrike" cap="none">
                <a:solidFill>
                  <a:schemeClr val="dk1"/>
                </a:solidFill>
                <a:latin typeface="Corbel"/>
                <a:ea typeface="Corbel"/>
                <a:cs typeface="Corbel"/>
                <a:sym typeface="Corbel"/>
              </a:defRPr>
            </a:lvl8pPr>
            <a:lvl9pPr marR="0" lvl="8" algn="l" rtl="0">
              <a:spcBef>
                <a:spcPts val="0"/>
              </a:spcBef>
              <a:spcAft>
                <a:spcPts val="0"/>
              </a:spcAft>
              <a:buSzPts val="1400"/>
              <a:buNone/>
              <a:defRPr sz="1800" b="0" i="0" u="none" strike="noStrike" cap="none">
                <a:solidFill>
                  <a:schemeClr val="dk1"/>
                </a:solidFill>
                <a:latin typeface="Corbel"/>
                <a:ea typeface="Corbel"/>
                <a:cs typeface="Corbel"/>
                <a:sym typeface="Corbel"/>
              </a:defRPr>
            </a:lvl9pPr>
          </a:lstStyle>
          <a:p>
            <a:endParaRPr/>
          </a:p>
        </p:txBody>
      </p:sp>
      <p:sp>
        <p:nvSpPr>
          <p:cNvPr id="12" name="Google Shape;12;p16"/>
          <p:cNvSpPr txBox="1">
            <a:spLocks noGrp="1"/>
          </p:cNvSpPr>
          <p:nvPr>
            <p:ph type="sldNum" idx="12"/>
          </p:nvPr>
        </p:nvSpPr>
        <p:spPr>
          <a:xfrm>
            <a:off x="10634135" y="6356350"/>
            <a:ext cx="1530927"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1" i="0" u="none" strike="noStrike" cap="none">
                <a:solidFill>
                  <a:schemeClr val="accent1"/>
                </a:solidFill>
                <a:latin typeface="Corbel"/>
                <a:ea typeface="Corbel"/>
                <a:cs typeface="Corbel"/>
                <a:sym typeface="Corbel"/>
              </a:defRPr>
            </a:lvl1pPr>
            <a:lvl2pPr marL="0" marR="0" lvl="1" indent="0" algn="r" rtl="0">
              <a:spcBef>
                <a:spcPts val="0"/>
              </a:spcBef>
              <a:buNone/>
              <a:defRPr sz="1200" b="1" i="0" u="none" strike="noStrike" cap="none">
                <a:solidFill>
                  <a:schemeClr val="accent1"/>
                </a:solidFill>
                <a:latin typeface="Corbel"/>
                <a:ea typeface="Corbel"/>
                <a:cs typeface="Corbel"/>
                <a:sym typeface="Corbel"/>
              </a:defRPr>
            </a:lvl2pPr>
            <a:lvl3pPr marL="0" marR="0" lvl="2" indent="0" algn="r" rtl="0">
              <a:spcBef>
                <a:spcPts val="0"/>
              </a:spcBef>
              <a:buNone/>
              <a:defRPr sz="1200" b="1" i="0" u="none" strike="noStrike" cap="none">
                <a:solidFill>
                  <a:schemeClr val="accent1"/>
                </a:solidFill>
                <a:latin typeface="Corbel"/>
                <a:ea typeface="Corbel"/>
                <a:cs typeface="Corbel"/>
                <a:sym typeface="Corbel"/>
              </a:defRPr>
            </a:lvl3pPr>
            <a:lvl4pPr marL="0" marR="0" lvl="3" indent="0" algn="r" rtl="0">
              <a:spcBef>
                <a:spcPts val="0"/>
              </a:spcBef>
              <a:buNone/>
              <a:defRPr sz="1200" b="1" i="0" u="none" strike="noStrike" cap="none">
                <a:solidFill>
                  <a:schemeClr val="accent1"/>
                </a:solidFill>
                <a:latin typeface="Corbel"/>
                <a:ea typeface="Corbel"/>
                <a:cs typeface="Corbel"/>
                <a:sym typeface="Corbel"/>
              </a:defRPr>
            </a:lvl4pPr>
            <a:lvl5pPr marL="0" marR="0" lvl="4" indent="0" algn="r" rtl="0">
              <a:spcBef>
                <a:spcPts val="0"/>
              </a:spcBef>
              <a:buNone/>
              <a:defRPr sz="1200" b="1" i="0" u="none" strike="noStrike" cap="none">
                <a:solidFill>
                  <a:schemeClr val="accent1"/>
                </a:solidFill>
                <a:latin typeface="Corbel"/>
                <a:ea typeface="Corbel"/>
                <a:cs typeface="Corbel"/>
                <a:sym typeface="Corbel"/>
              </a:defRPr>
            </a:lvl5pPr>
            <a:lvl6pPr marL="0" marR="0" lvl="5" indent="0" algn="r" rtl="0">
              <a:spcBef>
                <a:spcPts val="0"/>
              </a:spcBef>
              <a:buNone/>
              <a:defRPr sz="1200" b="1" i="0" u="none" strike="noStrike" cap="none">
                <a:solidFill>
                  <a:schemeClr val="accent1"/>
                </a:solidFill>
                <a:latin typeface="Corbel"/>
                <a:ea typeface="Corbel"/>
                <a:cs typeface="Corbel"/>
                <a:sym typeface="Corbel"/>
              </a:defRPr>
            </a:lvl6pPr>
            <a:lvl7pPr marL="0" marR="0" lvl="6" indent="0" algn="r" rtl="0">
              <a:spcBef>
                <a:spcPts val="0"/>
              </a:spcBef>
              <a:buNone/>
              <a:defRPr sz="1200" b="1" i="0" u="none" strike="noStrike" cap="none">
                <a:solidFill>
                  <a:schemeClr val="accent1"/>
                </a:solidFill>
                <a:latin typeface="Corbel"/>
                <a:ea typeface="Corbel"/>
                <a:cs typeface="Corbel"/>
                <a:sym typeface="Corbel"/>
              </a:defRPr>
            </a:lvl7pPr>
            <a:lvl8pPr marL="0" marR="0" lvl="7" indent="0" algn="r" rtl="0">
              <a:spcBef>
                <a:spcPts val="0"/>
              </a:spcBef>
              <a:buNone/>
              <a:defRPr sz="1200" b="1" i="0" u="none" strike="noStrike" cap="none">
                <a:solidFill>
                  <a:schemeClr val="accent1"/>
                </a:solidFill>
                <a:latin typeface="Corbel"/>
                <a:ea typeface="Corbel"/>
                <a:cs typeface="Corbel"/>
                <a:sym typeface="Corbel"/>
              </a:defRPr>
            </a:lvl8pPr>
            <a:lvl9pPr marL="0" marR="0" lvl="8" indent="0" algn="r" rtl="0">
              <a:spcBef>
                <a:spcPts val="0"/>
              </a:spcBef>
              <a:buNone/>
              <a:defRPr sz="1200" b="1" i="0" u="none" strike="noStrike" cap="none">
                <a:solidFill>
                  <a:schemeClr val="accent1"/>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s-419"/>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fcpeace.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g"/></Relationships>
</file>

<file path=ppt/slides/_rels/slide12.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tmp"/><Relationship Id="rId4" Type="http://schemas.openxmlformats.org/officeDocument/2006/relationships/image" Target="../media/image2.tmp"/></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tmp"/><Relationship Id="rId4" Type="http://schemas.openxmlformats.org/officeDocument/2006/relationships/image" Target="../media/image2.tmp"/></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tmp"/><Relationship Id="rId4" Type="http://schemas.openxmlformats.org/officeDocument/2006/relationships/image" Target="../media/image2.tmp"/></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7.tmp"/><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tmp"/><Relationship Id="rId4" Type="http://schemas.openxmlformats.org/officeDocument/2006/relationships/image" Target="../media/image1.jpg"/></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tmp"/><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jpg"/></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hyperlink" Target="https://youtu.be/zaLGe3-Ipw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ctrTitle"/>
          </p:nvPr>
        </p:nvSpPr>
        <p:spPr>
          <a:xfrm>
            <a:off x="1100015" y="1391092"/>
            <a:ext cx="7315200" cy="2524665"/>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rgbClr val="FFFFFF"/>
              </a:buClr>
              <a:buSzPts val="5900"/>
              <a:buFont typeface="Corbel"/>
              <a:buNone/>
            </a:pPr>
            <a:r>
              <a:rPr lang="es-419"/>
              <a:t>Ministerio Amigos de Jesús y María</a:t>
            </a:r>
            <a:endParaRPr/>
          </a:p>
        </p:txBody>
      </p:sp>
      <p:sp>
        <p:nvSpPr>
          <p:cNvPr id="89" name="Google Shape;89;p1"/>
          <p:cNvSpPr txBox="1">
            <a:spLocks noGrp="1"/>
          </p:cNvSpPr>
          <p:nvPr>
            <p:ph type="subTitle" idx="1"/>
          </p:nvPr>
        </p:nvSpPr>
        <p:spPr>
          <a:xfrm>
            <a:off x="1100015" y="4093535"/>
            <a:ext cx="7315200" cy="149111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SzPts val="2200"/>
              <a:buNone/>
            </a:pPr>
            <a:r>
              <a:rPr lang="es-419">
                <a:solidFill>
                  <a:schemeClr val="lt1"/>
                </a:solidFill>
              </a:rPr>
              <a:t>Ciclo A, III Domingo del Tiempo Ordinario</a:t>
            </a:r>
            <a:endParaRPr/>
          </a:p>
          <a:p>
            <a:pPr marL="0" lvl="0" indent="0" algn="ctr" rtl="0">
              <a:lnSpc>
                <a:spcPct val="90000"/>
              </a:lnSpc>
              <a:spcBef>
                <a:spcPts val="1200"/>
              </a:spcBef>
              <a:spcAft>
                <a:spcPts val="0"/>
              </a:spcAft>
              <a:buSzPts val="2200"/>
              <a:buNone/>
            </a:pPr>
            <a:r>
              <a:rPr lang="es-419"/>
              <a:t>Mateo 4, 12-17</a:t>
            </a:r>
            <a:endParaRPr/>
          </a:p>
          <a:p>
            <a:pPr marL="0" lvl="0" indent="0" algn="ctr" rtl="0">
              <a:lnSpc>
                <a:spcPct val="90000"/>
              </a:lnSpc>
              <a:spcBef>
                <a:spcPts val="1200"/>
              </a:spcBef>
              <a:spcAft>
                <a:spcPts val="0"/>
              </a:spcAft>
              <a:buSzPts val="2200"/>
              <a:buNone/>
            </a:pPr>
            <a:r>
              <a:rPr lang="es-419" u="sng">
                <a:solidFill>
                  <a:schemeClr val="lt1"/>
                </a:solidFill>
                <a:hlinkClick r:id="rId3">
                  <a:extLst>
                    <a:ext uri="{A12FA001-AC4F-418D-AE19-62706E023703}">
                      <ahyp:hlinkClr xmlns:ahyp="http://schemas.microsoft.com/office/drawing/2018/hyperlinkcolor" val="tx"/>
                    </a:ext>
                  </a:extLst>
                </a:hlinkClick>
              </a:rPr>
              <a:t>www.fcpeace.org</a:t>
            </a:r>
            <a:endParaRPr>
              <a:solidFill>
                <a:schemeClr val="lt1"/>
              </a:solidFill>
            </a:endParaRPr>
          </a:p>
          <a:p>
            <a:pPr marL="0" lvl="0" indent="0" algn="l" rtl="0">
              <a:lnSpc>
                <a:spcPct val="90000"/>
              </a:lnSpc>
              <a:spcBef>
                <a:spcPts val="1200"/>
              </a:spcBef>
              <a:spcAft>
                <a:spcPts val="0"/>
              </a:spcAft>
              <a:buSzPts val="2200"/>
              <a:buNone/>
            </a:pPr>
            <a:endParaRPr/>
          </a:p>
        </p:txBody>
      </p:sp>
      <p:pic>
        <p:nvPicPr>
          <p:cNvPr id="90" name="Google Shape;90;p1"/>
          <p:cNvPicPr preferRelativeResize="0"/>
          <p:nvPr/>
        </p:nvPicPr>
        <p:blipFill rotWithShape="1">
          <a:blip r:embed="rId4">
            <a:alphaModFix/>
          </a:blip>
          <a:srcRect/>
          <a:stretch/>
        </p:blipFill>
        <p:spPr>
          <a:xfrm>
            <a:off x="9677597" y="2270246"/>
            <a:ext cx="2124544" cy="2124544"/>
          </a:xfrm>
          <a:prstGeom prst="ellipse">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13"/>
          <p:cNvSpPr txBox="1">
            <a:spLocks noGrp="1"/>
          </p:cNvSpPr>
          <p:nvPr>
            <p:ph type="title"/>
          </p:nvPr>
        </p:nvSpPr>
        <p:spPr>
          <a:xfrm>
            <a:off x="252919" y="1123837"/>
            <a:ext cx="2947482" cy="4601183"/>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FFFFFF"/>
              </a:buClr>
              <a:buSzPts val="3600"/>
              <a:buFont typeface="Corbel"/>
              <a:buNone/>
            </a:pPr>
            <a:br>
              <a:rPr lang="es-419"/>
            </a:br>
            <a:br>
              <a:rPr lang="es-419"/>
            </a:br>
            <a:br>
              <a:rPr lang="es-419"/>
            </a:br>
            <a:br>
              <a:rPr lang="es-419"/>
            </a:br>
            <a:br>
              <a:rPr lang="es-419"/>
            </a:br>
            <a:br>
              <a:rPr lang="es-419"/>
            </a:br>
            <a:br>
              <a:rPr lang="es-419"/>
            </a:br>
            <a:r>
              <a:rPr lang="es-419"/>
              <a:t>Juguemos</a:t>
            </a:r>
            <a:endParaRPr/>
          </a:p>
        </p:txBody>
      </p:sp>
      <p:pic>
        <p:nvPicPr>
          <p:cNvPr id="200" name="Google Shape;200;p13"/>
          <p:cNvPicPr preferRelativeResize="0"/>
          <p:nvPr/>
        </p:nvPicPr>
        <p:blipFill rotWithShape="1">
          <a:blip r:embed="rId3">
            <a:alphaModFix/>
          </a:blip>
          <a:srcRect/>
          <a:stretch/>
        </p:blipFill>
        <p:spPr>
          <a:xfrm>
            <a:off x="1242040" y="5100179"/>
            <a:ext cx="969239" cy="969239"/>
          </a:xfrm>
          <a:prstGeom prst="ellipse">
            <a:avLst/>
          </a:prstGeom>
          <a:noFill/>
          <a:ln>
            <a:noFill/>
          </a:ln>
        </p:spPr>
      </p:pic>
      <p:pic>
        <p:nvPicPr>
          <p:cNvPr id="201" name="Google Shape;201;p13"/>
          <p:cNvPicPr preferRelativeResize="0">
            <a:picLocks noGrp="1"/>
          </p:cNvPicPr>
          <p:nvPr>
            <p:ph type="body" idx="1"/>
          </p:nvPr>
        </p:nvPicPr>
        <p:blipFill rotWithShape="1">
          <a:blip r:embed="rId4">
            <a:alphaModFix/>
          </a:blip>
          <a:srcRect/>
          <a:stretch/>
        </p:blipFill>
        <p:spPr>
          <a:xfrm>
            <a:off x="71066" y="816946"/>
            <a:ext cx="3311186" cy="3650515"/>
          </a:xfrm>
          <a:prstGeom prst="ellipse">
            <a:avLst/>
          </a:prstGeom>
          <a:noFill/>
          <a:ln>
            <a:noFill/>
          </a:ln>
        </p:spPr>
      </p:pic>
      <p:sp>
        <p:nvSpPr>
          <p:cNvPr id="202" name="Google Shape;202;p13"/>
          <p:cNvSpPr txBox="1"/>
          <p:nvPr/>
        </p:nvSpPr>
        <p:spPr>
          <a:xfrm>
            <a:off x="3652061" y="1654733"/>
            <a:ext cx="7751400" cy="353939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419" sz="3200">
                <a:solidFill>
                  <a:srgbClr val="595959"/>
                </a:solidFill>
                <a:latin typeface="Corbel"/>
                <a:ea typeface="Corbel"/>
                <a:cs typeface="Corbel"/>
                <a:sym typeface="Corbel"/>
              </a:rPr>
              <a:t>S</a:t>
            </a:r>
            <a:r>
              <a:rPr lang="es-419" sz="3200" b="0" i="0" u="none" strike="noStrike" cap="none">
                <a:solidFill>
                  <a:srgbClr val="595959"/>
                </a:solidFill>
                <a:latin typeface="Corbel"/>
                <a:ea typeface="Corbel"/>
                <a:cs typeface="Corbel"/>
                <a:sym typeface="Corbel"/>
              </a:rPr>
              <a:t>eguir los hilos para descubrir cuales son las acciones que deben iluminar a los demás. Una vez encontradas, encendemos esa luz dibujando la llama en la vela. Hablar de como ellos pueden ser la luz del mundo. En la última página, hacer la manualidad, “YO SOY LA LUZ DEL MUNDO”.</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2"/>
                                        </p:tgtEl>
                                        <p:attrNameLst>
                                          <p:attrName>style.visibility</p:attrName>
                                        </p:attrNameLst>
                                      </p:cBhvr>
                                      <p:to>
                                        <p:strVal val="visible"/>
                                      </p:to>
                                    </p:set>
                                    <p:animEffect transition="in" filter="fade">
                                      <p:cBhvr>
                                        <p:cTn id="7" dur="1000"/>
                                        <p:tgtEl>
                                          <p:spTgt spid="2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g14ca0f741b3_0_50"/>
          <p:cNvSpPr txBox="1">
            <a:spLocks noGrp="1"/>
          </p:cNvSpPr>
          <p:nvPr>
            <p:ph type="title"/>
          </p:nvPr>
        </p:nvSpPr>
        <p:spPr>
          <a:xfrm>
            <a:off x="252919" y="1123837"/>
            <a:ext cx="2947500" cy="46011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FFFFFF"/>
              </a:buClr>
              <a:buSzPts val="3600"/>
              <a:buFont typeface="Corbel"/>
              <a:buNone/>
            </a:pPr>
            <a:br>
              <a:rPr lang="es-419"/>
            </a:br>
            <a:br>
              <a:rPr lang="es-419"/>
            </a:br>
            <a:br>
              <a:rPr lang="es-419"/>
            </a:br>
            <a:br>
              <a:rPr lang="es-419"/>
            </a:br>
            <a:br>
              <a:rPr lang="es-419"/>
            </a:br>
            <a:br>
              <a:rPr lang="es-419"/>
            </a:br>
            <a:br>
              <a:rPr lang="es-419"/>
            </a:br>
            <a:r>
              <a:rPr lang="es-419"/>
              <a:t>Juguemos</a:t>
            </a:r>
            <a:endParaRPr/>
          </a:p>
        </p:txBody>
      </p:sp>
      <p:pic>
        <p:nvPicPr>
          <p:cNvPr id="208" name="Google Shape;208;g14ca0f741b3_0_50"/>
          <p:cNvPicPr preferRelativeResize="0"/>
          <p:nvPr/>
        </p:nvPicPr>
        <p:blipFill rotWithShape="1">
          <a:blip r:embed="rId3">
            <a:alphaModFix/>
          </a:blip>
          <a:srcRect/>
          <a:stretch/>
        </p:blipFill>
        <p:spPr>
          <a:xfrm>
            <a:off x="1242040" y="5100179"/>
            <a:ext cx="969300" cy="969300"/>
          </a:xfrm>
          <a:prstGeom prst="ellipse">
            <a:avLst/>
          </a:prstGeom>
          <a:noFill/>
          <a:ln>
            <a:noFill/>
          </a:ln>
        </p:spPr>
      </p:pic>
      <p:pic>
        <p:nvPicPr>
          <p:cNvPr id="209" name="Google Shape;209;g14ca0f741b3_0_50"/>
          <p:cNvPicPr preferRelativeResize="0">
            <a:picLocks noGrp="1"/>
          </p:cNvPicPr>
          <p:nvPr>
            <p:ph type="body" idx="1"/>
          </p:nvPr>
        </p:nvPicPr>
        <p:blipFill rotWithShape="1">
          <a:blip r:embed="rId4">
            <a:alphaModFix/>
          </a:blip>
          <a:srcRect/>
          <a:stretch/>
        </p:blipFill>
        <p:spPr>
          <a:xfrm>
            <a:off x="71066" y="816946"/>
            <a:ext cx="3311100" cy="3650400"/>
          </a:xfrm>
          <a:prstGeom prst="ellipse">
            <a:avLst/>
          </a:prstGeom>
          <a:noFill/>
          <a:ln>
            <a:noFill/>
          </a:ln>
        </p:spPr>
      </p:pic>
      <p:pic>
        <p:nvPicPr>
          <p:cNvPr id="2" name="Picture 2">
            <a:extLst>
              <a:ext uri="{FF2B5EF4-FFF2-40B4-BE49-F238E27FC236}">
                <a16:creationId xmlns:a16="http://schemas.microsoft.com/office/drawing/2014/main" id="{E10B46DE-E2AE-EA6C-71B3-0E9D9BA8C2A1}"/>
              </a:ext>
            </a:extLst>
          </p:cNvPr>
          <p:cNvPicPr>
            <a:picLocks noChangeAspect="1"/>
          </p:cNvPicPr>
          <p:nvPr/>
        </p:nvPicPr>
        <p:blipFill>
          <a:blip r:embed="rId5"/>
          <a:stretch>
            <a:fillRect/>
          </a:stretch>
        </p:blipFill>
        <p:spPr>
          <a:xfrm>
            <a:off x="3564019" y="499021"/>
            <a:ext cx="2143125" cy="2143125"/>
          </a:xfrm>
          <a:prstGeom prst="rect">
            <a:avLst/>
          </a:prstGeom>
        </p:spPr>
      </p:pic>
      <p:sp>
        <p:nvSpPr>
          <p:cNvPr id="3" name="TextBox 2">
            <a:extLst>
              <a:ext uri="{FF2B5EF4-FFF2-40B4-BE49-F238E27FC236}">
                <a16:creationId xmlns:a16="http://schemas.microsoft.com/office/drawing/2014/main" id="{96F23EA4-15E0-4671-5ED2-15498BCE94E0}"/>
              </a:ext>
            </a:extLst>
          </p:cNvPr>
          <p:cNvSpPr txBox="1"/>
          <p:nvPr/>
        </p:nvSpPr>
        <p:spPr>
          <a:xfrm>
            <a:off x="3794937" y="3908078"/>
            <a:ext cx="1828800" cy="369332"/>
          </a:xfrm>
          <a:prstGeom prst="rect">
            <a:avLst/>
          </a:prstGeom>
          <a:noFill/>
        </p:spPr>
        <p:txBody>
          <a:bodyPr wrap="square" rtlCol="0">
            <a:spAutoFit/>
          </a:bodyPr>
          <a:lstStyle/>
          <a:p>
            <a:pPr algn="l"/>
            <a:r>
              <a:rPr lang="es-419" sz="1800" dirty="0"/>
              <a:t>Solidaridad</a:t>
            </a:r>
            <a:endParaRPr lang="en-US" sz="1800" dirty="0"/>
          </a:p>
        </p:txBody>
      </p:sp>
      <p:pic>
        <p:nvPicPr>
          <p:cNvPr id="6" name="Picture 6">
            <a:extLst>
              <a:ext uri="{FF2B5EF4-FFF2-40B4-BE49-F238E27FC236}">
                <a16:creationId xmlns:a16="http://schemas.microsoft.com/office/drawing/2014/main" id="{9CE7EC9B-AC8A-9E94-5DA1-7181F2DFC875}"/>
              </a:ext>
            </a:extLst>
          </p:cNvPr>
          <p:cNvPicPr>
            <a:picLocks noChangeAspect="1"/>
          </p:cNvPicPr>
          <p:nvPr/>
        </p:nvPicPr>
        <p:blipFill>
          <a:blip r:embed="rId6"/>
          <a:stretch>
            <a:fillRect/>
          </a:stretch>
        </p:blipFill>
        <p:spPr>
          <a:xfrm>
            <a:off x="3889696" y="4277410"/>
            <a:ext cx="1261398" cy="1895543"/>
          </a:xfrm>
          <a:prstGeom prst="rect">
            <a:avLst/>
          </a:prstGeom>
        </p:spPr>
      </p:pic>
      <p:cxnSp>
        <p:nvCxnSpPr>
          <p:cNvPr id="4" name="Connector: Curved 3">
            <a:extLst>
              <a:ext uri="{FF2B5EF4-FFF2-40B4-BE49-F238E27FC236}">
                <a16:creationId xmlns:a16="http://schemas.microsoft.com/office/drawing/2014/main" id="{B4C256A2-19AC-DF9A-44F7-36F290C4F432}"/>
              </a:ext>
            </a:extLst>
          </p:cNvPr>
          <p:cNvCxnSpPr>
            <a:cxnSpLocks/>
          </p:cNvCxnSpPr>
          <p:nvPr/>
        </p:nvCxnSpPr>
        <p:spPr>
          <a:xfrm rot="5400000" flipH="1" flipV="1">
            <a:off x="3771173" y="2961415"/>
            <a:ext cx="1240465" cy="381000"/>
          </a:xfrm>
          <a:prstGeom prst="curvedConnector3">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3B2E79CC-D07A-C03A-2B9D-CEA254539EFA}"/>
              </a:ext>
            </a:extLst>
          </p:cNvPr>
          <p:cNvSpPr txBox="1"/>
          <p:nvPr/>
        </p:nvSpPr>
        <p:spPr>
          <a:xfrm>
            <a:off x="5491445" y="2290534"/>
            <a:ext cx="1828800" cy="369332"/>
          </a:xfrm>
          <a:prstGeom prst="rect">
            <a:avLst/>
          </a:prstGeom>
          <a:noFill/>
        </p:spPr>
        <p:txBody>
          <a:bodyPr wrap="square" rtlCol="0">
            <a:spAutoFit/>
          </a:bodyPr>
          <a:lstStyle/>
          <a:p>
            <a:pPr algn="l"/>
            <a:r>
              <a:rPr lang="es-419" sz="1800" dirty="0"/>
              <a:t>Pereza</a:t>
            </a:r>
            <a:endParaRPr lang="en-US" sz="1800" dirty="0"/>
          </a:p>
        </p:txBody>
      </p:sp>
      <p:pic>
        <p:nvPicPr>
          <p:cNvPr id="10" name="Picture 10">
            <a:extLst>
              <a:ext uri="{FF2B5EF4-FFF2-40B4-BE49-F238E27FC236}">
                <a16:creationId xmlns:a16="http://schemas.microsoft.com/office/drawing/2014/main" id="{A8F1EFDE-F036-4F57-4C27-11C1EC5FC97B}"/>
              </a:ext>
            </a:extLst>
          </p:cNvPr>
          <p:cNvPicPr>
            <a:picLocks noChangeAspect="1"/>
          </p:cNvPicPr>
          <p:nvPr/>
        </p:nvPicPr>
        <p:blipFill>
          <a:blip r:embed="rId7"/>
          <a:stretch>
            <a:fillRect/>
          </a:stretch>
        </p:blipFill>
        <p:spPr>
          <a:xfrm>
            <a:off x="5230801" y="2659866"/>
            <a:ext cx="1598649" cy="2058866"/>
          </a:xfrm>
          <a:prstGeom prst="rect">
            <a:avLst/>
          </a:prstGeom>
        </p:spPr>
      </p:pic>
      <p:sp>
        <p:nvSpPr>
          <p:cNvPr id="12" name="TextBox 11">
            <a:extLst>
              <a:ext uri="{FF2B5EF4-FFF2-40B4-BE49-F238E27FC236}">
                <a16:creationId xmlns:a16="http://schemas.microsoft.com/office/drawing/2014/main" id="{1C7DA6B4-6898-F7A0-B390-56CE2745D171}"/>
              </a:ext>
            </a:extLst>
          </p:cNvPr>
          <p:cNvSpPr txBox="1"/>
          <p:nvPr/>
        </p:nvSpPr>
        <p:spPr>
          <a:xfrm>
            <a:off x="6829450" y="4349400"/>
            <a:ext cx="2543226" cy="369332"/>
          </a:xfrm>
          <a:prstGeom prst="rect">
            <a:avLst/>
          </a:prstGeom>
          <a:noFill/>
        </p:spPr>
        <p:txBody>
          <a:bodyPr wrap="square" rtlCol="0">
            <a:spAutoFit/>
          </a:bodyPr>
          <a:lstStyle/>
          <a:p>
            <a:pPr algn="l"/>
            <a:r>
              <a:rPr lang="es-419" sz="1800" dirty="0"/>
              <a:t>Humildad</a:t>
            </a:r>
            <a:endParaRPr lang="en-US" sz="1800" dirty="0"/>
          </a:p>
        </p:txBody>
      </p:sp>
      <p:pic>
        <p:nvPicPr>
          <p:cNvPr id="14" name="Picture 6">
            <a:extLst>
              <a:ext uri="{FF2B5EF4-FFF2-40B4-BE49-F238E27FC236}">
                <a16:creationId xmlns:a16="http://schemas.microsoft.com/office/drawing/2014/main" id="{B8F4238F-0AB7-F7F4-6BEF-7BDA473ABADE}"/>
              </a:ext>
            </a:extLst>
          </p:cNvPr>
          <p:cNvPicPr>
            <a:picLocks noChangeAspect="1"/>
          </p:cNvPicPr>
          <p:nvPr/>
        </p:nvPicPr>
        <p:blipFill>
          <a:blip r:embed="rId6"/>
          <a:stretch>
            <a:fillRect/>
          </a:stretch>
        </p:blipFill>
        <p:spPr>
          <a:xfrm>
            <a:off x="6909157" y="4637057"/>
            <a:ext cx="1261398" cy="1895543"/>
          </a:xfrm>
          <a:prstGeom prst="rect">
            <a:avLst/>
          </a:prstGeom>
        </p:spPr>
      </p:pic>
      <p:cxnSp>
        <p:nvCxnSpPr>
          <p:cNvPr id="16" name="Connector: Curved 15">
            <a:extLst>
              <a:ext uri="{FF2B5EF4-FFF2-40B4-BE49-F238E27FC236}">
                <a16:creationId xmlns:a16="http://schemas.microsoft.com/office/drawing/2014/main" id="{BDDA9FA4-0C82-2A27-2F79-8955DE477CEF}"/>
              </a:ext>
            </a:extLst>
          </p:cNvPr>
          <p:cNvCxnSpPr>
            <a:cxnSpLocks/>
          </p:cNvCxnSpPr>
          <p:nvPr/>
        </p:nvCxnSpPr>
        <p:spPr>
          <a:xfrm rot="16200000" flipV="1">
            <a:off x="5233496" y="2209292"/>
            <a:ext cx="2369404" cy="1738358"/>
          </a:xfrm>
          <a:prstGeom prst="curvedConnector3">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EB45FFAB-213F-C923-5AE8-42ACD4228805}"/>
              </a:ext>
            </a:extLst>
          </p:cNvPr>
          <p:cNvSpPr txBox="1"/>
          <p:nvPr/>
        </p:nvSpPr>
        <p:spPr>
          <a:xfrm>
            <a:off x="6405845" y="632280"/>
            <a:ext cx="2543226" cy="369332"/>
          </a:xfrm>
          <a:prstGeom prst="rect">
            <a:avLst/>
          </a:prstGeom>
          <a:noFill/>
        </p:spPr>
        <p:txBody>
          <a:bodyPr wrap="square" rtlCol="0">
            <a:spAutoFit/>
          </a:bodyPr>
          <a:lstStyle/>
          <a:p>
            <a:pPr algn="l"/>
            <a:r>
              <a:rPr lang="es-419" sz="1800" dirty="0"/>
              <a:t>Soberbia</a:t>
            </a:r>
            <a:endParaRPr lang="en-US" sz="1800" dirty="0"/>
          </a:p>
        </p:txBody>
      </p:sp>
      <p:pic>
        <p:nvPicPr>
          <p:cNvPr id="22" name="Picture 10">
            <a:extLst>
              <a:ext uri="{FF2B5EF4-FFF2-40B4-BE49-F238E27FC236}">
                <a16:creationId xmlns:a16="http://schemas.microsoft.com/office/drawing/2014/main" id="{BC5661DC-A6B8-A38A-9188-170F1567D3A6}"/>
              </a:ext>
            </a:extLst>
          </p:cNvPr>
          <p:cNvPicPr>
            <a:picLocks noChangeAspect="1"/>
          </p:cNvPicPr>
          <p:nvPr/>
        </p:nvPicPr>
        <p:blipFill>
          <a:blip r:embed="rId7"/>
          <a:stretch>
            <a:fillRect/>
          </a:stretch>
        </p:blipFill>
        <p:spPr>
          <a:xfrm>
            <a:off x="6900122" y="1097355"/>
            <a:ext cx="1598649" cy="2058866"/>
          </a:xfrm>
          <a:prstGeom prst="rect">
            <a:avLst/>
          </a:prstGeom>
        </p:spPr>
      </p:pic>
      <p:sp>
        <p:nvSpPr>
          <p:cNvPr id="24" name="TextBox 23">
            <a:extLst>
              <a:ext uri="{FF2B5EF4-FFF2-40B4-BE49-F238E27FC236}">
                <a16:creationId xmlns:a16="http://schemas.microsoft.com/office/drawing/2014/main" id="{33354956-54BE-C2A9-CC43-375AA978D56B}"/>
              </a:ext>
            </a:extLst>
          </p:cNvPr>
          <p:cNvSpPr txBox="1"/>
          <p:nvPr/>
        </p:nvSpPr>
        <p:spPr>
          <a:xfrm>
            <a:off x="8420136" y="1538675"/>
            <a:ext cx="2543226" cy="369332"/>
          </a:xfrm>
          <a:prstGeom prst="rect">
            <a:avLst/>
          </a:prstGeom>
          <a:noFill/>
        </p:spPr>
        <p:txBody>
          <a:bodyPr wrap="square" rtlCol="0">
            <a:spAutoFit/>
          </a:bodyPr>
          <a:lstStyle/>
          <a:p>
            <a:pPr algn="l"/>
            <a:r>
              <a:rPr lang="es-419" sz="1800" dirty="0"/>
              <a:t>Respeto</a:t>
            </a:r>
            <a:endParaRPr lang="en-US" sz="1800" dirty="0"/>
          </a:p>
        </p:txBody>
      </p:sp>
      <p:pic>
        <p:nvPicPr>
          <p:cNvPr id="26" name="Picture 6">
            <a:extLst>
              <a:ext uri="{FF2B5EF4-FFF2-40B4-BE49-F238E27FC236}">
                <a16:creationId xmlns:a16="http://schemas.microsoft.com/office/drawing/2014/main" id="{59559EBD-9585-26FB-B480-C97B7C364FFD}"/>
              </a:ext>
            </a:extLst>
          </p:cNvPr>
          <p:cNvPicPr>
            <a:picLocks noChangeAspect="1"/>
          </p:cNvPicPr>
          <p:nvPr/>
        </p:nvPicPr>
        <p:blipFill>
          <a:blip r:embed="rId6"/>
          <a:stretch>
            <a:fillRect/>
          </a:stretch>
        </p:blipFill>
        <p:spPr>
          <a:xfrm>
            <a:off x="8420136" y="1884785"/>
            <a:ext cx="1261398" cy="1895543"/>
          </a:xfrm>
          <a:prstGeom prst="rect">
            <a:avLst/>
          </a:prstGeom>
        </p:spPr>
      </p:pic>
      <p:cxnSp>
        <p:nvCxnSpPr>
          <p:cNvPr id="28" name="Connector: Curved 27">
            <a:extLst>
              <a:ext uri="{FF2B5EF4-FFF2-40B4-BE49-F238E27FC236}">
                <a16:creationId xmlns:a16="http://schemas.microsoft.com/office/drawing/2014/main" id="{5F8033DE-B85C-CE3F-9126-0F93876B8EA9}"/>
              </a:ext>
            </a:extLst>
          </p:cNvPr>
          <p:cNvCxnSpPr>
            <a:cxnSpLocks/>
          </p:cNvCxnSpPr>
          <p:nvPr/>
        </p:nvCxnSpPr>
        <p:spPr>
          <a:xfrm rot="10800000">
            <a:off x="5859544" y="1875742"/>
            <a:ext cx="2897332" cy="407830"/>
          </a:xfrm>
          <a:prstGeom prst="curvedConnector3">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92EE9358-5FD2-391E-54EC-25248B809431}"/>
              </a:ext>
            </a:extLst>
          </p:cNvPr>
          <p:cNvSpPr txBox="1"/>
          <p:nvPr/>
        </p:nvSpPr>
        <p:spPr>
          <a:xfrm>
            <a:off x="9928187" y="499021"/>
            <a:ext cx="2543226" cy="369332"/>
          </a:xfrm>
          <a:prstGeom prst="rect">
            <a:avLst/>
          </a:prstGeom>
          <a:noFill/>
        </p:spPr>
        <p:txBody>
          <a:bodyPr wrap="square" rtlCol="0">
            <a:spAutoFit/>
          </a:bodyPr>
          <a:lstStyle/>
          <a:p>
            <a:pPr algn="l"/>
            <a:r>
              <a:rPr lang="es-419" sz="1800" dirty="0"/>
              <a:t>Paciencia</a:t>
            </a:r>
            <a:endParaRPr lang="en-US" sz="1800" dirty="0"/>
          </a:p>
        </p:txBody>
      </p:sp>
      <p:pic>
        <p:nvPicPr>
          <p:cNvPr id="193" name="Picture 6">
            <a:extLst>
              <a:ext uri="{FF2B5EF4-FFF2-40B4-BE49-F238E27FC236}">
                <a16:creationId xmlns:a16="http://schemas.microsoft.com/office/drawing/2014/main" id="{F021294D-4965-5A4C-3739-671EBC6ACD34}"/>
              </a:ext>
            </a:extLst>
          </p:cNvPr>
          <p:cNvPicPr>
            <a:picLocks noChangeAspect="1"/>
          </p:cNvPicPr>
          <p:nvPr/>
        </p:nvPicPr>
        <p:blipFill>
          <a:blip r:embed="rId6"/>
          <a:stretch>
            <a:fillRect/>
          </a:stretch>
        </p:blipFill>
        <p:spPr>
          <a:xfrm>
            <a:off x="10142049" y="775569"/>
            <a:ext cx="1261398" cy="1895543"/>
          </a:xfrm>
          <a:prstGeom prst="rect">
            <a:avLst/>
          </a:prstGeom>
        </p:spPr>
      </p:pic>
      <p:cxnSp>
        <p:nvCxnSpPr>
          <p:cNvPr id="195" name="Connector: Curved 194">
            <a:extLst>
              <a:ext uri="{FF2B5EF4-FFF2-40B4-BE49-F238E27FC236}">
                <a16:creationId xmlns:a16="http://schemas.microsoft.com/office/drawing/2014/main" id="{02D00E13-3D6D-4769-CCEB-2A3FA06B6E45}"/>
              </a:ext>
            </a:extLst>
          </p:cNvPr>
          <p:cNvCxnSpPr>
            <a:cxnSpLocks/>
          </p:cNvCxnSpPr>
          <p:nvPr/>
        </p:nvCxnSpPr>
        <p:spPr>
          <a:xfrm rot="10800000" flipV="1">
            <a:off x="5623562" y="1075237"/>
            <a:ext cx="4776593" cy="214031"/>
          </a:xfrm>
          <a:prstGeom prst="curvedConnector3">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199" name="TextBox 198">
            <a:extLst>
              <a:ext uri="{FF2B5EF4-FFF2-40B4-BE49-F238E27FC236}">
                <a16:creationId xmlns:a16="http://schemas.microsoft.com/office/drawing/2014/main" id="{3FD8CB7F-3A14-0CD2-4386-26F98390C59C}"/>
              </a:ext>
            </a:extLst>
          </p:cNvPr>
          <p:cNvSpPr txBox="1"/>
          <p:nvPr/>
        </p:nvSpPr>
        <p:spPr>
          <a:xfrm>
            <a:off x="10142049" y="2908043"/>
            <a:ext cx="2543226" cy="369332"/>
          </a:xfrm>
          <a:prstGeom prst="rect">
            <a:avLst/>
          </a:prstGeom>
          <a:noFill/>
        </p:spPr>
        <p:txBody>
          <a:bodyPr wrap="square" rtlCol="0">
            <a:spAutoFit/>
          </a:bodyPr>
          <a:lstStyle/>
          <a:p>
            <a:pPr algn="l"/>
            <a:r>
              <a:rPr lang="es-419" sz="1800" dirty="0"/>
              <a:t>Egoismo</a:t>
            </a:r>
          </a:p>
        </p:txBody>
      </p:sp>
      <p:pic>
        <p:nvPicPr>
          <p:cNvPr id="201" name="Picture 10">
            <a:extLst>
              <a:ext uri="{FF2B5EF4-FFF2-40B4-BE49-F238E27FC236}">
                <a16:creationId xmlns:a16="http://schemas.microsoft.com/office/drawing/2014/main" id="{49DD354A-F2A8-53B7-874A-BE5813BDB60B}"/>
              </a:ext>
            </a:extLst>
          </p:cNvPr>
          <p:cNvPicPr>
            <a:picLocks noChangeAspect="1"/>
          </p:cNvPicPr>
          <p:nvPr/>
        </p:nvPicPr>
        <p:blipFill>
          <a:blip r:embed="rId7"/>
          <a:stretch>
            <a:fillRect/>
          </a:stretch>
        </p:blipFill>
        <p:spPr>
          <a:xfrm>
            <a:off x="9973423" y="3378777"/>
            <a:ext cx="1598649" cy="2065254"/>
          </a:xfrm>
          <a:prstGeom prst="rect">
            <a:avLst/>
          </a:prstGeom>
        </p:spPr>
      </p:pic>
      <p:sp>
        <p:nvSpPr>
          <p:cNvPr id="203" name="TextBox 202">
            <a:extLst>
              <a:ext uri="{FF2B5EF4-FFF2-40B4-BE49-F238E27FC236}">
                <a16:creationId xmlns:a16="http://schemas.microsoft.com/office/drawing/2014/main" id="{C0BE3A59-1360-B19F-0A29-08308B094AD6}"/>
              </a:ext>
            </a:extLst>
          </p:cNvPr>
          <p:cNvSpPr txBox="1"/>
          <p:nvPr/>
        </p:nvSpPr>
        <p:spPr>
          <a:xfrm>
            <a:off x="8756876" y="3929367"/>
            <a:ext cx="2543226" cy="369332"/>
          </a:xfrm>
          <a:prstGeom prst="rect">
            <a:avLst/>
          </a:prstGeom>
          <a:noFill/>
        </p:spPr>
        <p:txBody>
          <a:bodyPr wrap="square" rtlCol="0">
            <a:spAutoFit/>
          </a:bodyPr>
          <a:lstStyle/>
          <a:p>
            <a:pPr algn="l"/>
            <a:r>
              <a:rPr lang="es-419" sz="1800" dirty="0"/>
              <a:t>Cariño</a:t>
            </a:r>
          </a:p>
        </p:txBody>
      </p:sp>
      <p:pic>
        <p:nvPicPr>
          <p:cNvPr id="205" name="Picture 6">
            <a:extLst>
              <a:ext uri="{FF2B5EF4-FFF2-40B4-BE49-F238E27FC236}">
                <a16:creationId xmlns:a16="http://schemas.microsoft.com/office/drawing/2014/main" id="{A6634C30-2F76-1DCB-FFDF-CC0A6CC8EDF4}"/>
              </a:ext>
            </a:extLst>
          </p:cNvPr>
          <p:cNvPicPr>
            <a:picLocks noChangeAspect="1"/>
          </p:cNvPicPr>
          <p:nvPr/>
        </p:nvPicPr>
        <p:blipFill>
          <a:blip r:embed="rId6"/>
          <a:stretch>
            <a:fillRect/>
          </a:stretch>
        </p:blipFill>
        <p:spPr>
          <a:xfrm>
            <a:off x="8712025" y="4319266"/>
            <a:ext cx="1261398" cy="1895543"/>
          </a:xfrm>
          <a:prstGeom prst="rect">
            <a:avLst/>
          </a:prstGeom>
        </p:spPr>
      </p:pic>
      <p:cxnSp>
        <p:nvCxnSpPr>
          <p:cNvPr id="210" name="Connector: Curved 209">
            <a:extLst>
              <a:ext uri="{FF2B5EF4-FFF2-40B4-BE49-F238E27FC236}">
                <a16:creationId xmlns:a16="http://schemas.microsoft.com/office/drawing/2014/main" id="{F34BADA4-DB39-FAA6-A1B8-C6BE4674F85D}"/>
              </a:ext>
            </a:extLst>
          </p:cNvPr>
          <p:cNvCxnSpPr>
            <a:cxnSpLocks/>
          </p:cNvCxnSpPr>
          <p:nvPr/>
        </p:nvCxnSpPr>
        <p:spPr>
          <a:xfrm rot="10800000">
            <a:off x="5859544" y="1875742"/>
            <a:ext cx="3081864" cy="2247138"/>
          </a:xfrm>
          <a:prstGeom prst="curvedConnector3">
            <a:avLst/>
          </a:prstGeom>
          <a:ln w="19050">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16"/>
                                        </p:tgtEl>
                                        <p:attrNameLst>
                                          <p:attrName>style.visibility</p:attrName>
                                        </p:attrNameLst>
                                      </p:cBhvr>
                                      <p:to>
                                        <p:strVal val="visible"/>
                                      </p:to>
                                    </p:set>
                                    <p:anim calcmode="lin" valueType="num">
                                      <p:cBhvr additive="base">
                                        <p:cTn id="41" dur="500" fill="hold"/>
                                        <p:tgtEl>
                                          <p:spTgt spid="16"/>
                                        </p:tgtEl>
                                        <p:attrNameLst>
                                          <p:attrName>ppt_x</p:attrName>
                                        </p:attrNameLst>
                                      </p:cBhvr>
                                      <p:tavLst>
                                        <p:tav tm="0">
                                          <p:val>
                                            <p:strVal val="#ppt_x"/>
                                          </p:val>
                                        </p:tav>
                                        <p:tav tm="100000">
                                          <p:val>
                                            <p:strVal val="#ppt_x"/>
                                          </p:val>
                                        </p:tav>
                                      </p:tavLst>
                                    </p:anim>
                                    <p:anim calcmode="lin" valueType="num">
                                      <p:cBhvr additive="base">
                                        <p:cTn id="42"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28"/>
                                        </p:tgtEl>
                                        <p:attrNameLst>
                                          <p:attrName>style.visibility</p:attrName>
                                        </p:attrNameLst>
                                      </p:cBhvr>
                                      <p:to>
                                        <p:strVal val="visible"/>
                                      </p:to>
                                    </p:set>
                                    <p:anim calcmode="lin" valueType="num">
                                      <p:cBhvr additive="base">
                                        <p:cTn id="63" dur="500" fill="hold"/>
                                        <p:tgtEl>
                                          <p:spTgt spid="28"/>
                                        </p:tgtEl>
                                        <p:attrNameLst>
                                          <p:attrName>ppt_x</p:attrName>
                                        </p:attrNameLst>
                                      </p:cBhvr>
                                      <p:tavLst>
                                        <p:tav tm="0">
                                          <p:val>
                                            <p:strVal val="#ppt_x"/>
                                          </p:val>
                                        </p:tav>
                                        <p:tav tm="100000">
                                          <p:val>
                                            <p:strVal val="#ppt_x"/>
                                          </p:val>
                                        </p:tav>
                                      </p:tavLst>
                                    </p:anim>
                                    <p:anim calcmode="lin" valueType="num">
                                      <p:cBhvr additive="base">
                                        <p:cTn id="64"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31"/>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193"/>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stCondLst>
                                    <p:cond delay="0"/>
                                  </p:stCondLst>
                                  <p:childTnLst>
                                    <p:set>
                                      <p:cBhvr>
                                        <p:cTn id="76" dur="1" fill="hold">
                                          <p:stCondLst>
                                            <p:cond delay="0"/>
                                          </p:stCondLst>
                                        </p:cTn>
                                        <p:tgtEl>
                                          <p:spTgt spid="195"/>
                                        </p:tgtEl>
                                        <p:attrNameLst>
                                          <p:attrName>style.visibility</p:attrName>
                                        </p:attrNameLst>
                                      </p:cBhvr>
                                      <p:to>
                                        <p:strVal val="visible"/>
                                      </p:to>
                                    </p:set>
                                    <p:anim calcmode="lin" valueType="num">
                                      <p:cBhvr additive="base">
                                        <p:cTn id="77" dur="500" fill="hold"/>
                                        <p:tgtEl>
                                          <p:spTgt spid="195"/>
                                        </p:tgtEl>
                                        <p:attrNameLst>
                                          <p:attrName>ppt_x</p:attrName>
                                        </p:attrNameLst>
                                      </p:cBhvr>
                                      <p:tavLst>
                                        <p:tav tm="0">
                                          <p:val>
                                            <p:strVal val="#ppt_x"/>
                                          </p:val>
                                        </p:tav>
                                        <p:tav tm="100000">
                                          <p:val>
                                            <p:strVal val="#ppt_x"/>
                                          </p:val>
                                        </p:tav>
                                      </p:tavLst>
                                    </p:anim>
                                    <p:anim calcmode="lin" valueType="num">
                                      <p:cBhvr additive="base">
                                        <p:cTn id="78" dur="500" fill="hold"/>
                                        <p:tgtEl>
                                          <p:spTgt spid="195"/>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99"/>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201"/>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03"/>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205"/>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2" presetClass="entr" presetSubtype="4" fill="hold" nodeType="clickEffect">
                                  <p:stCondLst>
                                    <p:cond delay="0"/>
                                  </p:stCondLst>
                                  <p:childTnLst>
                                    <p:set>
                                      <p:cBhvr>
                                        <p:cTn id="98" dur="1" fill="hold">
                                          <p:stCondLst>
                                            <p:cond delay="0"/>
                                          </p:stCondLst>
                                        </p:cTn>
                                        <p:tgtEl>
                                          <p:spTgt spid="210"/>
                                        </p:tgtEl>
                                        <p:attrNameLst>
                                          <p:attrName>style.visibility</p:attrName>
                                        </p:attrNameLst>
                                      </p:cBhvr>
                                      <p:to>
                                        <p:strVal val="visible"/>
                                      </p:to>
                                    </p:set>
                                    <p:anim calcmode="lin" valueType="num">
                                      <p:cBhvr additive="base">
                                        <p:cTn id="99" dur="500" fill="hold"/>
                                        <p:tgtEl>
                                          <p:spTgt spid="210"/>
                                        </p:tgtEl>
                                        <p:attrNameLst>
                                          <p:attrName>ppt_x</p:attrName>
                                        </p:attrNameLst>
                                      </p:cBhvr>
                                      <p:tavLst>
                                        <p:tav tm="0">
                                          <p:val>
                                            <p:strVal val="#ppt_x"/>
                                          </p:val>
                                        </p:tav>
                                        <p:tav tm="100000">
                                          <p:val>
                                            <p:strVal val="#ppt_x"/>
                                          </p:val>
                                        </p:tav>
                                      </p:tavLst>
                                    </p:anim>
                                    <p:anim calcmode="lin" valueType="num">
                                      <p:cBhvr additive="base">
                                        <p:cTn id="100" dur="500" fill="hold"/>
                                        <p:tgtEl>
                                          <p:spTgt spid="2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2" grpId="0"/>
      <p:bldP spid="20" grpId="0"/>
      <p:bldP spid="24" grpId="0"/>
      <p:bldP spid="31" grpId="0"/>
      <p:bldP spid="199" grpId="0"/>
      <p:bldP spid="20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15"/>
          <p:cNvSpPr txBox="1">
            <a:spLocks noGrp="1"/>
          </p:cNvSpPr>
          <p:nvPr>
            <p:ph type="title"/>
          </p:nvPr>
        </p:nvSpPr>
        <p:spPr>
          <a:xfrm>
            <a:off x="0" y="1123825"/>
            <a:ext cx="3411900" cy="4601100"/>
          </a:xfrm>
          <a:prstGeom prst="rect">
            <a:avLst/>
          </a:prstGeom>
          <a:noFill/>
          <a:ln>
            <a:noFill/>
          </a:ln>
        </p:spPr>
        <p:txBody>
          <a:bodyPr spcFirstLastPara="1" wrap="square" lIns="91425" tIns="45700" rIns="91425" bIns="45700" anchor="ctr" anchorCtr="0">
            <a:normAutofit fontScale="90000"/>
          </a:bodyPr>
          <a:lstStyle/>
          <a:p>
            <a:pPr marL="0" marR="0" lvl="0" indent="0" algn="ctr" rtl="0">
              <a:lnSpc>
                <a:spcPct val="90000"/>
              </a:lnSpc>
              <a:spcBef>
                <a:spcPts val="0"/>
              </a:spcBef>
              <a:spcAft>
                <a:spcPts val="0"/>
              </a:spcAft>
              <a:buClr>
                <a:srgbClr val="FFFFFF"/>
              </a:buClr>
              <a:buSzPct val="100000"/>
              <a:buFont typeface="Cambria"/>
              <a:buNone/>
            </a:pPr>
            <a:r>
              <a:rPr lang="es-419" sz="2800" b="1" dirty="0">
                <a:latin typeface="Cambria"/>
                <a:ea typeface="Cambria"/>
                <a:cs typeface="Cambria"/>
                <a:sym typeface="Cambria"/>
              </a:rPr>
              <a:t>Oración</a:t>
            </a:r>
            <a:r>
              <a:rPr lang="es-419" sz="2800" dirty="0">
                <a:latin typeface="Cambria"/>
                <a:ea typeface="Cambria"/>
                <a:cs typeface="Cambria"/>
                <a:sym typeface="Cambria"/>
              </a:rPr>
              <a:t> </a:t>
            </a:r>
            <a:br>
              <a:rPr lang="es-419" sz="2800" dirty="0">
                <a:latin typeface="Cambria"/>
                <a:ea typeface="Cambria"/>
                <a:cs typeface="Cambria"/>
                <a:sym typeface="Cambria"/>
              </a:rPr>
            </a:br>
            <a:br>
              <a:rPr lang="es-419" sz="2800" dirty="0">
                <a:latin typeface="Sorts Mill Goudy"/>
                <a:ea typeface="Sorts Mill Goudy"/>
                <a:cs typeface="Sorts Mill Goudy"/>
                <a:sym typeface="Sorts Mill Goudy"/>
              </a:rPr>
            </a:br>
            <a:r>
              <a:rPr lang="es-419" sz="2800" dirty="0">
                <a:latin typeface="Cambria"/>
                <a:ea typeface="Cambria"/>
                <a:cs typeface="Cambria"/>
                <a:sym typeface="Cambria"/>
              </a:rPr>
              <a:t>Jesusito, te doy gracias por ser luz en el mundo. Ayúdame a seguirte siempre y ser luz para atraer almas para el Reino del cielo y darle gloria siempre a Dios. Te quiero mucho. Amen.</a:t>
            </a:r>
            <a:endParaRPr dirty="0"/>
          </a:p>
        </p:txBody>
      </p:sp>
      <p:pic>
        <p:nvPicPr>
          <p:cNvPr id="255" name="Google Shape;255;p15" descr="margoth Palacios (madith333) - Profile | Pinterest"/>
          <p:cNvPicPr preferRelativeResize="0"/>
          <p:nvPr/>
        </p:nvPicPr>
        <p:blipFill rotWithShape="1">
          <a:blip r:embed="rId3">
            <a:alphaModFix/>
          </a:blip>
          <a:srcRect/>
          <a:stretch/>
        </p:blipFill>
        <p:spPr>
          <a:xfrm>
            <a:off x="4633912" y="1123837"/>
            <a:ext cx="6096000" cy="35337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g14ca0f741b3_0_0"/>
          <p:cNvSpPr txBox="1">
            <a:spLocks noGrp="1"/>
          </p:cNvSpPr>
          <p:nvPr>
            <p:ph type="title"/>
          </p:nvPr>
        </p:nvSpPr>
        <p:spPr>
          <a:xfrm>
            <a:off x="252919" y="1123837"/>
            <a:ext cx="2947500" cy="46011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FFFFFF"/>
              </a:buClr>
              <a:buSzPts val="3600"/>
              <a:buFont typeface="Corbel"/>
              <a:buNone/>
            </a:pPr>
            <a:br>
              <a:rPr lang="es-419"/>
            </a:br>
            <a:br>
              <a:rPr lang="es-419"/>
            </a:br>
            <a:br>
              <a:rPr lang="es-419"/>
            </a:br>
            <a:br>
              <a:rPr lang="es-419"/>
            </a:br>
            <a:br>
              <a:rPr lang="es-419"/>
            </a:br>
            <a:br>
              <a:rPr lang="es-419"/>
            </a:br>
            <a:r>
              <a:rPr lang="es-419"/>
              <a:t>El pueblo vio una gran luz</a:t>
            </a:r>
            <a:endParaRPr/>
          </a:p>
        </p:txBody>
      </p:sp>
      <p:pic>
        <p:nvPicPr>
          <p:cNvPr id="96" name="Google Shape;96;g14ca0f741b3_0_0"/>
          <p:cNvPicPr preferRelativeResize="0"/>
          <p:nvPr/>
        </p:nvPicPr>
        <p:blipFill rotWithShape="1">
          <a:blip r:embed="rId3">
            <a:alphaModFix/>
          </a:blip>
          <a:srcRect/>
          <a:stretch/>
        </p:blipFill>
        <p:spPr>
          <a:xfrm>
            <a:off x="1242040" y="5100179"/>
            <a:ext cx="969300" cy="969300"/>
          </a:xfrm>
          <a:prstGeom prst="ellipse">
            <a:avLst/>
          </a:prstGeom>
          <a:noFill/>
          <a:ln>
            <a:noFill/>
          </a:ln>
        </p:spPr>
      </p:pic>
      <p:sp>
        <p:nvSpPr>
          <p:cNvPr id="97" name="Google Shape;97;g14ca0f741b3_0_0"/>
          <p:cNvSpPr txBox="1"/>
          <p:nvPr/>
        </p:nvSpPr>
        <p:spPr>
          <a:xfrm>
            <a:off x="3853000" y="623025"/>
            <a:ext cx="7822200" cy="3046948"/>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419" sz="3200">
                <a:solidFill>
                  <a:srgbClr val="595959"/>
                </a:solidFill>
                <a:latin typeface="Corbel"/>
                <a:ea typeface="Corbel"/>
                <a:cs typeface="Corbel"/>
                <a:sym typeface="Corbel"/>
              </a:rPr>
              <a:t>Al enterarse Jesús de que Juan había sido arrestado, se retiró a Galilea, y dejando el pueblo de Nazaret, se fue a vivir a Cafarnaúm, junto al lago, en territorio de Zabulón y Neftalí, para que así se cumpliera lo que había anunciado el profeta Isaías</a:t>
            </a:r>
            <a:endParaRPr sz="3200">
              <a:solidFill>
                <a:srgbClr val="595959"/>
              </a:solidFill>
              <a:latin typeface="Corbel"/>
              <a:ea typeface="Corbel"/>
              <a:cs typeface="Corbel"/>
              <a:sym typeface="Corbel"/>
            </a:endParaRPr>
          </a:p>
        </p:txBody>
      </p:sp>
      <p:pic>
        <p:nvPicPr>
          <p:cNvPr id="98" name="Google Shape;98;g14ca0f741b3_0_0"/>
          <p:cNvPicPr preferRelativeResize="0"/>
          <p:nvPr/>
        </p:nvPicPr>
        <p:blipFill rotWithShape="1">
          <a:blip r:embed="rId4"/>
          <a:srcRect/>
          <a:stretch/>
        </p:blipFill>
        <p:spPr>
          <a:xfrm>
            <a:off x="701795" y="965250"/>
            <a:ext cx="1990009" cy="2987400"/>
          </a:xfrm>
          <a:prstGeom prst="ellipse">
            <a:avLst/>
          </a:prstGeom>
          <a:noFill/>
          <a:ln>
            <a:noFill/>
          </a:ln>
        </p:spPr>
      </p:pic>
      <p:pic>
        <p:nvPicPr>
          <p:cNvPr id="99" name="Google Shape;99;g14ca0f741b3_0_0"/>
          <p:cNvPicPr preferRelativeResize="0"/>
          <p:nvPr/>
        </p:nvPicPr>
        <p:blipFill>
          <a:blip r:embed="rId5"/>
          <a:srcRect/>
          <a:stretch/>
        </p:blipFill>
        <p:spPr>
          <a:xfrm>
            <a:off x="6497212" y="3757463"/>
            <a:ext cx="2533776" cy="2477512"/>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fade">
                                      <p:cBhvr>
                                        <p:cTn id="7" dur="1000"/>
                                        <p:tgtEl>
                                          <p:spTgt spid="9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99"/>
                                        </p:tgtEl>
                                        <p:attrNameLst>
                                          <p:attrName>style.visibility</p:attrName>
                                        </p:attrNameLst>
                                      </p:cBhvr>
                                      <p:to>
                                        <p:strVal val="visible"/>
                                      </p:to>
                                    </p:set>
                                    <p:anim calcmode="lin" valueType="num">
                                      <p:cBhvr additive="base">
                                        <p:cTn id="12" dur="1000"/>
                                        <p:tgtEl>
                                          <p:spTgt spid="99"/>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g14ca0f741b3_0_11"/>
          <p:cNvSpPr txBox="1">
            <a:spLocks noGrp="1"/>
          </p:cNvSpPr>
          <p:nvPr>
            <p:ph type="title"/>
          </p:nvPr>
        </p:nvSpPr>
        <p:spPr>
          <a:xfrm>
            <a:off x="252919" y="1123837"/>
            <a:ext cx="2947500" cy="46011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FFFFFF"/>
              </a:buClr>
              <a:buSzPts val="3600"/>
              <a:buFont typeface="Corbel"/>
              <a:buNone/>
            </a:pPr>
            <a:br>
              <a:rPr lang="es-419"/>
            </a:br>
            <a:br>
              <a:rPr lang="es-419"/>
            </a:br>
            <a:br>
              <a:rPr lang="es-419"/>
            </a:br>
            <a:br>
              <a:rPr lang="es-419"/>
            </a:br>
            <a:br>
              <a:rPr lang="es-419"/>
            </a:br>
            <a:br>
              <a:rPr lang="es-419"/>
            </a:br>
            <a:r>
              <a:rPr lang="es-419"/>
              <a:t>El pueblo vio una gran luz</a:t>
            </a:r>
            <a:endParaRPr/>
          </a:p>
        </p:txBody>
      </p:sp>
      <p:pic>
        <p:nvPicPr>
          <p:cNvPr id="106" name="Google Shape;106;g14ca0f741b3_0_11"/>
          <p:cNvPicPr preferRelativeResize="0"/>
          <p:nvPr/>
        </p:nvPicPr>
        <p:blipFill rotWithShape="1">
          <a:blip r:embed="rId3">
            <a:alphaModFix/>
          </a:blip>
          <a:srcRect/>
          <a:stretch/>
        </p:blipFill>
        <p:spPr>
          <a:xfrm>
            <a:off x="1242040" y="5100179"/>
            <a:ext cx="969300" cy="969300"/>
          </a:xfrm>
          <a:prstGeom prst="ellipse">
            <a:avLst/>
          </a:prstGeom>
          <a:noFill/>
          <a:ln>
            <a:noFill/>
          </a:ln>
        </p:spPr>
      </p:pic>
      <p:sp>
        <p:nvSpPr>
          <p:cNvPr id="107" name="Google Shape;107;g14ca0f741b3_0_11"/>
          <p:cNvSpPr txBox="1"/>
          <p:nvPr/>
        </p:nvSpPr>
        <p:spPr>
          <a:xfrm>
            <a:off x="3611100" y="623025"/>
            <a:ext cx="8064000" cy="2477561"/>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419" sz="3100">
                <a:solidFill>
                  <a:srgbClr val="595959"/>
                </a:solidFill>
                <a:latin typeface="Corbel"/>
                <a:ea typeface="Corbel"/>
                <a:cs typeface="Corbel"/>
                <a:sym typeface="Corbel"/>
              </a:rPr>
              <a:t>Tierra de Zabulón y Neftalí, camino del mar, al otro lado del Jordán, Galilea de los paganos. El pueblo que habitaba en tinieblas vio una gran luz. Sobre los que vivían en tierra de sombras una luz resplandeció.</a:t>
            </a:r>
            <a:endParaRPr sz="3100">
              <a:solidFill>
                <a:srgbClr val="595959"/>
              </a:solidFill>
              <a:latin typeface="Corbel"/>
              <a:ea typeface="Corbel"/>
              <a:cs typeface="Corbel"/>
              <a:sym typeface="Corbel"/>
            </a:endParaRPr>
          </a:p>
        </p:txBody>
      </p:sp>
      <p:pic>
        <p:nvPicPr>
          <p:cNvPr id="108" name="Google Shape;108;g14ca0f741b3_0_11"/>
          <p:cNvPicPr preferRelativeResize="0"/>
          <p:nvPr/>
        </p:nvPicPr>
        <p:blipFill rotWithShape="1">
          <a:blip r:embed="rId4"/>
          <a:srcRect/>
          <a:stretch/>
        </p:blipFill>
        <p:spPr>
          <a:xfrm>
            <a:off x="701795" y="965250"/>
            <a:ext cx="1990009" cy="2987400"/>
          </a:xfrm>
          <a:prstGeom prst="ellipse">
            <a:avLst/>
          </a:prstGeom>
          <a:noFill/>
          <a:ln>
            <a:noFill/>
          </a:ln>
        </p:spPr>
      </p:pic>
      <p:pic>
        <p:nvPicPr>
          <p:cNvPr id="109" name="Google Shape;109;g14ca0f741b3_0_11"/>
          <p:cNvPicPr preferRelativeResize="0"/>
          <p:nvPr/>
        </p:nvPicPr>
        <p:blipFill>
          <a:blip r:embed="rId5"/>
          <a:srcRect/>
          <a:stretch/>
        </p:blipFill>
        <p:spPr>
          <a:xfrm>
            <a:off x="6057654" y="3578325"/>
            <a:ext cx="3344404" cy="25050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7"/>
                                        </p:tgtEl>
                                        <p:attrNameLst>
                                          <p:attrName>style.visibility</p:attrName>
                                        </p:attrNameLst>
                                      </p:cBhvr>
                                      <p:to>
                                        <p:strVal val="visible"/>
                                      </p:to>
                                    </p:set>
                                    <p:animEffect transition="in" filter="fade">
                                      <p:cBhvr>
                                        <p:cTn id="7" dur="1000"/>
                                        <p:tgtEl>
                                          <p:spTgt spid="10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09"/>
                                        </p:tgtEl>
                                        <p:attrNameLst>
                                          <p:attrName>style.visibility</p:attrName>
                                        </p:attrNameLst>
                                      </p:cBhvr>
                                      <p:to>
                                        <p:strVal val="visible"/>
                                      </p:to>
                                    </p:set>
                                    <p:anim calcmode="lin" valueType="num">
                                      <p:cBhvr additive="base">
                                        <p:cTn id="12" dur="1000"/>
                                        <p:tgtEl>
                                          <p:spTgt spid="109"/>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g14ca0f741b3_0_21"/>
          <p:cNvSpPr txBox="1">
            <a:spLocks noGrp="1"/>
          </p:cNvSpPr>
          <p:nvPr>
            <p:ph type="title"/>
          </p:nvPr>
        </p:nvSpPr>
        <p:spPr>
          <a:xfrm>
            <a:off x="252919" y="1123837"/>
            <a:ext cx="2947500" cy="4601100"/>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FFFFFF"/>
              </a:buClr>
              <a:buSzPts val="3600"/>
              <a:buFont typeface="Corbel"/>
              <a:buNone/>
            </a:pPr>
            <a:br>
              <a:rPr lang="es-419"/>
            </a:br>
            <a:br>
              <a:rPr lang="es-419"/>
            </a:br>
            <a:br>
              <a:rPr lang="es-419"/>
            </a:br>
            <a:br>
              <a:rPr lang="es-419"/>
            </a:br>
            <a:br>
              <a:rPr lang="es-419"/>
            </a:br>
            <a:br>
              <a:rPr lang="es-419"/>
            </a:br>
            <a:r>
              <a:rPr lang="es-419"/>
              <a:t>El pueblo vio una gran luz</a:t>
            </a:r>
            <a:endParaRPr/>
          </a:p>
        </p:txBody>
      </p:sp>
      <p:pic>
        <p:nvPicPr>
          <p:cNvPr id="115" name="Google Shape;115;g14ca0f741b3_0_21"/>
          <p:cNvPicPr preferRelativeResize="0"/>
          <p:nvPr/>
        </p:nvPicPr>
        <p:blipFill rotWithShape="1">
          <a:blip r:embed="rId3">
            <a:alphaModFix/>
          </a:blip>
          <a:srcRect/>
          <a:stretch/>
        </p:blipFill>
        <p:spPr>
          <a:xfrm>
            <a:off x="1242040" y="5100179"/>
            <a:ext cx="969300" cy="969300"/>
          </a:xfrm>
          <a:prstGeom prst="ellipse">
            <a:avLst/>
          </a:prstGeom>
          <a:noFill/>
          <a:ln>
            <a:noFill/>
          </a:ln>
        </p:spPr>
      </p:pic>
      <p:sp>
        <p:nvSpPr>
          <p:cNvPr id="116" name="Google Shape;116;g14ca0f741b3_0_21"/>
          <p:cNvSpPr txBox="1"/>
          <p:nvPr/>
        </p:nvSpPr>
        <p:spPr>
          <a:xfrm>
            <a:off x="3611100" y="623025"/>
            <a:ext cx="8064000" cy="1523454"/>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419" sz="3100">
                <a:solidFill>
                  <a:srgbClr val="595959"/>
                </a:solidFill>
                <a:latin typeface="Corbel"/>
                <a:ea typeface="Corbel"/>
                <a:cs typeface="Corbel"/>
                <a:sym typeface="Corbel"/>
              </a:rPr>
              <a:t>Desde entonces comenzó Jesús a predicar, diciendo: “Conviértanse, porque ya está cerca el Reino de los cielos”</a:t>
            </a:r>
            <a:endParaRPr sz="3100">
              <a:solidFill>
                <a:srgbClr val="595959"/>
              </a:solidFill>
              <a:latin typeface="Corbel"/>
              <a:ea typeface="Corbel"/>
              <a:cs typeface="Corbel"/>
              <a:sym typeface="Corbel"/>
            </a:endParaRPr>
          </a:p>
        </p:txBody>
      </p:sp>
      <p:pic>
        <p:nvPicPr>
          <p:cNvPr id="117" name="Google Shape;117;g14ca0f741b3_0_21"/>
          <p:cNvPicPr preferRelativeResize="0"/>
          <p:nvPr/>
        </p:nvPicPr>
        <p:blipFill rotWithShape="1">
          <a:blip r:embed="rId4"/>
          <a:srcRect/>
          <a:stretch/>
        </p:blipFill>
        <p:spPr>
          <a:xfrm>
            <a:off x="701795" y="965250"/>
            <a:ext cx="1990009" cy="2987400"/>
          </a:xfrm>
          <a:prstGeom prst="ellipse">
            <a:avLst/>
          </a:prstGeom>
          <a:noFill/>
          <a:ln>
            <a:noFill/>
          </a:ln>
        </p:spPr>
      </p:pic>
      <p:pic>
        <p:nvPicPr>
          <p:cNvPr id="118" name="Google Shape;118;g14ca0f741b3_0_21"/>
          <p:cNvPicPr preferRelativeResize="0"/>
          <p:nvPr/>
        </p:nvPicPr>
        <p:blipFill>
          <a:blip r:embed="rId5"/>
          <a:srcRect/>
          <a:stretch/>
        </p:blipFill>
        <p:spPr>
          <a:xfrm>
            <a:off x="6096000" y="2458950"/>
            <a:ext cx="2962275" cy="29622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6"/>
                                        </p:tgtEl>
                                        <p:attrNameLst>
                                          <p:attrName>style.visibility</p:attrName>
                                        </p:attrNameLst>
                                      </p:cBhvr>
                                      <p:to>
                                        <p:strVal val="visible"/>
                                      </p:to>
                                    </p:set>
                                    <p:animEffect transition="in" filter="fade">
                                      <p:cBhvr>
                                        <p:cTn id="7" dur="1000"/>
                                        <p:tgtEl>
                                          <p:spTgt spid="11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18"/>
                                        </p:tgtEl>
                                        <p:attrNameLst>
                                          <p:attrName>style.visibility</p:attrName>
                                        </p:attrNameLst>
                                      </p:cBhvr>
                                      <p:to>
                                        <p:strVal val="visible"/>
                                      </p:to>
                                    </p:set>
                                    <p:anim calcmode="lin" valueType="num">
                                      <p:cBhvr additive="base">
                                        <p:cTn id="12" dur="1000"/>
                                        <p:tgtEl>
                                          <p:spTgt spid="118"/>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5"/>
          <p:cNvSpPr txBox="1">
            <a:spLocks noGrp="1"/>
          </p:cNvSpPr>
          <p:nvPr>
            <p:ph type="title"/>
          </p:nvPr>
        </p:nvSpPr>
        <p:spPr>
          <a:xfrm>
            <a:off x="252919" y="1123837"/>
            <a:ext cx="2947482" cy="4601183"/>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FFFFFF"/>
              </a:buClr>
              <a:buSzPts val="3600"/>
              <a:buFont typeface="Corbel"/>
              <a:buNone/>
            </a:pPr>
            <a:br>
              <a:rPr lang="es-419"/>
            </a:br>
            <a:br>
              <a:rPr lang="es-419"/>
            </a:br>
            <a:br>
              <a:rPr lang="es-419"/>
            </a:br>
            <a:br>
              <a:rPr lang="es-419"/>
            </a:br>
            <a:br>
              <a:rPr lang="es-419"/>
            </a:br>
            <a:br>
              <a:rPr lang="es-419"/>
            </a:br>
            <a:br>
              <a:rPr lang="es-419"/>
            </a:br>
            <a:r>
              <a:rPr lang="es-419"/>
              <a:t>Reflexión</a:t>
            </a:r>
            <a:endParaRPr/>
          </a:p>
        </p:txBody>
      </p:sp>
      <p:pic>
        <p:nvPicPr>
          <p:cNvPr id="133" name="Google Shape;133;p5"/>
          <p:cNvPicPr preferRelativeResize="0">
            <a:picLocks noGrp="1"/>
          </p:cNvPicPr>
          <p:nvPr>
            <p:ph type="body" idx="1"/>
          </p:nvPr>
        </p:nvPicPr>
        <p:blipFill rotWithShape="1">
          <a:blip r:embed="rId3">
            <a:alphaModFix/>
          </a:blip>
          <a:srcRect/>
          <a:stretch/>
        </p:blipFill>
        <p:spPr>
          <a:xfrm>
            <a:off x="338669" y="1293999"/>
            <a:ext cx="2775982" cy="2798830"/>
          </a:xfrm>
          <a:prstGeom prst="ellipse">
            <a:avLst/>
          </a:prstGeom>
          <a:noFill/>
          <a:ln>
            <a:noFill/>
          </a:ln>
        </p:spPr>
      </p:pic>
      <p:sp>
        <p:nvSpPr>
          <p:cNvPr id="134" name="Google Shape;134;p5"/>
          <p:cNvSpPr txBox="1"/>
          <p:nvPr/>
        </p:nvSpPr>
        <p:spPr>
          <a:xfrm>
            <a:off x="3860405" y="666771"/>
            <a:ext cx="6648000" cy="10773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419" sz="3200">
                <a:solidFill>
                  <a:srgbClr val="595959"/>
                </a:solidFill>
                <a:latin typeface="Corbel"/>
                <a:ea typeface="Corbel"/>
                <a:cs typeface="Corbel"/>
                <a:sym typeface="Corbel"/>
              </a:rPr>
              <a:t>¿Por qué dice el evangelio que Jesús se mudó para Cafarnaúm?</a:t>
            </a:r>
            <a:endParaRPr/>
          </a:p>
        </p:txBody>
      </p:sp>
      <p:sp>
        <p:nvSpPr>
          <p:cNvPr id="135" name="Google Shape;135;p5"/>
          <p:cNvSpPr txBox="1"/>
          <p:nvPr/>
        </p:nvSpPr>
        <p:spPr>
          <a:xfrm>
            <a:off x="3763250" y="1744075"/>
            <a:ext cx="7456500" cy="181584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419" sz="2800">
                <a:solidFill>
                  <a:srgbClr val="2791A6"/>
                </a:solidFill>
                <a:latin typeface="Corbel"/>
                <a:ea typeface="Corbel"/>
                <a:cs typeface="Corbel"/>
                <a:sym typeface="Corbel"/>
              </a:rPr>
              <a:t>Para cumplir la profecía de Isaías. Isaías era un profeta que vivió 700 años antes que Jesús. Jesús conocía las escrituras que su Padre había inspirado y Él quería darle gloria a Él.</a:t>
            </a:r>
            <a:endParaRPr/>
          </a:p>
        </p:txBody>
      </p:sp>
      <p:pic>
        <p:nvPicPr>
          <p:cNvPr id="136" name="Google Shape;136;p5"/>
          <p:cNvPicPr preferRelativeResize="0"/>
          <p:nvPr/>
        </p:nvPicPr>
        <p:blipFill rotWithShape="1">
          <a:blip r:embed="rId4">
            <a:alphaModFix/>
          </a:blip>
          <a:srcRect/>
          <a:stretch/>
        </p:blipFill>
        <p:spPr>
          <a:xfrm>
            <a:off x="1242040" y="5100179"/>
            <a:ext cx="969239" cy="969239"/>
          </a:xfrm>
          <a:prstGeom prst="ellipse">
            <a:avLst/>
          </a:prstGeom>
          <a:noFill/>
          <a:ln>
            <a:noFill/>
          </a:ln>
        </p:spPr>
      </p:pic>
      <p:pic>
        <p:nvPicPr>
          <p:cNvPr id="137" name="Google Shape;137;p5"/>
          <p:cNvPicPr preferRelativeResize="0"/>
          <p:nvPr/>
        </p:nvPicPr>
        <p:blipFill>
          <a:blip r:embed="rId5"/>
          <a:srcRect/>
          <a:stretch/>
        </p:blipFill>
        <p:spPr>
          <a:xfrm>
            <a:off x="6550064" y="3732341"/>
            <a:ext cx="2223519" cy="27356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4"/>
                                        </p:tgtEl>
                                        <p:attrNameLst>
                                          <p:attrName>style.visibility</p:attrName>
                                        </p:attrNameLst>
                                      </p:cBhvr>
                                      <p:to>
                                        <p:strVal val="visible"/>
                                      </p:to>
                                    </p:set>
                                    <p:animEffect transition="in" filter="fade">
                                      <p:cBhvr>
                                        <p:cTn id="7" dur="1000"/>
                                        <p:tgtEl>
                                          <p:spTgt spid="13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37"/>
                                        </p:tgtEl>
                                        <p:attrNameLst>
                                          <p:attrName>style.visibility</p:attrName>
                                        </p:attrNameLst>
                                      </p:cBhvr>
                                      <p:to>
                                        <p:strVal val="visible"/>
                                      </p:to>
                                    </p:set>
                                    <p:anim calcmode="lin" valueType="num">
                                      <p:cBhvr additive="base">
                                        <p:cTn id="12" dur="1000"/>
                                        <p:tgtEl>
                                          <p:spTgt spid="137"/>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35"/>
                                        </p:tgtEl>
                                        <p:attrNameLst>
                                          <p:attrName>style.visibility</p:attrName>
                                        </p:attrNameLst>
                                      </p:cBhvr>
                                      <p:to>
                                        <p:strVal val="visible"/>
                                      </p:to>
                                    </p:set>
                                    <p:animEffect transition="in" filter="fade">
                                      <p:cBhvr>
                                        <p:cTn id="17" dur="1000"/>
                                        <p:tgtEl>
                                          <p:spTgt spid="1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7"/>
          <p:cNvSpPr txBox="1">
            <a:spLocks noGrp="1"/>
          </p:cNvSpPr>
          <p:nvPr>
            <p:ph type="title"/>
          </p:nvPr>
        </p:nvSpPr>
        <p:spPr>
          <a:xfrm>
            <a:off x="252919" y="1123837"/>
            <a:ext cx="2947482" cy="4601183"/>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FFFFFF"/>
              </a:buClr>
              <a:buSzPts val="3600"/>
              <a:buFont typeface="Corbel"/>
              <a:buNone/>
            </a:pPr>
            <a:br>
              <a:rPr lang="es-419"/>
            </a:br>
            <a:br>
              <a:rPr lang="es-419"/>
            </a:br>
            <a:br>
              <a:rPr lang="es-419"/>
            </a:br>
            <a:br>
              <a:rPr lang="es-419"/>
            </a:br>
            <a:br>
              <a:rPr lang="es-419"/>
            </a:br>
            <a:br>
              <a:rPr lang="es-419"/>
            </a:br>
            <a:br>
              <a:rPr lang="es-419"/>
            </a:br>
            <a:r>
              <a:rPr lang="es-419"/>
              <a:t>Reflexión</a:t>
            </a:r>
            <a:endParaRPr/>
          </a:p>
        </p:txBody>
      </p:sp>
      <p:pic>
        <p:nvPicPr>
          <p:cNvPr id="153" name="Google Shape;153;p7"/>
          <p:cNvPicPr preferRelativeResize="0">
            <a:picLocks noGrp="1"/>
          </p:cNvPicPr>
          <p:nvPr>
            <p:ph type="body" idx="1"/>
          </p:nvPr>
        </p:nvPicPr>
        <p:blipFill rotWithShape="1">
          <a:blip r:embed="rId3">
            <a:alphaModFix/>
          </a:blip>
          <a:srcRect/>
          <a:stretch/>
        </p:blipFill>
        <p:spPr>
          <a:xfrm>
            <a:off x="338669" y="1293999"/>
            <a:ext cx="2775982" cy="2798830"/>
          </a:xfrm>
          <a:prstGeom prst="ellipse">
            <a:avLst/>
          </a:prstGeom>
          <a:noFill/>
          <a:ln>
            <a:noFill/>
          </a:ln>
        </p:spPr>
      </p:pic>
      <p:sp>
        <p:nvSpPr>
          <p:cNvPr id="154" name="Google Shape;154;p7"/>
          <p:cNvSpPr txBox="1"/>
          <p:nvPr/>
        </p:nvSpPr>
        <p:spPr>
          <a:xfrm>
            <a:off x="3548451" y="816946"/>
            <a:ext cx="7476600" cy="107717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419" sz="3200">
                <a:solidFill>
                  <a:srgbClr val="595959"/>
                </a:solidFill>
                <a:latin typeface="Corbel"/>
                <a:ea typeface="Corbel"/>
                <a:cs typeface="Corbel"/>
                <a:sym typeface="Corbel"/>
              </a:rPr>
              <a:t>¿Qué significa la profecía: que una luz resplandeció?</a:t>
            </a:r>
            <a:endParaRPr/>
          </a:p>
        </p:txBody>
      </p:sp>
      <p:sp>
        <p:nvSpPr>
          <p:cNvPr id="155" name="Google Shape;155;p7"/>
          <p:cNvSpPr txBox="1"/>
          <p:nvPr/>
        </p:nvSpPr>
        <p:spPr>
          <a:xfrm>
            <a:off x="3548451" y="2693414"/>
            <a:ext cx="4124466" cy="1815841"/>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419" sz="2800">
                <a:solidFill>
                  <a:srgbClr val="2791A6"/>
                </a:solidFill>
                <a:latin typeface="Corbel"/>
                <a:ea typeface="Corbel"/>
                <a:cs typeface="Corbel"/>
                <a:sym typeface="Corbel"/>
              </a:rPr>
              <a:t>Jesús es la luz del mundo y resplandeció llevando el mensaje del Amor de Dios a esa tierra pagana.</a:t>
            </a:r>
            <a:endParaRPr sz="2800" b="0" u="none" strike="noStrike" cap="none">
              <a:solidFill>
                <a:srgbClr val="2791A6"/>
              </a:solidFill>
              <a:latin typeface="Corbel"/>
              <a:ea typeface="Corbel"/>
              <a:cs typeface="Corbel"/>
              <a:sym typeface="Corbel"/>
            </a:endParaRPr>
          </a:p>
        </p:txBody>
      </p:sp>
      <p:pic>
        <p:nvPicPr>
          <p:cNvPr id="156" name="Google Shape;156;p7"/>
          <p:cNvPicPr preferRelativeResize="0"/>
          <p:nvPr/>
        </p:nvPicPr>
        <p:blipFill rotWithShape="1">
          <a:blip r:embed="rId4">
            <a:alphaModFix/>
          </a:blip>
          <a:srcRect/>
          <a:stretch/>
        </p:blipFill>
        <p:spPr>
          <a:xfrm>
            <a:off x="1242040" y="5100179"/>
            <a:ext cx="969239" cy="969239"/>
          </a:xfrm>
          <a:prstGeom prst="ellipse">
            <a:avLst/>
          </a:prstGeom>
          <a:noFill/>
          <a:ln>
            <a:noFill/>
          </a:ln>
        </p:spPr>
      </p:pic>
      <p:pic>
        <p:nvPicPr>
          <p:cNvPr id="157" name="Google Shape;157;p7"/>
          <p:cNvPicPr preferRelativeResize="0"/>
          <p:nvPr/>
        </p:nvPicPr>
        <p:blipFill>
          <a:blip r:embed="rId5"/>
          <a:srcRect/>
          <a:stretch/>
        </p:blipFill>
        <p:spPr>
          <a:xfrm>
            <a:off x="8456956" y="2121910"/>
            <a:ext cx="2240224" cy="3462888"/>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4"/>
                                        </p:tgtEl>
                                        <p:attrNameLst>
                                          <p:attrName>style.visibility</p:attrName>
                                        </p:attrNameLst>
                                      </p:cBhvr>
                                      <p:to>
                                        <p:strVal val="visible"/>
                                      </p:to>
                                    </p:set>
                                    <p:animEffect transition="in" filter="fade">
                                      <p:cBhvr>
                                        <p:cTn id="7" dur="1000"/>
                                        <p:tgtEl>
                                          <p:spTgt spid="15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57"/>
                                        </p:tgtEl>
                                        <p:attrNameLst>
                                          <p:attrName>style.visibility</p:attrName>
                                        </p:attrNameLst>
                                      </p:cBhvr>
                                      <p:to>
                                        <p:strVal val="visible"/>
                                      </p:to>
                                    </p:set>
                                    <p:anim calcmode="lin" valueType="num">
                                      <p:cBhvr additive="base">
                                        <p:cTn id="12" dur="1000"/>
                                        <p:tgtEl>
                                          <p:spTgt spid="157"/>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5"/>
                                        </p:tgtEl>
                                        <p:attrNameLst>
                                          <p:attrName>style.visibility</p:attrName>
                                        </p:attrNameLst>
                                      </p:cBhvr>
                                      <p:to>
                                        <p:strVal val="visible"/>
                                      </p:to>
                                    </p:set>
                                    <p:animEffect transition="in" filter="fade">
                                      <p:cBhvr>
                                        <p:cTn id="17" dur="1000"/>
                                        <p:tgtEl>
                                          <p:spTgt spid="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8"/>
          <p:cNvSpPr txBox="1">
            <a:spLocks noGrp="1"/>
          </p:cNvSpPr>
          <p:nvPr>
            <p:ph type="title"/>
          </p:nvPr>
        </p:nvSpPr>
        <p:spPr>
          <a:xfrm>
            <a:off x="252919" y="1123837"/>
            <a:ext cx="2947482" cy="4601183"/>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FFFFFF"/>
              </a:buClr>
              <a:buSzPts val="3600"/>
              <a:buFont typeface="Corbel"/>
              <a:buNone/>
            </a:pPr>
            <a:br>
              <a:rPr lang="es-419"/>
            </a:br>
            <a:br>
              <a:rPr lang="es-419"/>
            </a:br>
            <a:br>
              <a:rPr lang="es-419"/>
            </a:br>
            <a:br>
              <a:rPr lang="es-419"/>
            </a:br>
            <a:br>
              <a:rPr lang="es-419"/>
            </a:br>
            <a:br>
              <a:rPr lang="es-419"/>
            </a:br>
            <a:br>
              <a:rPr lang="es-419"/>
            </a:br>
            <a:r>
              <a:rPr lang="es-419"/>
              <a:t>Reflexión</a:t>
            </a:r>
            <a:endParaRPr/>
          </a:p>
        </p:txBody>
      </p:sp>
      <p:pic>
        <p:nvPicPr>
          <p:cNvPr id="163" name="Google Shape;163;p8"/>
          <p:cNvPicPr preferRelativeResize="0">
            <a:picLocks noGrp="1"/>
          </p:cNvPicPr>
          <p:nvPr>
            <p:ph type="body" idx="1"/>
          </p:nvPr>
        </p:nvPicPr>
        <p:blipFill rotWithShape="1">
          <a:blip r:embed="rId3">
            <a:alphaModFix/>
          </a:blip>
          <a:srcRect/>
          <a:stretch/>
        </p:blipFill>
        <p:spPr>
          <a:xfrm>
            <a:off x="338669" y="1293999"/>
            <a:ext cx="2775982" cy="2798830"/>
          </a:xfrm>
          <a:prstGeom prst="ellipse">
            <a:avLst/>
          </a:prstGeom>
          <a:noFill/>
          <a:ln>
            <a:noFill/>
          </a:ln>
        </p:spPr>
      </p:pic>
      <p:sp>
        <p:nvSpPr>
          <p:cNvPr id="164" name="Google Shape;164;p8"/>
          <p:cNvSpPr txBox="1"/>
          <p:nvPr/>
        </p:nvSpPr>
        <p:spPr>
          <a:xfrm>
            <a:off x="4022651" y="816946"/>
            <a:ext cx="7476600"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419" sz="3200">
                <a:solidFill>
                  <a:srgbClr val="595959"/>
                </a:solidFill>
                <a:latin typeface="Corbel"/>
                <a:ea typeface="Corbel"/>
                <a:cs typeface="Corbel"/>
                <a:sym typeface="Corbel"/>
              </a:rPr>
              <a:t>¿Cómo es luz, Jesús?</a:t>
            </a:r>
            <a:endParaRPr sz="3200">
              <a:solidFill>
                <a:srgbClr val="595959"/>
              </a:solidFill>
              <a:latin typeface="Corbel"/>
              <a:ea typeface="Corbel"/>
              <a:cs typeface="Corbel"/>
              <a:sym typeface="Corbel"/>
            </a:endParaRPr>
          </a:p>
        </p:txBody>
      </p:sp>
      <p:pic>
        <p:nvPicPr>
          <p:cNvPr id="166" name="Google Shape;166;p8"/>
          <p:cNvPicPr preferRelativeResize="0"/>
          <p:nvPr/>
        </p:nvPicPr>
        <p:blipFill rotWithShape="1">
          <a:blip r:embed="rId4">
            <a:alphaModFix/>
          </a:blip>
          <a:srcRect/>
          <a:stretch/>
        </p:blipFill>
        <p:spPr>
          <a:xfrm>
            <a:off x="1242040" y="5100179"/>
            <a:ext cx="969239" cy="969239"/>
          </a:xfrm>
          <a:prstGeom prst="ellipse">
            <a:avLst/>
          </a:prstGeom>
          <a:noFill/>
          <a:ln>
            <a:noFill/>
          </a:ln>
        </p:spPr>
      </p:pic>
      <p:sp>
        <p:nvSpPr>
          <p:cNvPr id="168" name="Google Shape;168;p8"/>
          <p:cNvSpPr txBox="1"/>
          <p:nvPr/>
        </p:nvSpPr>
        <p:spPr>
          <a:xfrm>
            <a:off x="3581908" y="1293999"/>
            <a:ext cx="8055000" cy="255450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419" sz="3200">
                <a:solidFill>
                  <a:srgbClr val="2791A6"/>
                </a:solidFill>
                <a:latin typeface="Corbel"/>
                <a:ea typeface="Corbel"/>
                <a:cs typeface="Corbel"/>
                <a:sym typeface="Corbel"/>
              </a:rPr>
              <a:t>La luz guía nuestros pasos para no caernos y Jesús nos guía a la felicidad en esta vida y en el Cielo; la luz nos da calor y Jesús nos da el calor del Amor de Dios en nuestro corazón para compartirlo con todos.</a:t>
            </a:r>
            <a:endParaRPr/>
          </a:p>
        </p:txBody>
      </p:sp>
      <p:pic>
        <p:nvPicPr>
          <p:cNvPr id="169" name="Google Shape;169;p8"/>
          <p:cNvPicPr preferRelativeResize="0"/>
          <p:nvPr/>
        </p:nvPicPr>
        <p:blipFill>
          <a:blip r:embed="rId5"/>
          <a:srcRect/>
          <a:stretch/>
        </p:blipFill>
        <p:spPr>
          <a:xfrm>
            <a:off x="7609408" y="3389476"/>
            <a:ext cx="3954789" cy="296227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4"/>
                                        </p:tgtEl>
                                        <p:attrNameLst>
                                          <p:attrName>style.visibility</p:attrName>
                                        </p:attrNameLst>
                                      </p:cBhvr>
                                      <p:to>
                                        <p:strVal val="visible"/>
                                      </p:to>
                                    </p:set>
                                    <p:animEffect transition="in" filter="fade">
                                      <p:cBhvr>
                                        <p:cTn id="7" dur="1000"/>
                                        <p:tgtEl>
                                          <p:spTgt spid="16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69"/>
                                        </p:tgtEl>
                                        <p:attrNameLst>
                                          <p:attrName>style.visibility</p:attrName>
                                        </p:attrNameLst>
                                      </p:cBhvr>
                                      <p:to>
                                        <p:strVal val="visible"/>
                                      </p:to>
                                    </p:set>
                                    <p:anim calcmode="lin" valueType="num">
                                      <p:cBhvr additive="base">
                                        <p:cTn id="12" dur="1000"/>
                                        <p:tgtEl>
                                          <p:spTgt spid="169"/>
                                        </p:tgtEl>
                                        <p:attrNameLst>
                                          <p:attrName>ppt_x</p:attrName>
                                        </p:attrNameLst>
                                      </p:cBhvr>
                                      <p:tavLst>
                                        <p:tav tm="0">
                                          <p:val>
                                            <p:strVal val="#ppt_x-1"/>
                                          </p:val>
                                        </p:tav>
                                        <p:tav tm="100000">
                                          <p:val>
                                            <p:strVal val="#ppt_x"/>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8"/>
                                        </p:tgtEl>
                                        <p:attrNameLst>
                                          <p:attrName>style.visibility</p:attrName>
                                        </p:attrNameLst>
                                      </p:cBhvr>
                                      <p:to>
                                        <p:strVal val="visible"/>
                                      </p:to>
                                    </p:set>
                                    <p:animEffect transition="in" filter="fade">
                                      <p:cBhvr>
                                        <p:cTn id="17" dur="1000"/>
                                        <p:tgtEl>
                                          <p:spTgt spid="1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9"/>
          <p:cNvSpPr txBox="1">
            <a:spLocks noGrp="1"/>
          </p:cNvSpPr>
          <p:nvPr>
            <p:ph type="title"/>
          </p:nvPr>
        </p:nvSpPr>
        <p:spPr>
          <a:xfrm>
            <a:off x="252919" y="1123837"/>
            <a:ext cx="2947482" cy="4601183"/>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FFFFFF"/>
              </a:buClr>
              <a:buSzPts val="3600"/>
              <a:buFont typeface="Corbel"/>
              <a:buNone/>
            </a:pPr>
            <a:br>
              <a:rPr lang="es-419"/>
            </a:br>
            <a:br>
              <a:rPr lang="es-419"/>
            </a:br>
            <a:br>
              <a:rPr lang="es-419"/>
            </a:br>
            <a:br>
              <a:rPr lang="es-419"/>
            </a:br>
            <a:br>
              <a:rPr lang="es-419"/>
            </a:br>
            <a:br>
              <a:rPr lang="es-419"/>
            </a:br>
            <a:br>
              <a:rPr lang="es-419"/>
            </a:br>
            <a:r>
              <a:rPr lang="es-419"/>
              <a:t>Reflexión</a:t>
            </a:r>
            <a:endParaRPr/>
          </a:p>
        </p:txBody>
      </p:sp>
      <p:pic>
        <p:nvPicPr>
          <p:cNvPr id="175" name="Google Shape;175;p9"/>
          <p:cNvPicPr preferRelativeResize="0">
            <a:picLocks noGrp="1"/>
          </p:cNvPicPr>
          <p:nvPr>
            <p:ph type="body" idx="1"/>
          </p:nvPr>
        </p:nvPicPr>
        <p:blipFill rotWithShape="1">
          <a:blip r:embed="rId3">
            <a:alphaModFix/>
          </a:blip>
          <a:srcRect/>
          <a:stretch/>
        </p:blipFill>
        <p:spPr>
          <a:xfrm>
            <a:off x="338669" y="1293999"/>
            <a:ext cx="2775982" cy="2798830"/>
          </a:xfrm>
          <a:prstGeom prst="ellipse">
            <a:avLst/>
          </a:prstGeom>
          <a:noFill/>
          <a:ln>
            <a:noFill/>
          </a:ln>
        </p:spPr>
      </p:pic>
      <p:sp>
        <p:nvSpPr>
          <p:cNvPr id="176" name="Google Shape;176;p9"/>
          <p:cNvSpPr txBox="1"/>
          <p:nvPr/>
        </p:nvSpPr>
        <p:spPr>
          <a:xfrm>
            <a:off x="4022651" y="816946"/>
            <a:ext cx="7476600" cy="1077178"/>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419" sz="3200">
                <a:solidFill>
                  <a:srgbClr val="595959"/>
                </a:solidFill>
                <a:latin typeface="Corbel"/>
                <a:ea typeface="Corbel"/>
                <a:cs typeface="Corbel"/>
                <a:sym typeface="Corbel"/>
              </a:rPr>
              <a:t>¿Por qué Jesús dice: “¡Conviértanse, porque ya está cerca el Reino de los cielos!”?</a:t>
            </a:r>
            <a:endParaRPr sz="3200">
              <a:solidFill>
                <a:srgbClr val="595959"/>
              </a:solidFill>
              <a:latin typeface="Corbel"/>
              <a:ea typeface="Corbel"/>
              <a:cs typeface="Corbel"/>
              <a:sym typeface="Corbel"/>
            </a:endParaRPr>
          </a:p>
        </p:txBody>
      </p:sp>
      <p:pic>
        <p:nvPicPr>
          <p:cNvPr id="177" name="Google Shape;177;p9"/>
          <p:cNvPicPr preferRelativeResize="0"/>
          <p:nvPr/>
        </p:nvPicPr>
        <p:blipFill rotWithShape="1">
          <a:blip r:embed="rId4">
            <a:alphaModFix/>
          </a:blip>
          <a:srcRect/>
          <a:stretch/>
        </p:blipFill>
        <p:spPr>
          <a:xfrm>
            <a:off x="1242040" y="5100179"/>
            <a:ext cx="969239" cy="969239"/>
          </a:xfrm>
          <a:prstGeom prst="ellipse">
            <a:avLst/>
          </a:prstGeom>
          <a:noFill/>
          <a:ln>
            <a:noFill/>
          </a:ln>
        </p:spPr>
      </p:pic>
      <p:sp>
        <p:nvSpPr>
          <p:cNvPr id="178" name="Google Shape;178;p9"/>
          <p:cNvSpPr txBox="1"/>
          <p:nvPr/>
        </p:nvSpPr>
        <p:spPr>
          <a:xfrm>
            <a:off x="3963701" y="1916929"/>
            <a:ext cx="7594500" cy="304694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419" sz="3200">
                <a:solidFill>
                  <a:srgbClr val="2791A6"/>
                </a:solidFill>
                <a:latin typeface="Corbel"/>
                <a:ea typeface="Corbel"/>
                <a:cs typeface="Corbel"/>
                <a:sym typeface="Corbel"/>
              </a:rPr>
              <a:t>Cuando nos convertimos, nos alejamos del pecado que nos separa de Dios y nos acercamos a Dios. Jesús es el Dios, nuestro Rey y sus seguidores forman parte de su reino. Jesús quiere que todos compartamos del Reino de Dios en la tierra y en el Cielo.</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76"/>
                                        </p:tgtEl>
                                        <p:attrNameLst>
                                          <p:attrName>style.visibility</p:attrName>
                                        </p:attrNameLst>
                                      </p:cBhvr>
                                      <p:to>
                                        <p:strVal val="visible"/>
                                      </p:to>
                                    </p:set>
                                    <p:animEffect transition="in" filter="fade">
                                      <p:cBhvr>
                                        <p:cTn id="7" dur="1000"/>
                                        <p:tgtEl>
                                          <p:spTgt spid="17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8"/>
                                        </p:tgtEl>
                                        <p:attrNameLst>
                                          <p:attrName>style.visibility</p:attrName>
                                        </p:attrNameLst>
                                      </p:cBhvr>
                                      <p:to>
                                        <p:strVal val="visible"/>
                                      </p:to>
                                    </p:set>
                                    <p:animEffect transition="in" filter="fade">
                                      <p:cBhvr>
                                        <p:cTn id="12" dur="1000"/>
                                        <p:tgtEl>
                                          <p:spTgt spid="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pic>
        <p:nvPicPr>
          <p:cNvPr id="192" name="Google Shape;192;p11"/>
          <p:cNvPicPr preferRelativeResize="0"/>
          <p:nvPr/>
        </p:nvPicPr>
        <p:blipFill rotWithShape="1">
          <a:blip r:embed="rId3">
            <a:alphaModFix/>
          </a:blip>
          <a:srcRect/>
          <a:stretch/>
        </p:blipFill>
        <p:spPr>
          <a:xfrm>
            <a:off x="1242040" y="5100179"/>
            <a:ext cx="969239" cy="969239"/>
          </a:xfrm>
          <a:prstGeom prst="ellipse">
            <a:avLst/>
          </a:prstGeom>
          <a:noFill/>
          <a:ln>
            <a:noFill/>
          </a:ln>
        </p:spPr>
      </p:pic>
      <p:sp>
        <p:nvSpPr>
          <p:cNvPr id="193" name="Google Shape;193;p11"/>
          <p:cNvSpPr txBox="1">
            <a:spLocks noGrp="1"/>
          </p:cNvSpPr>
          <p:nvPr>
            <p:ph type="title"/>
          </p:nvPr>
        </p:nvSpPr>
        <p:spPr>
          <a:xfrm>
            <a:off x="252919" y="1123837"/>
            <a:ext cx="2947482" cy="4601183"/>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lt1"/>
              </a:buClr>
              <a:buSzPts val="3600"/>
              <a:buFont typeface="Corbel"/>
              <a:buNone/>
            </a:pPr>
            <a:r>
              <a:rPr lang="es-419">
                <a:solidFill>
                  <a:schemeClr val="lt1"/>
                </a:solidFill>
              </a:rPr>
              <a:t>Y si cantamos?</a:t>
            </a:r>
            <a:endParaRPr/>
          </a:p>
        </p:txBody>
      </p:sp>
      <p:pic>
        <p:nvPicPr>
          <p:cNvPr id="194" name="Google Shape;194;p11" descr="Autor: Eduardo Meana&#10;&#10;Esta hermosa canción queremos dedicarla especialmente, al PCC José C. Paz  de nuestro querido Centro San José Obrero, que en este fin de semana, están realizando su primer retiro 2021 y con la alegría de que sea presencial.&#10;&#10;Pedimos al Espíritu Santo que renueve todos los PCC y los diferentes lugares de nuestras bella Iglesia que se están preparando para el sacramento de la Confirmación.&#10;&#10;Página 45 (sección de Canciones)&#10;Cancionero:&#10;&quot;CANTEMOS EN ESPÍRITU Y EN VERDAD&quot;&#10;Editorial de la Palabra de Dios&#10;El Movimiento de la Palabra de Dios&#10;&#10;Voces: Martina Silvestri &#10;Guitarra: Cristian Sandoval &#10;&#10;Gracias por poner sus dones al servicio!!!!&#10;&#10;&#10;•INSTAGRAM:&#10;https://www.instagram.com/cancionesycantosmpd/&#10;•FACEBOOK:&#10;https://www.facebook.com/groups/238042613472434/&#10;•CONSEGUÍ EL CANCIONERO:&#10;https://cristovive.org.ar/catalogo/libros/cantemos-en-espiritu-y-verdad/" title="Canción de Zaqueo - Canciones y Cantos MPD">
            <a:hlinkClick r:id="rId4" invalidUrl="http://www.youtube.com/watch?v=G5ux8OMwCGE"/>
          </p:cNvPr>
          <p:cNvPicPr preferRelativeResize="0"/>
          <p:nvPr/>
        </p:nvPicPr>
        <p:blipFill>
          <a:blip r:embed="rId5">
            <a:alphaModFix/>
          </a:blip>
          <a:stretch>
            <a:fillRect/>
          </a:stretch>
        </p:blipFill>
        <p:spPr>
          <a:xfrm>
            <a:off x="3462025" y="232526"/>
            <a:ext cx="8141626" cy="6106250"/>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4"/>
                                        </p:tgtEl>
                                        <p:attrNameLst>
                                          <p:attrName>style.visibility</p:attrName>
                                        </p:attrNameLst>
                                      </p:cBhvr>
                                      <p:to>
                                        <p:strVal val="visible"/>
                                      </p:to>
                                    </p:set>
                                    <p:animEffect transition="in" filter="fade">
                                      <p:cBhvr>
                                        <p:cTn id="7" dur="1000"/>
                                        <p:tgtEl>
                                          <p:spTgt spid="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542</Words>
  <Application>Microsoft Office PowerPoint</Application>
  <PresentationFormat>Widescreen</PresentationFormat>
  <Paragraphs>35</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Cambria</vt:lpstr>
      <vt:lpstr>Corbel</vt:lpstr>
      <vt:lpstr>Noto Sans Symbols</vt:lpstr>
      <vt:lpstr>Sorts Mill Goudy</vt:lpstr>
      <vt:lpstr>Frame</vt:lpstr>
      <vt:lpstr>Ministerio Amigos de Jesús y María</vt:lpstr>
      <vt:lpstr>      El pueblo vio una gran luz</vt:lpstr>
      <vt:lpstr>      El pueblo vio una gran luz</vt:lpstr>
      <vt:lpstr>      El pueblo vio una gran luz</vt:lpstr>
      <vt:lpstr>       Reflexión</vt:lpstr>
      <vt:lpstr>       Reflexión</vt:lpstr>
      <vt:lpstr>       Reflexión</vt:lpstr>
      <vt:lpstr>       Reflexión</vt:lpstr>
      <vt:lpstr>Y si cantamos?</vt:lpstr>
      <vt:lpstr>       Juguemos</vt:lpstr>
      <vt:lpstr>       Juguemos</vt:lpstr>
      <vt:lpstr>Oración   Jesusito, te doy gracias por ser luz en el mundo. Ayúdame a seguirte siempre y ser luz para atraer almas para el Reino del cielo y darle gloria siempre a Dios. Te quiero mucho. Amen.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Ministerio Amigos de Jesús y María</dc:title>
  <dc:creator>Maria Varona</dc:creator>
  <cp:lastModifiedBy>Maria Varona</cp:lastModifiedBy>
  <cp:revision>1</cp:revision>
  <dcterms:modified xsi:type="dcterms:W3CDTF">2023-01-16T17:06:15Z</dcterms:modified>
</cp:coreProperties>
</file>