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715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512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52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17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519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6699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264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0328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881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805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348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712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795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050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156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107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447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7E0A2C7-BC98-425E-B5FC-CFFCA8D2969C}" type="datetimeFigureOut">
              <a:rPr lang="es-EC" smtClean="0"/>
              <a:t>13/12/2022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08A09-3E63-48B1-A969-BA98FBAFCBC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3757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n_4DDO9om8?feature=oembed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youtu.be/7n_4DDO9om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yaek7BDMH8?feature=oembed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youtu.be/Cyaek7BDMH8%20(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3AB949-0E14-98EC-7988-F16BCB44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1" y="220883"/>
            <a:ext cx="11663917" cy="67623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0FB913-1D56-91CF-E612-2845AA0D7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428" y="1919176"/>
            <a:ext cx="9144000" cy="1509824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>
                <a:solidFill>
                  <a:schemeClr val="bg1"/>
                </a:solidFill>
                <a:latin typeface="Arial Black" panose="020B0A04020102020204" pitchFamily="34" charset="0"/>
              </a:rPr>
              <a:t>MINISTERIO AMIGOS DE JESUS Y MARIA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9D7972-CB81-D426-96D5-5E0F87B11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88" y="3772158"/>
            <a:ext cx="10948416" cy="289445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CICLO A - IV Domingo de Adviento</a:t>
            </a: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LA VIRGEN CONCEBIRA</a:t>
            </a: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MATEO 1, 18-24</a:t>
            </a:r>
          </a:p>
          <a:p>
            <a:pPr algn="ctr"/>
            <a:endParaRPr lang="es-E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Arial Black" panose="020B0A04020102020204" pitchFamily="34" charset="0"/>
              </a:rPr>
              <a:t>www.fcpeace.org</a:t>
            </a:r>
            <a:endParaRPr lang="es-EC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6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37824D-A092-BFEC-5744-88163CBB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64" y="5316"/>
            <a:ext cx="1518036" cy="13900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AA5C77-1964-B8C7-B039-22A895C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75" y="355596"/>
            <a:ext cx="5092906" cy="1574808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¿Qué decía la ley judía sobre estos casos?</a:t>
            </a:r>
            <a:endParaRPr lang="es-EC" b="1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98EF2F47-F27D-54BC-F00E-C1F6ADFB92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049" r="150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2370AE-A205-6BBD-872E-858758AA5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0684" y="2509284"/>
            <a:ext cx="5084979" cy="2604976"/>
          </a:xfrm>
        </p:spPr>
        <p:txBody>
          <a:bodyPr>
            <a:normAutofit/>
          </a:bodyPr>
          <a:lstStyle/>
          <a:p>
            <a:r>
              <a:rPr lang="es-EC" dirty="0"/>
              <a:t> </a:t>
            </a:r>
          </a:p>
          <a:p>
            <a:endParaRPr lang="es-EC" dirty="0"/>
          </a:p>
          <a:p>
            <a:r>
              <a:rPr lang="es-EC" sz="2400" b="1" dirty="0"/>
              <a:t>EL PODIA DENUNCIAR A LA VIRGEN MARIA Y ELLA PODIA MORIR SIENDO APEDREADA POR INFIEL.</a:t>
            </a:r>
          </a:p>
        </p:txBody>
      </p:sp>
    </p:spTree>
    <p:extLst>
      <p:ext uri="{BB962C8B-B14F-4D97-AF65-F5344CB8AC3E}">
        <p14:creationId xmlns:p14="http://schemas.microsoft.com/office/powerpoint/2010/main" val="2055593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0D2B5-3A56-9B0F-6CE5-3C4E2504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69581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¿Qué hace José?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2C1F59C9-54B6-F7B8-C9AF-14B43221AF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625" r="316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864539-0FC0-3252-FB9A-8B1A46D69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190307"/>
            <a:ext cx="5084979" cy="2838893"/>
          </a:xfrm>
        </p:spPr>
        <p:txBody>
          <a:bodyPr>
            <a:normAutofit/>
          </a:bodyPr>
          <a:lstStyle/>
          <a:p>
            <a:endParaRPr lang="es-EC" dirty="0"/>
          </a:p>
          <a:p>
            <a:endParaRPr lang="es-EC" dirty="0"/>
          </a:p>
          <a:p>
            <a:pPr algn="just"/>
            <a:r>
              <a:rPr lang="es-EC" sz="2400" b="1" dirty="0"/>
              <a:t>EL AMA A LA VIRGEN MARIA Y SIENDO UN HOMBRE JUSTO NO QUERIA HACERLE DAÑO POR TANTO NO DICE NADA Y DEJA TODO EN MANOS DE DIOS.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3FD573-9DEA-4355-B03D-63648705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5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AA8BC-A3B5-0A44-0C2A-7379F1AB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55" y="469896"/>
            <a:ext cx="5092906" cy="1574808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¿Cómo supo San José que Dios es el Padre de Jesús?</a:t>
            </a:r>
            <a:endParaRPr lang="es-EC" b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D2C5F1-ED51-841D-826C-0BB3CD8F3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282" y="2248786"/>
            <a:ext cx="5084979" cy="3992988"/>
          </a:xfrm>
        </p:spPr>
        <p:txBody>
          <a:bodyPr>
            <a:normAutofit/>
          </a:bodyPr>
          <a:lstStyle/>
          <a:p>
            <a:r>
              <a:rPr lang="es-EC" sz="2400" b="1" dirty="0"/>
              <a:t>DIOS MANDA UN ANGEL PARA QUE LE DIGA EN SUEÑOS QUE ACEPTE A MARIA PORQUE SU HIJO ES DIOS Y LE PONDRA POR NOMBRE JESUS – EMANUEL – QUE SIGNIFICA DIOS CON NOSOTROS.</a:t>
            </a:r>
          </a:p>
          <a:p>
            <a:endParaRPr lang="es-EC" sz="2400" b="1" dirty="0"/>
          </a:p>
          <a:p>
            <a:r>
              <a:rPr lang="es-EC" sz="2400" b="1" dirty="0"/>
              <a:t>Y ASI HIZO JOSE CUANDO DESPERTO.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272134-4595-BAB7-21D9-6897F422E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797" y="1164535"/>
            <a:ext cx="4977630" cy="53157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E7E1C9-2F04-B480-3E42-5DA6B736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15949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9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70EEE-00C9-CB8F-6CD8-63B93C50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6" y="745535"/>
            <a:ext cx="5092906" cy="914399"/>
          </a:xfrm>
        </p:spPr>
        <p:txBody>
          <a:bodyPr/>
          <a:lstStyle/>
          <a:p>
            <a:r>
              <a:rPr lang="es-EC" b="1" dirty="0"/>
              <a:t>SAN JOSE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E5E982-F708-1C33-0E8E-600371D292E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4ADB54-1284-321A-6A9D-CE8DA066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476" y="2158409"/>
            <a:ext cx="5084979" cy="4268895"/>
          </a:xfrm>
        </p:spPr>
        <p:txBody>
          <a:bodyPr>
            <a:normAutofit/>
          </a:bodyPr>
          <a:lstStyle/>
          <a:p>
            <a:endParaRPr lang="es-EC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/>
              <a:t>FUE EXCELENTE PADRE Y AMO Y CUIDO MUCHO A JESUS Y A LA VIRGEN MARIA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/>
              <a:t>SIEMPRE FUE OBEDIENTE A LO QUE DIOS LE PIDIO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/>
              <a:t>LOS TRES FORMARON LA SAGRADA FAMILIA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8CB1A3-62B3-0986-9707-F316D95E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9" y="996950"/>
            <a:ext cx="6087324" cy="51752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9C56CC-D998-9D0B-B4AF-7311350D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6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84C94-26E8-F850-3ABE-2A57C668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23" y="187225"/>
            <a:ext cx="5092906" cy="1574808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Y NOSOTROS HACEMOS LO QUE SAN JOSE?</a:t>
            </a:r>
            <a:br>
              <a:rPr lang="es-EC" b="1" dirty="0"/>
            </a:br>
            <a:endParaRPr lang="es-EC" b="1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8BF099AC-BF2D-5467-C717-821A0F3527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709" r="26709"/>
          <a:stretch>
            <a:fillRect/>
          </a:stretch>
        </p:blipFill>
        <p:spPr>
          <a:xfrm>
            <a:off x="8672020" y="1388877"/>
            <a:ext cx="3200400" cy="3747977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FDA226-F048-51E7-9687-701412C9D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8167"/>
            <a:ext cx="7512652" cy="4582633"/>
          </a:xfrm>
        </p:spPr>
        <p:txBody>
          <a:bodyPr>
            <a:normAutofit fontScale="92500" lnSpcReduction="20000"/>
          </a:bodyPr>
          <a:lstStyle/>
          <a:p>
            <a:r>
              <a:rPr lang="es-EC" sz="2000" b="1" dirty="0"/>
              <a:t>SOMOS OBEDIENTES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pPr algn="r"/>
            <a:r>
              <a:rPr lang="es-EC" sz="2000" b="1" dirty="0"/>
              <a:t>PEDIMOS Y DEJAMOS LAS </a:t>
            </a:r>
          </a:p>
          <a:p>
            <a:pPr algn="r"/>
            <a:r>
              <a:rPr lang="es-EC" sz="2000" b="1" dirty="0"/>
              <a:t>COSAS EN MANOS DE DIOS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sz="1800" b="1" dirty="0"/>
          </a:p>
          <a:p>
            <a:r>
              <a:rPr lang="es-EC" sz="1800" b="1" dirty="0"/>
              <a:t>PENSAMOS SIEMPRE EN COMO</a:t>
            </a:r>
          </a:p>
          <a:p>
            <a:r>
              <a:rPr lang="es-EC" sz="1800" b="1" dirty="0"/>
              <a:t>PODEMOS AYUDAR A OTROS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1CC3BD-2174-0FB0-4524-90BD18B2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29" y="886489"/>
            <a:ext cx="3287233" cy="18633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7D7E21-1BB0-857E-1DA3-4BF3C0ADB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14" y="4678326"/>
            <a:ext cx="3125973" cy="20520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A276C1-AAAD-FA79-B716-01D684517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6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FBA31E-D0FB-1F6F-A146-DF4A144C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11" y="0"/>
            <a:ext cx="1518036" cy="13900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4BDDC8-DDDD-14CD-CF38-DF0F650A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56" y="0"/>
            <a:ext cx="7278624" cy="705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13185B-81AF-F550-5653-248EE0BEA9CC}"/>
              </a:ext>
            </a:extLst>
          </p:cNvPr>
          <p:cNvSpPr txBox="1"/>
          <p:nvPr/>
        </p:nvSpPr>
        <p:spPr>
          <a:xfrm>
            <a:off x="1792224" y="5184648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892DE-AEE5-E333-9452-4CF82373248F}"/>
              </a:ext>
            </a:extLst>
          </p:cNvPr>
          <p:cNvSpPr txBox="1"/>
          <p:nvPr/>
        </p:nvSpPr>
        <p:spPr>
          <a:xfrm>
            <a:off x="2231136" y="5184648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0F7A7-D142-2B05-A8EC-BC303283AE23}"/>
              </a:ext>
            </a:extLst>
          </p:cNvPr>
          <p:cNvSpPr txBox="1"/>
          <p:nvPr/>
        </p:nvSpPr>
        <p:spPr>
          <a:xfrm>
            <a:off x="2670048" y="5184648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21B18-5380-8447-294C-B867B5D1D7AA}"/>
              </a:ext>
            </a:extLst>
          </p:cNvPr>
          <p:cNvSpPr txBox="1"/>
          <p:nvPr/>
        </p:nvSpPr>
        <p:spPr>
          <a:xfrm>
            <a:off x="3108960" y="5184648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231D1-CDE9-F80B-B55B-12E9404F9BCF}"/>
              </a:ext>
            </a:extLst>
          </p:cNvPr>
          <p:cNvSpPr txBox="1"/>
          <p:nvPr/>
        </p:nvSpPr>
        <p:spPr>
          <a:xfrm>
            <a:off x="3634213" y="5184648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257D5-743B-DE34-FBA7-572FD593A3D1}"/>
              </a:ext>
            </a:extLst>
          </p:cNvPr>
          <p:cNvSpPr txBox="1"/>
          <p:nvPr/>
        </p:nvSpPr>
        <p:spPr>
          <a:xfrm>
            <a:off x="5211581" y="5088374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26F29F-C00D-3B1C-51E1-58735175C440}"/>
              </a:ext>
            </a:extLst>
          </p:cNvPr>
          <p:cNvSpPr txBox="1"/>
          <p:nvPr/>
        </p:nvSpPr>
        <p:spPr>
          <a:xfrm>
            <a:off x="5565149" y="5088374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3316D-BFA1-D0CC-D2C3-C10C6D5D4F18}"/>
              </a:ext>
            </a:extLst>
          </p:cNvPr>
          <p:cNvSpPr txBox="1"/>
          <p:nvPr/>
        </p:nvSpPr>
        <p:spPr>
          <a:xfrm>
            <a:off x="5964879" y="5092684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0CBC9-8B7E-26A6-56B1-9CC27A0FD728}"/>
              </a:ext>
            </a:extLst>
          </p:cNvPr>
          <p:cNvSpPr txBox="1"/>
          <p:nvPr/>
        </p:nvSpPr>
        <p:spPr>
          <a:xfrm>
            <a:off x="6348734" y="5096994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8A732-4F10-0CE5-2EE1-B6D96A7E48E1}"/>
              </a:ext>
            </a:extLst>
          </p:cNvPr>
          <p:cNvSpPr txBox="1"/>
          <p:nvPr/>
        </p:nvSpPr>
        <p:spPr>
          <a:xfrm>
            <a:off x="6740720" y="509773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61FF6-AC9D-F70D-41CA-40A7A7B6FDE8}"/>
              </a:ext>
            </a:extLst>
          </p:cNvPr>
          <p:cNvSpPr txBox="1"/>
          <p:nvPr/>
        </p:nvSpPr>
        <p:spPr>
          <a:xfrm>
            <a:off x="7132319" y="509773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8C43F-8F86-9E9D-481B-1C3B95F546D8}"/>
              </a:ext>
            </a:extLst>
          </p:cNvPr>
          <p:cNvSpPr txBox="1"/>
          <p:nvPr/>
        </p:nvSpPr>
        <p:spPr>
          <a:xfrm>
            <a:off x="7512419" y="509773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295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C59771-19EF-1BFF-C2C8-212D66E16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5" t="21395" r="18198" b="7597"/>
          <a:stretch/>
        </p:blipFill>
        <p:spPr>
          <a:xfrm>
            <a:off x="1945758" y="274896"/>
            <a:ext cx="7081285" cy="60621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A08E53-0C35-65C1-D29F-CF92E7CC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6203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AF8A43-6A89-C24F-8005-B5A54449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78" y="0"/>
            <a:ext cx="1113583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0D5336-4DD8-1FB9-19BA-09AF6F26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681037"/>
            <a:ext cx="9404723" cy="1400530"/>
          </a:xfrm>
        </p:spPr>
        <p:txBody>
          <a:bodyPr/>
          <a:lstStyle/>
          <a:p>
            <a:pPr algn="ctr"/>
            <a:r>
              <a:rPr lang="es-EC" dirty="0">
                <a:solidFill>
                  <a:schemeClr val="bg1"/>
                </a:solidFill>
                <a:latin typeface="Arial Black" panose="020B0A04020102020204" pitchFamily="34" charset="0"/>
              </a:rPr>
              <a:t>ORACION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A8FCE9-61F2-848B-497B-8FF2CB94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6192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Dios mío, quiero imitar a San José. Ayúdame a siempre aceptar dócilmente tus planes, respondiendo siempre a lo que me pidas. Enséñame a superar mis miedos e inseguridades dejando todo en tus manos. Mantenme siempre unido a Ti por medio de la oración. Ayúdame a ser justo, prudente y bueno. Quiero que nazcas en mi corazón y permanezcas por siempre conmigo. 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Amén.</a:t>
            </a:r>
            <a:endParaRPr lang="es-EC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1A3E5A-C7D1-A8D6-3D69-7105ECD27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08080" y="1825625"/>
            <a:ext cx="45719" cy="4351338"/>
          </a:xfrm>
        </p:spPr>
        <p:txBody>
          <a:bodyPr>
            <a:normAutofit/>
          </a:bodyPr>
          <a:lstStyle/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F22213-B024-BB70-51C1-73B13BDA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F6A490-E2BD-709C-E359-D7F3E9C6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406" y="107754"/>
            <a:ext cx="1518036" cy="13900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A7C512-D280-8C18-039F-CEBF6D4C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59" y="107754"/>
            <a:ext cx="9404723" cy="486066"/>
          </a:xfrm>
        </p:spPr>
        <p:txBody>
          <a:bodyPr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José el de María,</a:t>
            </a:r>
            <a:r>
              <a:rPr lang="es-ES" sz="1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1800" b="1" u="sng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https://youtu.be/7n_4DDO9om8</a:t>
            </a:r>
            <a:r>
              <a:rPr lang="es-ES" sz="1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(3-7 años)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Online Media 4" title="José, el de María - Videoclip oficial">
            <a:hlinkClick r:id="" action="ppaction://media"/>
            <a:extLst>
              <a:ext uri="{FF2B5EF4-FFF2-40B4-BE49-F238E27FC236}">
                <a16:creationId xmlns:a16="http://schemas.microsoft.com/office/drawing/2014/main" id="{CC3A2D6D-AC5F-ED4C-E347-EAFBE4D03F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593820"/>
            <a:ext cx="12192000" cy="62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F6A490-E2BD-709C-E359-D7F3E9C6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406" y="107754"/>
            <a:ext cx="1518036" cy="13900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A7C512-D280-8C18-039F-CEBF6D4C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59" y="107754"/>
            <a:ext cx="9404723" cy="486066"/>
          </a:xfrm>
        </p:spPr>
        <p:txBody>
          <a:bodyPr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Himno a San José, Mariano Duran, </a:t>
            </a:r>
            <a:r>
              <a:rPr lang="es-ES" sz="1800" u="sng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https://youtu.be/Cyaek7BDMH8 (8</a:t>
            </a:r>
            <a:r>
              <a:rPr lang="es-ES" sz="1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años)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Online Media 1" title="Himno a San José | Mariano Durán | Música Católica">
            <a:hlinkClick r:id="" action="ppaction://media"/>
            <a:extLst>
              <a:ext uri="{FF2B5EF4-FFF2-40B4-BE49-F238E27FC236}">
                <a16:creationId xmlns:a16="http://schemas.microsoft.com/office/drawing/2014/main" id="{5F1D03C4-07A6-EEE2-2AB1-AC52872AD3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535839"/>
            <a:ext cx="12165027" cy="63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4D60785-38C1-05A6-35C3-883F326E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60" y="182563"/>
            <a:ext cx="10421679" cy="64928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2A2C52-2138-CF2A-C68D-AB46A744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26E4A-D09F-E250-6FB8-8BB468154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2400" dirty="0">
                <a:solidFill>
                  <a:schemeClr val="bg1"/>
                </a:solidFill>
                <a:latin typeface="Arial Black" panose="020B0A04020102020204" pitchFamily="34" charset="0"/>
              </a:rPr>
              <a:t>LECTURA DEL SANTO EVANGELIO SEGÚN </a:t>
            </a:r>
          </a:p>
          <a:p>
            <a:pPr marL="0" indent="0" algn="ctr">
              <a:buNone/>
            </a:pPr>
            <a:r>
              <a:rPr lang="es-EC" sz="2400" dirty="0">
                <a:solidFill>
                  <a:schemeClr val="bg1"/>
                </a:solidFill>
                <a:latin typeface="Arial Black" panose="020B0A04020102020204" pitchFamily="34" charset="0"/>
              </a:rPr>
              <a:t>SAN Mateo 1, 18-24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D4EC9F-7F91-2BB2-6BCD-BDF25970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543" y="0"/>
            <a:ext cx="1520457" cy="13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7474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68CCC-F817-0F17-6C73-DEC034DA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0298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77B8F2-56F3-1510-6159-1EF1D1B60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447" y="695004"/>
            <a:ext cx="6306768" cy="44833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ES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s-ES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s-ES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s-ES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 Black" panose="020B0A04020102020204" pitchFamily="34" charset="0"/>
              </a:rPr>
              <a:t>“La Virgen concebirá y dará a luz un hijo.”</a:t>
            </a:r>
          </a:p>
          <a:p>
            <a:pPr marL="0" indent="0" algn="just">
              <a:buNone/>
            </a:pPr>
            <a:r>
              <a:rPr lang="es-ES" sz="2400" dirty="0">
                <a:latin typeface="Arial Black" panose="020B0A04020102020204" pitchFamily="34" charset="0"/>
              </a:rPr>
              <a:t>Cristo vino al mundo de la siguiente manera: Estando María, su madre, desposada con José, y antes de que vivieran juntos, sucedió que ella, por obra del Espíritu Santo, estaba esperando un hijo. </a:t>
            </a:r>
            <a:endParaRPr lang="es-EC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2BCC41-F7D5-833D-0286-39BCB654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F1CAF7-D451-BEA7-C27A-1F55A70E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126"/>
            <a:ext cx="4324350" cy="63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429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D9E0A-8C53-CCEF-A8DC-0C1083AD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605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A355A0-D4F8-8F92-31AD-B9324CE6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781" y="1524613"/>
            <a:ext cx="6679019" cy="53677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latin typeface="Arial Black" panose="020B0A04020102020204" pitchFamily="34" charset="0"/>
              </a:rPr>
              <a:t>José, su esposo, que era hombre justo, no queriendo ponerla en evidencia, pensó dejarla en secreto. Mientras pensaba en estas cosas, un ángel del Señor le dijo en sueños: </a:t>
            </a:r>
            <a:r>
              <a:rPr lang="es-ES" sz="2400" i="1" dirty="0">
                <a:latin typeface="Arial Black" panose="020B0A04020102020204" pitchFamily="34" charset="0"/>
              </a:rPr>
              <a:t>"José, hijo de David, no dudes en recibir en tu casa a María, tu esposa, porque ella ha concebido por obra del Espíritu Santo. Dará a luz un hijo y tú le pondrás el nombre de Jesús, porque él salvará a su pueblo de sus pecados".</a:t>
            </a:r>
            <a:endParaRPr lang="es-EC" sz="24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F6B0A0-9227-B28E-0DEE-065E1637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E1D869-6074-5233-4641-66422D1F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8031"/>
            <a:ext cx="3710763" cy="549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0358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4785E-7E1F-0A85-88FA-2A07D5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340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54633F-4BA1-2943-6C28-6910E3829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172" y="1390008"/>
            <a:ext cx="5484628" cy="52128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latin typeface="Arial Black" panose="020B0A04020102020204" pitchFamily="34" charset="0"/>
              </a:rPr>
              <a:t>Todo esto sucedió para que se cumpliera lo que había dicho el Señor por boca del profeta Isaías: </a:t>
            </a:r>
            <a:r>
              <a:rPr lang="es-ES" sz="2400" i="1" dirty="0">
                <a:latin typeface="Arial Black" panose="020B0A04020102020204" pitchFamily="34" charset="0"/>
              </a:rPr>
              <a:t>He aquí que la virgen concebirá y dará a luz un hijo, a quien pondrán el nombre de Emanuel, que quiere decir Dios-con-nosotros. </a:t>
            </a:r>
            <a:r>
              <a:rPr lang="es-ES" sz="2400" dirty="0">
                <a:latin typeface="Arial Black" panose="020B0A04020102020204" pitchFamily="34" charset="0"/>
              </a:rPr>
              <a:t>Cuando José despertó de aquel sueño, hizo lo que le había mandado el ángel del Señor y recibió a su esposa.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D079EA-1A41-A247-6B9B-2EF6FBFFE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F747E3-0E2A-8EE7-0F49-AC9205B8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1" y="584790"/>
            <a:ext cx="5608675" cy="61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151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74994-EE3D-1A92-35C9-1C1A8679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DD8A963-6EEA-4E45-2D7B-74364F649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586" y="365126"/>
            <a:ext cx="10705214" cy="61277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7DCD666-F926-72D1-6B11-0B993455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69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D49E5-A452-7915-77EF-2B9A349D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1C8A90-DFDA-EDEA-BCC9-1FFC1B4BD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64078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1CF4E9-9FB1-95F5-5ABD-85A6E927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6041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908AE-0DB8-8BB5-9BFD-413E83B8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61"/>
            <a:ext cx="10515600" cy="1605628"/>
          </a:xfrm>
        </p:spPr>
        <p:txBody>
          <a:bodyPr>
            <a:normAutofit/>
          </a:bodyPr>
          <a:lstStyle/>
          <a:p>
            <a:r>
              <a:rPr lang="es-ES" b="1" dirty="0">
                <a:latin typeface="Agency FB" panose="020B0503020202020204" pitchFamily="34" charset="0"/>
              </a:rPr>
              <a:t>¡¡Ya faltan muy pocos días para la Navidad!! Y hoy el evangelio nos habla de un hombre llamado José.</a:t>
            </a:r>
            <a:endParaRPr lang="es-EC" b="1" dirty="0">
              <a:latin typeface="Agency FB" panose="020B05030202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FAB0ACA-E003-0BCB-83D1-923B6E81C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2F2AD8-7A1B-AB8B-8BB6-1131DD0FB2DE}"/>
              </a:ext>
            </a:extLst>
          </p:cNvPr>
          <p:cNvSpPr txBox="1"/>
          <p:nvPr/>
        </p:nvSpPr>
        <p:spPr>
          <a:xfrm>
            <a:off x="404038" y="1506023"/>
            <a:ext cx="109497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C" dirty="0"/>
          </a:p>
          <a:p>
            <a:r>
              <a:rPr lang="es-EC" b="1" dirty="0"/>
              <a:t>                                                                       </a:t>
            </a:r>
            <a:r>
              <a:rPr lang="es-EC" sz="2400" b="1" dirty="0">
                <a:solidFill>
                  <a:schemeClr val="bg1"/>
                </a:solidFill>
              </a:rPr>
              <a:t>QUIEN ERA SAN JOSE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3B4737-6954-3B6B-48EB-DCB34D3C0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11" y="2347304"/>
            <a:ext cx="3349257" cy="29576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2E6033-1E41-7399-DC47-1DF6BACAE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368" y="2916410"/>
            <a:ext cx="3073364" cy="2957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D02C77-16D1-FEF8-E655-BD7C952E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424" y="2392070"/>
            <a:ext cx="3048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C30E83-2CD5-BAA2-BEA6-A0EAB29F2994}"/>
              </a:ext>
            </a:extLst>
          </p:cNvPr>
          <p:cNvSpPr txBox="1"/>
          <p:nvPr/>
        </p:nvSpPr>
        <p:spPr>
          <a:xfrm>
            <a:off x="763040" y="5550868"/>
            <a:ext cx="35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CARPINTERO; DESCENDIENTE </a:t>
            </a:r>
          </a:p>
          <a:p>
            <a:pPr algn="ctr"/>
            <a:r>
              <a:rPr lang="es-EC" b="1" dirty="0"/>
              <a:t>DEL REY DAVID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B502E-7084-6F28-D788-EC41D4F63EA5}"/>
              </a:ext>
            </a:extLst>
          </p:cNvPr>
          <p:cNvSpPr txBox="1"/>
          <p:nvPr/>
        </p:nvSpPr>
        <p:spPr>
          <a:xfrm>
            <a:off x="4361690" y="6012533"/>
            <a:ext cx="347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ESPOSO DE LA VIRGEN MARIA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F70CF-96D9-9A92-2693-39BE5DC69E45}"/>
              </a:ext>
            </a:extLst>
          </p:cNvPr>
          <p:cNvSpPr txBox="1"/>
          <p:nvPr/>
        </p:nvSpPr>
        <p:spPr>
          <a:xfrm>
            <a:off x="8100544" y="5556326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PADRE TERRENAL DE JESUS </a:t>
            </a:r>
            <a:r>
              <a:rPr lang="es-EC" dirty="0"/>
              <a:t>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36709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160BF-D88B-29AB-2422-EBFACFE5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72" y="123504"/>
            <a:ext cx="5092906" cy="203899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¿Cómo se sintió San José al saber que su prometida esperaba un hijo?</a:t>
            </a:r>
            <a:endParaRPr lang="es-EC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6D30CAA-5ED0-9E8A-34F3-F6A8A3330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2500" r="32500"/>
          <a:stretch/>
        </p:blipFill>
        <p:spPr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C2200D-323D-1F9A-5A24-24A4982A5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633" y="3313042"/>
            <a:ext cx="5084979" cy="90392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EC" sz="12800" b="1" dirty="0">
                <a:solidFill>
                  <a:schemeClr val="tx2"/>
                </a:solidFill>
              </a:rPr>
              <a:t>SORPRENDIDO, PUES AUN NO VIVIAN JUNTOS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70B6AF-7ECD-9A70-9096-7173ACEF4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964" y="0"/>
            <a:ext cx="151803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4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606</Words>
  <Application>Microsoft Office PowerPoint</Application>
  <PresentationFormat>Widescreen</PresentationFormat>
  <Paragraphs>79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Agency FB</vt:lpstr>
      <vt:lpstr>Arial</vt:lpstr>
      <vt:lpstr>Arial Black</vt:lpstr>
      <vt:lpstr>Cambria</vt:lpstr>
      <vt:lpstr>Century Gothic</vt:lpstr>
      <vt:lpstr>Wingdings 3</vt:lpstr>
      <vt:lpstr>Ion</vt:lpstr>
      <vt:lpstr>MINISTERIO AMIGOS DE JESUS Y MARIA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¡¡Ya faltan muy pocos días para la Navidad!! Y hoy el evangelio nos habla de un hombre llamado José.</vt:lpstr>
      <vt:lpstr>¿Cómo se sintió San José al saber que su prometida esperaba un hijo?</vt:lpstr>
      <vt:lpstr>¿Qué decía la ley judía sobre estos casos?</vt:lpstr>
      <vt:lpstr>¿Qué hace José?</vt:lpstr>
      <vt:lpstr>¿Cómo supo San José que Dios es el Padre de Jesús?</vt:lpstr>
      <vt:lpstr>SAN JOSE</vt:lpstr>
      <vt:lpstr>Y NOSOTROS HACEMOS LO QUE SAN JOSE? </vt:lpstr>
      <vt:lpstr>PowerPoint Presentation</vt:lpstr>
      <vt:lpstr>PowerPoint Presentation</vt:lpstr>
      <vt:lpstr>ORACION</vt:lpstr>
      <vt:lpstr>José el de María,  https://youtu.be/7n_4DDO9om8 (3-7 años)</vt:lpstr>
      <vt:lpstr>Himno a San José, Mariano Duran, https://youtu.be/Cyaek7BDMH8 (8+ años)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JESUS Y MARIA</dc:title>
  <dc:creator>Maria Varona</dc:creator>
  <cp:lastModifiedBy>Maria Varona</cp:lastModifiedBy>
  <cp:revision>3</cp:revision>
  <dcterms:modified xsi:type="dcterms:W3CDTF">2022-12-13T17:40:28Z</dcterms:modified>
</cp:coreProperties>
</file>