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81" r:id="rId4"/>
    <p:sldId id="274" r:id="rId5"/>
    <p:sldId id="282" r:id="rId6"/>
    <p:sldId id="275" r:id="rId7"/>
    <p:sldId id="283" r:id="rId8"/>
    <p:sldId id="277" r:id="rId9"/>
    <p:sldId id="284" r:id="rId10"/>
    <p:sldId id="285" r:id="rId11"/>
    <p:sldId id="278" r:id="rId12"/>
    <p:sldId id="286" r:id="rId13"/>
    <p:sldId id="280" r:id="rId14"/>
    <p:sldId id="261" r:id="rId15"/>
    <p:sldId id="264" r:id="rId16"/>
    <p:sldId id="262" r:id="rId17"/>
    <p:sldId id="265" r:id="rId18"/>
    <p:sldId id="266" r:id="rId19"/>
    <p:sldId id="267" r:id="rId20"/>
    <p:sldId id="269" r:id="rId21"/>
    <p:sldId id="279" r:id="rId22"/>
    <p:sldId id="268" r:id="rId23"/>
    <p:sldId id="270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B3C0E9"/>
    <a:srgbClr val="B5D3E7"/>
    <a:srgbClr val="A50021"/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F0AA2-2268-465D-B8F9-75E02A779C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D82D24-C71E-485C-B11C-0E2779B5557D}">
      <dgm:prSet/>
      <dgm:spPr/>
      <dgm:t>
        <a:bodyPr/>
        <a:lstStyle/>
        <a:p>
          <a:r>
            <a:rPr lang="es-ES" b="1" dirty="0"/>
            <a:t>¿Cómo le demostramos diariamente a Jesús que Él es el rey de nuestro corazón?</a:t>
          </a:r>
          <a:endParaRPr lang="en-US" dirty="0"/>
        </a:p>
      </dgm:t>
    </dgm:pt>
    <dgm:pt modelId="{14E777D1-C921-4845-9F2F-CB47A49B5EFC}" type="parTrans" cxnId="{C96F0AF7-4D19-48ED-9FF7-7B649DBE5BD6}">
      <dgm:prSet/>
      <dgm:spPr/>
      <dgm:t>
        <a:bodyPr/>
        <a:lstStyle/>
        <a:p>
          <a:endParaRPr lang="en-US"/>
        </a:p>
      </dgm:t>
    </dgm:pt>
    <dgm:pt modelId="{EE3D2FB9-F3EB-4E5B-B447-AB702D684767}" type="sibTrans" cxnId="{C96F0AF7-4D19-48ED-9FF7-7B649DBE5BD6}">
      <dgm:prSet/>
      <dgm:spPr/>
      <dgm:t>
        <a:bodyPr/>
        <a:lstStyle/>
        <a:p>
          <a:endParaRPr lang="en-US"/>
        </a:p>
      </dgm:t>
    </dgm:pt>
    <dgm:pt modelId="{727DF3F9-4E2B-458F-94B5-769BD41419B6}">
      <dgm:prSet/>
      <dgm:spPr/>
      <dgm:t>
        <a:bodyPr/>
        <a:lstStyle/>
        <a:p>
          <a:r>
            <a:rPr lang="es-ES" b="1"/>
            <a:t>Rezando</a:t>
          </a:r>
          <a:endParaRPr lang="en-US"/>
        </a:p>
      </dgm:t>
    </dgm:pt>
    <dgm:pt modelId="{8BF03CBA-95B8-4391-98A5-EDB2F94C1E6C}" type="parTrans" cxnId="{D8479AED-4B3B-4912-8B82-2E04E8A3DE57}">
      <dgm:prSet/>
      <dgm:spPr/>
      <dgm:t>
        <a:bodyPr/>
        <a:lstStyle/>
        <a:p>
          <a:endParaRPr lang="en-US"/>
        </a:p>
      </dgm:t>
    </dgm:pt>
    <dgm:pt modelId="{2210F8D7-2352-47CC-B2A3-B494821C8867}" type="sibTrans" cxnId="{D8479AED-4B3B-4912-8B82-2E04E8A3DE57}">
      <dgm:prSet/>
      <dgm:spPr/>
      <dgm:t>
        <a:bodyPr/>
        <a:lstStyle/>
        <a:p>
          <a:endParaRPr lang="en-US"/>
        </a:p>
      </dgm:t>
    </dgm:pt>
    <dgm:pt modelId="{335F5382-6352-4619-A9C6-FEE373E59E97}">
      <dgm:prSet/>
      <dgm:spPr/>
      <dgm:t>
        <a:bodyPr/>
        <a:lstStyle/>
        <a:p>
          <a:r>
            <a:rPr lang="es-ES" b="1"/>
            <a:t>Siendo obediente</a:t>
          </a:r>
          <a:endParaRPr lang="en-US"/>
        </a:p>
      </dgm:t>
    </dgm:pt>
    <dgm:pt modelId="{6EE60D02-2739-4802-9157-3F85BC59A225}" type="parTrans" cxnId="{B5EDA5C3-05C3-4F89-AE99-8CAF06BF2587}">
      <dgm:prSet/>
      <dgm:spPr/>
      <dgm:t>
        <a:bodyPr/>
        <a:lstStyle/>
        <a:p>
          <a:endParaRPr lang="en-US"/>
        </a:p>
      </dgm:t>
    </dgm:pt>
    <dgm:pt modelId="{A7143594-DA54-49A5-91FB-84DCD84F7020}" type="sibTrans" cxnId="{B5EDA5C3-05C3-4F89-AE99-8CAF06BF2587}">
      <dgm:prSet/>
      <dgm:spPr/>
      <dgm:t>
        <a:bodyPr/>
        <a:lstStyle/>
        <a:p>
          <a:endParaRPr lang="en-US"/>
        </a:p>
      </dgm:t>
    </dgm:pt>
    <dgm:pt modelId="{8C44C6A1-5081-4986-B251-6C324565F49B}">
      <dgm:prSet/>
      <dgm:spPr/>
      <dgm:t>
        <a:bodyPr/>
        <a:lstStyle/>
        <a:p>
          <a:r>
            <a:rPr lang="es-ES" b="1"/>
            <a:t>Amando a los demas </a:t>
          </a:r>
          <a:endParaRPr lang="en-US"/>
        </a:p>
      </dgm:t>
    </dgm:pt>
    <dgm:pt modelId="{6F172D86-07DB-4119-9D80-344E8DE577A5}" type="parTrans" cxnId="{C5CDD6AA-F8FA-44E7-B100-0D512CE616AD}">
      <dgm:prSet/>
      <dgm:spPr/>
      <dgm:t>
        <a:bodyPr/>
        <a:lstStyle/>
        <a:p>
          <a:endParaRPr lang="en-US"/>
        </a:p>
      </dgm:t>
    </dgm:pt>
    <dgm:pt modelId="{54970827-1333-4111-A798-B5661B7FED16}" type="sibTrans" cxnId="{C5CDD6AA-F8FA-44E7-B100-0D512CE616AD}">
      <dgm:prSet/>
      <dgm:spPr/>
      <dgm:t>
        <a:bodyPr/>
        <a:lstStyle/>
        <a:p>
          <a:endParaRPr lang="en-US"/>
        </a:p>
      </dgm:t>
    </dgm:pt>
    <dgm:pt modelId="{B47CEF41-C2C3-48BF-B00E-4220BB06A236}" type="pres">
      <dgm:prSet presAssocID="{8D9F0AA2-2268-465D-B8F9-75E02A779CDB}" presName="linear" presStyleCnt="0">
        <dgm:presLayoutVars>
          <dgm:animLvl val="lvl"/>
          <dgm:resizeHandles val="exact"/>
        </dgm:presLayoutVars>
      </dgm:prSet>
      <dgm:spPr/>
    </dgm:pt>
    <dgm:pt modelId="{257115DF-5019-4920-B7F3-C1268C218193}" type="pres">
      <dgm:prSet presAssocID="{9DD82D24-C71E-485C-B11C-0E2779B5557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BA516CB-D200-48FC-896B-7666F8BFE0F6}" type="pres">
      <dgm:prSet presAssocID="{EE3D2FB9-F3EB-4E5B-B447-AB702D684767}" presName="spacer" presStyleCnt="0"/>
      <dgm:spPr/>
    </dgm:pt>
    <dgm:pt modelId="{81B5EDDF-6156-409A-966C-2C64D774C9A9}" type="pres">
      <dgm:prSet presAssocID="{727DF3F9-4E2B-458F-94B5-769BD41419B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ABC6A6C-6E09-42F1-BFF2-A16C33EE83D1}" type="pres">
      <dgm:prSet presAssocID="{2210F8D7-2352-47CC-B2A3-B494821C8867}" presName="spacer" presStyleCnt="0"/>
      <dgm:spPr/>
    </dgm:pt>
    <dgm:pt modelId="{B711ADD4-05E1-4E1C-B170-9E0FD84C334B}" type="pres">
      <dgm:prSet presAssocID="{335F5382-6352-4619-A9C6-FEE373E59E9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FF45704-6129-4472-84B7-E3E9D5BBA22B}" type="pres">
      <dgm:prSet presAssocID="{A7143594-DA54-49A5-91FB-84DCD84F7020}" presName="spacer" presStyleCnt="0"/>
      <dgm:spPr/>
    </dgm:pt>
    <dgm:pt modelId="{F58BD52D-9B86-4A9E-8884-330FABCF1BA1}" type="pres">
      <dgm:prSet presAssocID="{8C44C6A1-5081-4986-B251-6C324565F49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6FF3C30-925D-4EB2-9553-1BDE92C16AC0}" type="presOf" srcId="{8D9F0AA2-2268-465D-B8F9-75E02A779CDB}" destId="{B47CEF41-C2C3-48BF-B00E-4220BB06A236}" srcOrd="0" destOrd="0" presId="urn:microsoft.com/office/officeart/2005/8/layout/vList2"/>
    <dgm:cxn modelId="{C14AE663-34BA-4497-828E-61E1E33D2653}" type="presOf" srcId="{727DF3F9-4E2B-458F-94B5-769BD41419B6}" destId="{81B5EDDF-6156-409A-966C-2C64D774C9A9}" srcOrd="0" destOrd="0" presId="urn:microsoft.com/office/officeart/2005/8/layout/vList2"/>
    <dgm:cxn modelId="{7117A145-712C-4012-93CB-F8C420EA9CC2}" type="presOf" srcId="{335F5382-6352-4619-A9C6-FEE373E59E97}" destId="{B711ADD4-05E1-4E1C-B170-9E0FD84C334B}" srcOrd="0" destOrd="0" presId="urn:microsoft.com/office/officeart/2005/8/layout/vList2"/>
    <dgm:cxn modelId="{4A2C6D6B-52F9-4CA6-A692-996F713FCCD6}" type="presOf" srcId="{8C44C6A1-5081-4986-B251-6C324565F49B}" destId="{F58BD52D-9B86-4A9E-8884-330FABCF1BA1}" srcOrd="0" destOrd="0" presId="urn:microsoft.com/office/officeart/2005/8/layout/vList2"/>
    <dgm:cxn modelId="{48CEF187-4AA3-4E0B-802A-BE2D5E7AF289}" type="presOf" srcId="{9DD82D24-C71E-485C-B11C-0E2779B5557D}" destId="{257115DF-5019-4920-B7F3-C1268C218193}" srcOrd="0" destOrd="0" presId="urn:microsoft.com/office/officeart/2005/8/layout/vList2"/>
    <dgm:cxn modelId="{C5CDD6AA-F8FA-44E7-B100-0D512CE616AD}" srcId="{8D9F0AA2-2268-465D-B8F9-75E02A779CDB}" destId="{8C44C6A1-5081-4986-B251-6C324565F49B}" srcOrd="3" destOrd="0" parTransId="{6F172D86-07DB-4119-9D80-344E8DE577A5}" sibTransId="{54970827-1333-4111-A798-B5661B7FED16}"/>
    <dgm:cxn modelId="{B5EDA5C3-05C3-4F89-AE99-8CAF06BF2587}" srcId="{8D9F0AA2-2268-465D-B8F9-75E02A779CDB}" destId="{335F5382-6352-4619-A9C6-FEE373E59E97}" srcOrd="2" destOrd="0" parTransId="{6EE60D02-2739-4802-9157-3F85BC59A225}" sibTransId="{A7143594-DA54-49A5-91FB-84DCD84F7020}"/>
    <dgm:cxn modelId="{D8479AED-4B3B-4912-8B82-2E04E8A3DE57}" srcId="{8D9F0AA2-2268-465D-B8F9-75E02A779CDB}" destId="{727DF3F9-4E2B-458F-94B5-769BD41419B6}" srcOrd="1" destOrd="0" parTransId="{8BF03CBA-95B8-4391-98A5-EDB2F94C1E6C}" sibTransId="{2210F8D7-2352-47CC-B2A3-B494821C8867}"/>
    <dgm:cxn modelId="{C96F0AF7-4D19-48ED-9FF7-7B649DBE5BD6}" srcId="{8D9F0AA2-2268-465D-B8F9-75E02A779CDB}" destId="{9DD82D24-C71E-485C-B11C-0E2779B5557D}" srcOrd="0" destOrd="0" parTransId="{14E777D1-C921-4845-9F2F-CB47A49B5EFC}" sibTransId="{EE3D2FB9-F3EB-4E5B-B447-AB702D684767}"/>
    <dgm:cxn modelId="{648F7233-2857-4898-B886-147214997F47}" type="presParOf" srcId="{B47CEF41-C2C3-48BF-B00E-4220BB06A236}" destId="{257115DF-5019-4920-B7F3-C1268C218193}" srcOrd="0" destOrd="0" presId="urn:microsoft.com/office/officeart/2005/8/layout/vList2"/>
    <dgm:cxn modelId="{A1C9F145-BABF-46D9-9BBE-243F1B64A393}" type="presParOf" srcId="{B47CEF41-C2C3-48BF-B00E-4220BB06A236}" destId="{9BA516CB-D200-48FC-896B-7666F8BFE0F6}" srcOrd="1" destOrd="0" presId="urn:microsoft.com/office/officeart/2005/8/layout/vList2"/>
    <dgm:cxn modelId="{7206CAA1-683F-4EDA-86DA-FE2CCAFB4401}" type="presParOf" srcId="{B47CEF41-C2C3-48BF-B00E-4220BB06A236}" destId="{81B5EDDF-6156-409A-966C-2C64D774C9A9}" srcOrd="2" destOrd="0" presId="urn:microsoft.com/office/officeart/2005/8/layout/vList2"/>
    <dgm:cxn modelId="{EE5C8DDF-88AE-4E79-B080-DD2E6D64D74E}" type="presParOf" srcId="{B47CEF41-C2C3-48BF-B00E-4220BB06A236}" destId="{1ABC6A6C-6E09-42F1-BFF2-A16C33EE83D1}" srcOrd="3" destOrd="0" presId="urn:microsoft.com/office/officeart/2005/8/layout/vList2"/>
    <dgm:cxn modelId="{939FEFC0-79D2-419E-8B1C-E3DB5628A66E}" type="presParOf" srcId="{B47CEF41-C2C3-48BF-B00E-4220BB06A236}" destId="{B711ADD4-05E1-4E1C-B170-9E0FD84C334B}" srcOrd="4" destOrd="0" presId="urn:microsoft.com/office/officeart/2005/8/layout/vList2"/>
    <dgm:cxn modelId="{32B475A4-22B9-4F2C-A49F-CD3F576DB40F}" type="presParOf" srcId="{B47CEF41-C2C3-48BF-B00E-4220BB06A236}" destId="{EFF45704-6129-4472-84B7-E3E9D5BBA22B}" srcOrd="5" destOrd="0" presId="urn:microsoft.com/office/officeart/2005/8/layout/vList2"/>
    <dgm:cxn modelId="{0D66C15B-EAAE-4362-89D3-05054A3993B1}" type="presParOf" srcId="{B47CEF41-C2C3-48BF-B00E-4220BB06A236}" destId="{F58BD52D-9B86-4A9E-8884-330FABCF1B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115DF-5019-4920-B7F3-C1268C218193}">
      <dsp:nvSpPr>
        <dsp:cNvPr id="0" name=""/>
        <dsp:cNvSpPr/>
      </dsp:nvSpPr>
      <dsp:spPr>
        <a:xfrm>
          <a:off x="0" y="330308"/>
          <a:ext cx="51816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¿Cómo le demostramos diariamente a Jesús que Él es el rey de nuestro corazón?</a:t>
          </a:r>
          <a:endParaRPr lang="en-US" sz="2200" kern="1200" dirty="0"/>
        </a:p>
      </dsp:txBody>
      <dsp:txXfrm>
        <a:off x="42722" y="373030"/>
        <a:ext cx="5096156" cy="789716"/>
      </dsp:txXfrm>
    </dsp:sp>
    <dsp:sp modelId="{81B5EDDF-6156-409A-966C-2C64D774C9A9}">
      <dsp:nvSpPr>
        <dsp:cNvPr id="0" name=""/>
        <dsp:cNvSpPr/>
      </dsp:nvSpPr>
      <dsp:spPr>
        <a:xfrm>
          <a:off x="0" y="1268829"/>
          <a:ext cx="51816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Rezando</a:t>
          </a:r>
          <a:endParaRPr lang="en-US" sz="2200" kern="1200"/>
        </a:p>
      </dsp:txBody>
      <dsp:txXfrm>
        <a:off x="42722" y="1311551"/>
        <a:ext cx="5096156" cy="789716"/>
      </dsp:txXfrm>
    </dsp:sp>
    <dsp:sp modelId="{B711ADD4-05E1-4E1C-B170-9E0FD84C334B}">
      <dsp:nvSpPr>
        <dsp:cNvPr id="0" name=""/>
        <dsp:cNvSpPr/>
      </dsp:nvSpPr>
      <dsp:spPr>
        <a:xfrm>
          <a:off x="0" y="2207349"/>
          <a:ext cx="51816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Siendo obediente</a:t>
          </a:r>
          <a:endParaRPr lang="en-US" sz="2200" kern="1200"/>
        </a:p>
      </dsp:txBody>
      <dsp:txXfrm>
        <a:off x="42722" y="2250071"/>
        <a:ext cx="5096156" cy="789716"/>
      </dsp:txXfrm>
    </dsp:sp>
    <dsp:sp modelId="{F58BD52D-9B86-4A9E-8884-330FABCF1BA1}">
      <dsp:nvSpPr>
        <dsp:cNvPr id="0" name=""/>
        <dsp:cNvSpPr/>
      </dsp:nvSpPr>
      <dsp:spPr>
        <a:xfrm>
          <a:off x="0" y="3145869"/>
          <a:ext cx="51816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Amando a los demas </a:t>
          </a:r>
          <a:endParaRPr lang="en-US" sz="2200" kern="1200"/>
        </a:p>
      </dsp:txBody>
      <dsp:txXfrm>
        <a:off x="42722" y="3188591"/>
        <a:ext cx="5096156" cy="78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cpeace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Z4-WrQ2594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Z4-WrQ2594?feature=oembed" TargetMode="Externa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i-yDsgqzDrA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_drovVilUE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89ydJrqf6E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62EE7E-14DF-497D-AE08-F6623DB88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8049" y="-1900"/>
            <a:ext cx="3507415" cy="13466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b="1" dirty="0" err="1">
                <a:latin typeface="Abadi" panose="020B0604020104020204" pitchFamily="34" charset="0"/>
              </a:rPr>
              <a:t>Ministerio</a:t>
            </a:r>
            <a:r>
              <a:rPr lang="en-US" sz="3600" b="1" dirty="0">
                <a:latin typeface="Abadi" panose="020B0604020104020204" pitchFamily="34" charset="0"/>
              </a:rPr>
              <a:t> Amigos</a:t>
            </a:r>
            <a:br>
              <a:rPr lang="en-US" sz="3600" b="1" dirty="0">
                <a:latin typeface="Abadi" panose="020B0604020104020204" pitchFamily="34" charset="0"/>
              </a:rPr>
            </a:br>
            <a:r>
              <a:rPr lang="en-US" sz="3600" b="1" dirty="0">
                <a:latin typeface="Abadi" panose="020B0604020104020204" pitchFamily="34" charset="0"/>
              </a:rPr>
              <a:t>de </a:t>
            </a:r>
            <a:r>
              <a:rPr lang="en-US" sz="3600" b="1" dirty="0">
                <a:latin typeface="Abadi" panose="020B0604020104020204" pitchFamily="34" charset="0"/>
                <a:ea typeface="+mj-lt"/>
                <a:cs typeface="+mj-lt"/>
              </a:rPr>
              <a:t>Jesús y</a:t>
            </a:r>
            <a:r>
              <a:rPr lang="en-US" sz="3600" b="1" dirty="0">
                <a:latin typeface="Abadi" panose="020B0604020104020204" pitchFamily="34" charset="0"/>
              </a:rPr>
              <a:t> María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7373E6-4724-4F6F-B078-E82B0AE8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2106" y="1455620"/>
            <a:ext cx="4489588" cy="3110720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r>
              <a:rPr lang="es-UY" sz="5000" dirty="0">
                <a:latin typeface="Abadi" panose="020B0604020104020204" pitchFamily="34" charset="0"/>
              </a:rPr>
              <a:t>Grupo de Oración de Niños</a:t>
            </a:r>
            <a:endParaRPr lang="es-UY" sz="5000" dirty="0">
              <a:latin typeface="Abadi" panose="020B0604020104020204" pitchFamily="34" charset="0"/>
              <a:cs typeface="Calibri" panose="020F0502020204030204"/>
            </a:endParaRPr>
          </a:p>
          <a:p>
            <a:r>
              <a:rPr lang="es-UY" sz="5000" dirty="0">
                <a:solidFill>
                  <a:srgbClr val="FF0000"/>
                </a:solidFill>
                <a:latin typeface="Abadi" panose="020B0604020104020204" pitchFamily="34" charset="0"/>
              </a:rPr>
              <a:t>SEMANA SANTA</a:t>
            </a:r>
          </a:p>
          <a:p>
            <a:r>
              <a:rPr lang="es-UY" sz="5000" dirty="0">
                <a:latin typeface="Abadi" panose="020B0604020104020204" pitchFamily="34" charset="0"/>
              </a:rPr>
              <a:t>Ciclo A - Domingo de Ramos</a:t>
            </a:r>
          </a:p>
          <a:p>
            <a:r>
              <a:rPr lang="es-UY" sz="5000" dirty="0">
                <a:latin typeface="Abadi" panose="020B0604020104020204" pitchFamily="34" charset="0"/>
              </a:rPr>
              <a:t>"</a:t>
            </a:r>
            <a:r>
              <a:rPr lang="es-UY" sz="5000" dirty="0">
                <a:latin typeface="Abadi" panose="020B0604020104020204" pitchFamily="34" charset="0"/>
                <a:ea typeface="+mn-lt"/>
                <a:cs typeface="+mn-lt"/>
              </a:rPr>
              <a:t>Jesús entra</a:t>
            </a:r>
            <a:r>
              <a:rPr lang="es-UY" sz="5000" dirty="0">
                <a:latin typeface="Abadi" panose="020B0604020104020204" pitchFamily="34" charset="0"/>
              </a:rPr>
              <a:t> en Jerusalén“</a:t>
            </a:r>
          </a:p>
          <a:p>
            <a:r>
              <a:rPr lang="es-ES" sz="5000" dirty="0">
                <a:latin typeface="Abadi" panose="020B0604020104020204" pitchFamily="34" charset="0"/>
              </a:rPr>
              <a:t>Mateo 21, 1-11</a:t>
            </a:r>
          </a:p>
          <a:p>
            <a:r>
              <a:rPr lang="es-UY" sz="5000" dirty="0">
                <a:latin typeface="Abadi" panose="020B0604020104020204" pitchFamily="34" charset="0"/>
              </a:rPr>
              <a:t>Pasión y Muerte de Jesús</a:t>
            </a:r>
          </a:p>
          <a:p>
            <a:r>
              <a:rPr lang="es-ES" sz="5000" dirty="0">
                <a:latin typeface="Abadi" panose="020B0604020104020204" pitchFamily="34" charset="0"/>
              </a:rPr>
              <a:t>Mateo 26, 14–27, 66</a:t>
            </a:r>
            <a:endParaRPr lang="es-UY" sz="5000" dirty="0">
              <a:latin typeface="Abadi" panose="020B0604020104020204" pitchFamily="34" charset="0"/>
            </a:endParaRPr>
          </a:p>
          <a:p>
            <a:endParaRPr lang="es-UY" sz="5000" b="1" dirty="0">
              <a:solidFill>
                <a:srgbClr val="0070C0"/>
              </a:solidFill>
              <a:latin typeface="Abadi" panose="020B0604020104020204" pitchFamily="34" charset="0"/>
              <a:cs typeface="Calibri" panose="020F0502020204030204"/>
              <a:hlinkClick r:id="rId2"/>
            </a:endParaRPr>
          </a:p>
          <a:p>
            <a:r>
              <a:rPr lang="es-UY" sz="5000" b="1" dirty="0">
                <a:solidFill>
                  <a:srgbClr val="0070C0"/>
                </a:solidFill>
                <a:latin typeface="Abadi" panose="020B0604020104020204" pitchFamily="34" charset="0"/>
                <a:cs typeface="Calibri" panose="020F0502020204030204"/>
                <a:hlinkClick r:id="rId2"/>
              </a:rPr>
              <a:t>www.fcpeace.org</a:t>
            </a:r>
            <a:endParaRPr lang="es-UY" sz="5000" b="1" dirty="0">
              <a:solidFill>
                <a:srgbClr val="0070C0"/>
              </a:solidFill>
              <a:latin typeface="Abadi" panose="020B0604020104020204" pitchFamily="34" charset="0"/>
              <a:cs typeface="Calibri" panose="020F0502020204030204"/>
            </a:endParaRPr>
          </a:p>
          <a:p>
            <a:endParaRPr lang="es-UY" sz="2000" b="1" dirty="0">
              <a:solidFill>
                <a:srgbClr val="0070C0"/>
              </a:solidFill>
              <a:latin typeface="Abadi" panose="020B0604020104020204" pitchFamily="34" charset="0"/>
              <a:cs typeface="Calibri" panose="020F0502020204030204"/>
            </a:endParaRPr>
          </a:p>
          <a:p>
            <a:endParaRPr lang="en-US" sz="2000" dirty="0">
              <a:cs typeface="Calibri" panose="020F0502020204030204"/>
            </a:endParaRPr>
          </a:p>
          <a:p>
            <a:endParaRPr lang="en-US" sz="2000" dirty="0">
              <a:cs typeface="Calibri" panose="020F0502020204030204"/>
            </a:endParaRPr>
          </a:p>
        </p:txBody>
      </p:sp>
      <p:pic>
        <p:nvPicPr>
          <p:cNvPr id="4" name="Picture 4" descr="A picture containing people, group, family&#10;&#10;Description automatically generated">
            <a:extLst>
              <a:ext uri="{FF2B5EF4-FFF2-40B4-BE49-F238E27FC236}">
                <a16:creationId xmlns:a16="http://schemas.microsoft.com/office/drawing/2014/main" id="{C4024335-D8B7-4A59-A10F-76AF9F721B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12" r="2134" b="-2"/>
          <a:stretch/>
        </p:blipFill>
        <p:spPr>
          <a:xfrm>
            <a:off x="-98931" y="-1900"/>
            <a:ext cx="7550351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F9E40759-8BFB-4F38-8716-2620F68E3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608" y="4854021"/>
            <a:ext cx="1716298" cy="17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4AB6-11CC-A3AD-43BE-869A6794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244"/>
            <a:ext cx="12192000" cy="64545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latin typeface="Abadi" panose="020B0604020104020204" pitchFamily="34" charset="0"/>
              </a:rPr>
              <a:t>Ese día, acompañamos a Jesús en su pasión y muerte en la cruz </a:t>
            </a:r>
            <a:br>
              <a:rPr lang="es-ES" sz="3100" b="1" dirty="0">
                <a:latin typeface="Abadi" panose="020B0604020104020204" pitchFamily="34" charset="0"/>
              </a:rPr>
            </a:br>
            <a:r>
              <a:rPr lang="es-ES" sz="3100" b="1" dirty="0">
                <a:latin typeface="Abadi" panose="020B0604020104020204" pitchFamily="34" charset="0"/>
              </a:rPr>
              <a:t>haciendo las Estaciones de la Cruz. </a:t>
            </a:r>
            <a:endParaRPr lang="en-US" dirty="0"/>
          </a:p>
        </p:txBody>
      </p:sp>
      <p:pic>
        <p:nvPicPr>
          <p:cNvPr id="1026" name="Picture 2" descr="Las estaciones del via crucis o viacrucis">
            <a:extLst>
              <a:ext uri="{FF2B5EF4-FFF2-40B4-BE49-F238E27FC236}">
                <a16:creationId xmlns:a16="http://schemas.microsoft.com/office/drawing/2014/main" id="{6621B31D-AF3A-9A09-735E-3FD98A81A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208" y="742150"/>
            <a:ext cx="8411583" cy="6008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05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FD73A-BB91-42E1-9CBA-85B10E7C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59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badi" panose="020B0604020104020204" pitchFamily="34" charset="0"/>
              </a:rPr>
              <a:t>SEMANA SANTA - </a:t>
            </a:r>
            <a:r>
              <a:rPr lang="es-ES" sz="3200" b="1" dirty="0">
                <a:latin typeface="Abadi" panose="020B0604020104020204" pitchFamily="34" charset="0"/>
              </a:rPr>
              <a:t>Sábado Santo (Vigilia Pascual)</a:t>
            </a:r>
            <a:endParaRPr lang="en-US" sz="3200" b="1" dirty="0"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2B494-4238-E9B9-8EBF-3C2F1D18CE42}"/>
              </a:ext>
            </a:extLst>
          </p:cNvPr>
          <p:cNvSpPr txBox="1"/>
          <p:nvPr/>
        </p:nvSpPr>
        <p:spPr>
          <a:xfrm>
            <a:off x="403412" y="2985247"/>
            <a:ext cx="4195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0" dirty="0">
                <a:effectLst/>
                <a:latin typeface="Abadi" panose="020B0604020104020204" pitchFamily="34" charset="0"/>
              </a:rPr>
              <a:t>Por el día</a:t>
            </a:r>
            <a:r>
              <a:rPr lang="es-ES" sz="3200" b="1" dirty="0">
                <a:latin typeface="Abadi" panose="020B0604020104020204" pitchFamily="34" charset="0"/>
              </a:rPr>
              <a:t>, </a:t>
            </a:r>
            <a:r>
              <a:rPr lang="es-ES" sz="3200" b="1" i="0" dirty="0">
                <a:effectLst/>
                <a:latin typeface="Abadi" panose="020B0604020104020204" pitchFamily="34" charset="0"/>
              </a:rPr>
              <a:t>la Iglesia está de luto en espera junto al sepulcro.</a:t>
            </a:r>
            <a:endParaRPr lang="en-US" sz="3200" b="1" dirty="0">
              <a:latin typeface="Abadi" panose="020B0604020104020204" pitchFamily="34" charset="0"/>
            </a:endParaRPr>
          </a:p>
        </p:txBody>
      </p:sp>
      <p:pic>
        <p:nvPicPr>
          <p:cNvPr id="2050" name="Picture 2" descr="Mujer En El Sepulcro De Jesús En Pascua Foto de archivo - Imagen de  descubrimiento, asustado: 141385302">
            <a:extLst>
              <a:ext uri="{FF2B5EF4-FFF2-40B4-BE49-F238E27FC236}">
                <a16:creationId xmlns:a16="http://schemas.microsoft.com/office/drawing/2014/main" id="{52AAF291-EF8B-2F3E-8EE0-4F420BCB4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24" y="1143001"/>
            <a:ext cx="4316505" cy="545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198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0E45-90D7-5E04-FE1D-1F0A774B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818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badi" panose="020B0604020104020204" pitchFamily="34" charset="0"/>
              </a:rPr>
              <a:t>En la noche del Sábado Santo, celebramos la Vigilia Pascual, </a:t>
            </a:r>
            <a:b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badi" panose="020B0604020104020204" pitchFamily="34" charset="0"/>
              </a:rPr>
            </a:br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badi" panose="020B0604020104020204" pitchFamily="34" charset="0"/>
              </a:rPr>
              <a:t>la Resurrección de </a:t>
            </a:r>
            <a:r>
              <a:rPr lang="es-ES" sz="32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badi" panose="020B0604020104020204" pitchFamily="34" charset="0"/>
              </a:rPr>
              <a:t>Nuestro Rey. 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668EA-2921-E3D1-6625-61A3FBEB479D}"/>
              </a:ext>
            </a:extLst>
          </p:cNvPr>
          <p:cNvSpPr txBox="1"/>
          <p:nvPr/>
        </p:nvSpPr>
        <p:spPr>
          <a:xfrm>
            <a:off x="6208831" y="1293499"/>
            <a:ext cx="529323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Nuevos miembros de la familia cristiana son bautizados y reciben una bata blanca que simboliza su nueva vida en Cristo.</a:t>
            </a:r>
            <a:endParaRPr lang="en-US" sz="2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074" name="Picture 2" descr="Ilustración Del Resucitado Jesús Ilustraciones Svg, Vectoriales, Clip Art  Vectorizado Libre De Derechos. Image 18658969.">
            <a:extLst>
              <a:ext uri="{FF2B5EF4-FFF2-40B4-BE49-F238E27FC236}">
                <a16:creationId xmlns:a16="http://schemas.microsoft.com/office/drawing/2014/main" id="{BAAC52AB-BDE0-9440-3519-E3668FE1B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33" y="1090148"/>
            <a:ext cx="4165827" cy="5546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n la próxima Vigilia Pascual serán bautizados más de 3.000 catecúmenos de  Hong Kong">
            <a:extLst>
              <a:ext uri="{FF2B5EF4-FFF2-40B4-BE49-F238E27FC236}">
                <a16:creationId xmlns:a16="http://schemas.microsoft.com/office/drawing/2014/main" id="{9AF98349-5C7F-ABC4-2449-7ADBB45FD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386" y="3942523"/>
            <a:ext cx="4738127" cy="274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4E1152-A058-5F10-1F5C-38D3DEAC03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24" y="1804208"/>
            <a:ext cx="1008376" cy="4276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1005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7A4DBF-C771-4F01-BF4F-80AA3AE6F3C1}"/>
              </a:ext>
            </a:extLst>
          </p:cNvPr>
          <p:cNvSpPr txBox="1">
            <a:spLocks/>
          </p:cNvSpPr>
          <p:nvPr/>
        </p:nvSpPr>
        <p:spPr>
          <a:xfrm>
            <a:off x="3692769" y="82062"/>
            <a:ext cx="4806461" cy="783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BCF7D-9F0F-43F9-B7E4-33FEB1727593}"/>
              </a:ext>
            </a:extLst>
          </p:cNvPr>
          <p:cNvSpPr txBox="1"/>
          <p:nvPr/>
        </p:nvSpPr>
        <p:spPr>
          <a:xfrm>
            <a:off x="5833265" y="1745161"/>
            <a:ext cx="5557471" cy="47089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s-EC" sz="40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j-lt"/>
              </a:rPr>
              <a:t>Celebramos de nuevo que Jesús, Nuestro Rey, resucita victorioso sobre la muerto y nos abre las puertas del Cielo! </a:t>
            </a:r>
          </a:p>
          <a:p>
            <a:pPr algn="ctr"/>
            <a:endParaRPr lang="es-EC" sz="4000" dirty="0">
              <a:ln>
                <a:solidFill>
                  <a:srgbClr val="FF0000"/>
                </a:solidFill>
              </a:ln>
              <a:solidFill>
                <a:srgbClr val="FFC000"/>
              </a:solidFill>
              <a:latin typeface="+mj-lt"/>
            </a:endParaRPr>
          </a:p>
          <a:p>
            <a:pPr algn="ctr"/>
            <a:r>
              <a:rPr lang="es-EC" sz="60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j-lt"/>
              </a:rPr>
              <a:t>¡ALELUYA!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E149FF-F941-AF2B-B063-5C4BC3E6561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3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Abadi" panose="020B0604020104020204" pitchFamily="34" charset="0"/>
              </a:rPr>
              <a:t>SEMANA SANTA – </a:t>
            </a:r>
            <a:r>
              <a:rPr lang="es-E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 panose="020B0604020104020204" pitchFamily="34" charset="0"/>
              </a:rPr>
              <a:t>DOMINGO DE RESURRECCION</a:t>
            </a:r>
            <a:endParaRPr lang="en-U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8" name="Picture 2" descr="Ilustración Del Resucitado Jesús Ilustraciones Svg, Vectoriales, Clip Art  Vectorizado Libre De Derechos. Image 18658969.">
            <a:extLst>
              <a:ext uri="{FF2B5EF4-FFF2-40B4-BE49-F238E27FC236}">
                <a16:creationId xmlns:a16="http://schemas.microsoft.com/office/drawing/2014/main" id="{B4C3FE19-EFFB-8F5F-3C6A-15955EBC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87" y="1172654"/>
            <a:ext cx="4165827" cy="5546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11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1CF88C9-C106-47A1-8FCC-9F7FEE6F98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B462F-6F90-4F31-BC81-F684B5C38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8247" y="368286"/>
            <a:ext cx="3852041" cy="1834056"/>
          </a:xfrm>
        </p:spPr>
        <p:txBody>
          <a:bodyPr>
            <a:normAutofit/>
          </a:bodyPr>
          <a:lstStyle/>
          <a:p>
            <a:r>
              <a:rPr lang="en-US" sz="7200" b="1" dirty="0" err="1">
                <a:cs typeface="Calibri Light"/>
              </a:rPr>
              <a:t>Reflexi</a:t>
            </a:r>
            <a:r>
              <a:rPr lang="en-US" sz="7200" b="1" dirty="0" err="1">
                <a:ea typeface="+mj-lt"/>
                <a:cs typeface="+mj-lt"/>
              </a:rPr>
              <a:t>ó</a:t>
            </a:r>
            <a:r>
              <a:rPr lang="en-US" sz="7200" b="1" dirty="0" err="1">
                <a:cs typeface="Calibri Light"/>
              </a:rPr>
              <a:t>n</a:t>
            </a:r>
            <a:endParaRPr lang="en-US" sz="7200" b="1" dirty="0" err="1">
              <a:ea typeface="+mj-lt"/>
              <a:cs typeface="+mj-lt"/>
            </a:endParaRPr>
          </a:p>
          <a:p>
            <a:endParaRPr lang="en-US" sz="4000" dirty="0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77184-76C8-4968-BE7E-DCDFA4126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760000" flipV="1">
            <a:off x="10640513" y="7138939"/>
            <a:ext cx="446521" cy="52116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cs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238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95478-50E5-415A-A46E-522581F88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-25621"/>
            <a:ext cx="11826240" cy="7737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100" b="1" dirty="0">
                <a:solidFill>
                  <a:srgbClr val="00B050"/>
                </a:solidFill>
                <a:latin typeface="Abadi" panose="020B0604020104020204" pitchFamily="34" charset="0"/>
              </a:rPr>
              <a:t>El Domingo de Ramos celebramos la entrada de </a:t>
            </a:r>
            <a:r>
              <a:rPr lang="es-ES" sz="3100" b="1" dirty="0">
                <a:solidFill>
                  <a:srgbClr val="00B050"/>
                </a:solidFill>
                <a:latin typeface="Abadi" panose="020B0604020104020204" pitchFamily="34" charset="0"/>
                <a:ea typeface="+mj-lt"/>
                <a:cs typeface="+mj-lt"/>
              </a:rPr>
              <a:t>Jesús en</a:t>
            </a:r>
            <a:r>
              <a:rPr lang="es-ES" sz="3100" b="1" dirty="0">
                <a:solidFill>
                  <a:srgbClr val="00B050"/>
                </a:solidFill>
                <a:latin typeface="Abadi" panose="020B0604020104020204" pitchFamily="34" charset="0"/>
              </a:rPr>
              <a:t> Jerusalén.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2F3F-0435-4370-B145-5439890F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59" y="928468"/>
            <a:ext cx="5730241" cy="57747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s-EC" sz="600" dirty="0">
              <a:latin typeface="+mj-lt"/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C" sz="2000" b="1" dirty="0">
                <a:latin typeface="Abadi" panose="020B0604020104020204" pitchFamily="34" charset="0"/>
              </a:rPr>
              <a:t>Jesús entraba a Jerusalén a celebrar la Pascua Judía, y a cumplir su misión de sufrir y morir en la cruz para el perdón de nuestros pecados.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C" sz="2000" b="1" dirty="0">
                <a:solidFill>
                  <a:srgbClr val="00B050"/>
                </a:solidFill>
                <a:latin typeface="Abadi" panose="020B0604020104020204" pitchFamily="34" charset="0"/>
              </a:rPr>
              <a:t>¿Qué celebran en la Pascua Judía?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C" sz="2000" b="1" dirty="0">
                <a:latin typeface="Abadi" panose="020B0604020104020204" pitchFamily="34" charset="0"/>
              </a:rPr>
              <a:t>Celebran cuando Dios liberó a los Israelitas de la esclavitud en Egipto.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s-EC" sz="600" b="1" dirty="0">
              <a:latin typeface="Abadi" panose="020B0604020104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C" sz="2000" b="1" dirty="0">
                <a:solidFill>
                  <a:srgbClr val="00B050"/>
                </a:solidFill>
                <a:latin typeface="Abadi" panose="020B0604020104020204" pitchFamily="34" charset="0"/>
              </a:rPr>
              <a:t>¿Cómo sabía Jesús que había un burrito esperándolo y que su dueño se lo iba a prestar?</a:t>
            </a:r>
            <a:r>
              <a:rPr lang="es-EC" sz="2000" dirty="0">
                <a:solidFill>
                  <a:srgbClr val="00B050"/>
                </a:solidFill>
                <a:latin typeface="Abadi" panose="020B0604020104020204" pitchFamily="34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s-EC" sz="600" dirty="0">
              <a:latin typeface="Abadi" panose="020B0604020104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C" sz="2000" b="1" dirty="0">
                <a:latin typeface="Abadi" panose="020B0604020104020204" pitchFamily="34" charset="0"/>
              </a:rPr>
              <a:t>Él es Dios y lo sabe todo.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C" sz="2000" b="1" dirty="0">
                <a:solidFill>
                  <a:srgbClr val="00B050"/>
                </a:solidFill>
                <a:latin typeface="Abadi" panose="020B0604020104020204" pitchFamily="34" charset="0"/>
              </a:rPr>
              <a:t>¿Por qué entró Jesús, en un burrito? 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C" sz="2000" b="1" dirty="0">
                <a:latin typeface="Abadi" panose="020B0604020104020204" pitchFamily="34" charset="0"/>
              </a:rPr>
              <a:t>Este animal era usado como el símbolo de la paz, de la mansedumbre, de la humildad.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C" sz="2000" b="1" dirty="0">
                <a:latin typeface="Abadi" panose="020B0604020104020204" pitchFamily="34" charset="0"/>
              </a:rPr>
              <a:t>¡Jesús nos enseña a ser humildes! </a:t>
            </a:r>
          </a:p>
        </p:txBody>
      </p:sp>
      <p:sp>
        <p:nvSpPr>
          <p:cNvPr id="1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795891-7381-30B5-2BAB-65EB18A3DE2E}"/>
              </a:ext>
            </a:extLst>
          </p:cNvPr>
          <p:cNvSpPr txBox="1"/>
          <p:nvPr/>
        </p:nvSpPr>
        <p:spPr>
          <a:xfrm>
            <a:off x="6643451" y="1474568"/>
            <a:ext cx="546100" cy="773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1CE3C93-32E6-47CA-AAB5-6BED907080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136" r="29110" b="-1"/>
          <a:stretch/>
        </p:blipFill>
        <p:spPr>
          <a:xfrm>
            <a:off x="6317072" y="541606"/>
            <a:ext cx="5874928" cy="6342015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9222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F88852-5BE9-40BA-BB2A-8F533C8567DC}"/>
              </a:ext>
            </a:extLst>
          </p:cNvPr>
          <p:cNvSpPr txBox="1"/>
          <p:nvPr/>
        </p:nvSpPr>
        <p:spPr>
          <a:xfrm>
            <a:off x="551744" y="400959"/>
            <a:ext cx="7025157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C" sz="2000" b="1" dirty="0">
                <a:solidFill>
                  <a:srgbClr val="00B050"/>
                </a:solidFill>
                <a:latin typeface="Abadi" panose="020B0604020104020204" pitchFamily="34" charset="0"/>
              </a:rPr>
              <a:t>¿Como lo recibieron en Jerusalén? </a:t>
            </a:r>
          </a:p>
          <a:p>
            <a:endParaRPr lang="es-EC" sz="600" b="1" dirty="0">
              <a:latin typeface="+mj-lt"/>
              <a:cs typeface="Arial"/>
            </a:endParaRPr>
          </a:p>
          <a:p>
            <a:r>
              <a:rPr lang="es-EC" sz="2000" b="1" dirty="0">
                <a:latin typeface="Abadi" panose="020B0604020104020204" pitchFamily="34" charset="0"/>
              </a:rPr>
              <a:t>Tapizaban el camino con sus mantos y lo saludaban con ramas de palmas, alabándolo como rey por todos los milagros que habían visto.</a:t>
            </a:r>
          </a:p>
          <a:p>
            <a:endParaRPr lang="es-EC" sz="600" dirty="0">
              <a:solidFill>
                <a:srgbClr val="FF0000"/>
              </a:solidFill>
              <a:latin typeface="+mj-lt"/>
              <a:cs typeface="Arial"/>
            </a:endParaRPr>
          </a:p>
          <a:p>
            <a:r>
              <a:rPr lang="es-EC" sz="2000" b="1" dirty="0">
                <a:solidFill>
                  <a:srgbClr val="00B050"/>
                </a:solidFill>
                <a:latin typeface="Abadi" panose="020B0604020104020204" pitchFamily="34" charset="0"/>
              </a:rPr>
              <a:t>¿Que gritaban? </a:t>
            </a:r>
          </a:p>
          <a:p>
            <a:endParaRPr lang="es-EC" sz="600" dirty="0">
              <a:latin typeface="+mj-lt"/>
              <a:cs typeface="Arial"/>
            </a:endParaRPr>
          </a:p>
          <a:p>
            <a:r>
              <a:rPr lang="es-EC" sz="2000" b="1" dirty="0">
                <a:latin typeface="Abadi" panose="020B0604020104020204" pitchFamily="34" charset="0"/>
              </a:rPr>
              <a:t>"¡Bendito el rey que viene en nombre del Señor!  </a:t>
            </a:r>
          </a:p>
          <a:p>
            <a:r>
              <a:rPr lang="es-EC" sz="2000" b="1" dirty="0">
                <a:latin typeface="Abadi" panose="020B0604020104020204" pitchFamily="34" charset="0"/>
              </a:rPr>
              <a:t>¡Paz en el cielo y gloria en las alturas!" </a:t>
            </a:r>
          </a:p>
        </p:txBody>
      </p: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C8E5DD4-1417-4FAF-A150-5078C2DB7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64" y="3337724"/>
            <a:ext cx="6420453" cy="3267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1A0313-91DE-4ADA-A648-C0D9B22D44FC}"/>
              </a:ext>
            </a:extLst>
          </p:cNvPr>
          <p:cNvSpPr txBox="1"/>
          <p:nvPr/>
        </p:nvSpPr>
        <p:spPr>
          <a:xfrm>
            <a:off x="7937962" y="4204302"/>
            <a:ext cx="37757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B050"/>
                </a:solidFill>
                <a:latin typeface="Abadi" panose="020B0604020104020204" pitchFamily="34" charset="0"/>
              </a:rPr>
              <a:t>¿Por qué los fariseos quieren que callen a la gente? </a:t>
            </a:r>
          </a:p>
          <a:p>
            <a:endParaRPr lang="es-ES" sz="1000" dirty="0">
              <a:solidFill>
                <a:srgbClr val="333333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b="1" dirty="0">
                <a:latin typeface="Abadi" panose="020B0604020104020204" pitchFamily="34" charset="0"/>
              </a:rPr>
              <a:t>La genta está alabando la venida del Mesías; el rey que viene en nombre del Señor. Pero los fariseos no aceptaban a Jesús como el Mesías.</a:t>
            </a:r>
            <a:endParaRPr lang="en-US" sz="2000" b="1" dirty="0">
              <a:latin typeface="Abadi" panose="020B0604020104020204" pitchFamily="34" charset="0"/>
            </a:endParaRPr>
          </a:p>
        </p:txBody>
      </p:sp>
      <p:pic>
        <p:nvPicPr>
          <p:cNvPr id="4098" name="Picture 2" descr="Domingo de Ramos entrada triunfal de Jesús en Jerusalén - My Little House">
            <a:extLst>
              <a:ext uri="{FF2B5EF4-FFF2-40B4-BE49-F238E27FC236}">
                <a16:creationId xmlns:a16="http://schemas.microsoft.com/office/drawing/2014/main" id="{A5D17105-A122-DF4B-DD2F-04B31A47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606" y="253041"/>
            <a:ext cx="3458650" cy="37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39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C8CA333-0AF1-4A3A-A789-20FAAEB103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4435" y="162076"/>
            <a:ext cx="3402107" cy="3266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E2E62-A79F-450D-BF51-7BF3AAC5C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4765" y="194915"/>
            <a:ext cx="6927097" cy="37564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rgbClr val="00B050"/>
                </a:solidFill>
                <a:latin typeface="Abadi" panose="020B0604020104020204" pitchFamily="34" charset="0"/>
                <a:ea typeface="Calibri Light"/>
                <a:cs typeface="Calibri Light"/>
              </a:rPr>
              <a:t>¿Que significa Hosana? </a:t>
            </a:r>
          </a:p>
          <a:p>
            <a:pPr marL="0" indent="0">
              <a:buNone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 Light"/>
                <a:cs typeface="Calibri Light"/>
              </a:rPr>
              <a:t>O sálvanos. </a:t>
            </a: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latin typeface="Abadi" panose="020B0604020104020204" pitchFamily="34" charset="0"/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es-ES" sz="2400" b="1" dirty="0">
                <a:solidFill>
                  <a:srgbClr val="00B050"/>
                </a:solidFill>
                <a:latin typeface="Abadi" panose="020B0604020104020204" pitchFamily="34" charset="0"/>
                <a:ea typeface="Calibri Light"/>
                <a:cs typeface="Calibri Light"/>
              </a:rPr>
              <a:t>¿Por qué le dicen Hijo de David? </a:t>
            </a:r>
          </a:p>
          <a:p>
            <a:pPr marL="0" indent="0">
              <a:buNone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 Light"/>
                <a:cs typeface="Calibri Light"/>
              </a:rPr>
              <a:t>Las escrituras dicen que el Salvador iba ser descendiente del rey David. </a:t>
            </a:r>
          </a:p>
          <a:p>
            <a:pPr marL="0" indent="0">
              <a:buNone/>
            </a:pPr>
            <a:r>
              <a:rPr lang="es-ES" sz="2400" b="1" dirty="0">
                <a:solidFill>
                  <a:srgbClr val="FF0000"/>
                </a:solidFill>
                <a:latin typeface="Abadi" panose="020B0604020104020204" pitchFamily="34" charset="0"/>
                <a:ea typeface="Calibri Light"/>
                <a:cs typeface="Calibri Light"/>
              </a:rPr>
              <a:t>¡Jesús es nuestro Salvador! </a:t>
            </a:r>
          </a:p>
        </p:txBody>
      </p:sp>
      <p:pic>
        <p:nvPicPr>
          <p:cNvPr id="1026" name="Picture 2" descr="Jesus is Crucified – Mission Bible Class">
            <a:extLst>
              <a:ext uri="{FF2B5EF4-FFF2-40B4-BE49-F238E27FC236}">
                <a16:creationId xmlns:a16="http://schemas.microsoft.com/office/drawing/2014/main" id="{4E5307EA-164D-98D4-BEFC-00A9B3F28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3" y="3951397"/>
            <a:ext cx="3659369" cy="274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8DC67B-9DEE-08E8-7BE0-C71AA5132380}"/>
              </a:ext>
            </a:extLst>
          </p:cNvPr>
          <p:cNvSpPr txBox="1"/>
          <p:nvPr/>
        </p:nvSpPr>
        <p:spPr>
          <a:xfrm>
            <a:off x="4168588" y="3603935"/>
            <a:ext cx="8023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b="1" dirty="0">
                <a:solidFill>
                  <a:srgbClr val="00B050"/>
                </a:solidFill>
                <a:latin typeface="Abadi" panose="020B0604020104020204" pitchFamily="34" charset="0"/>
                <a:cs typeface="Calibri Light"/>
              </a:rPr>
              <a:t>¿</a:t>
            </a:r>
            <a:r>
              <a:rPr lang="es-ES" sz="2400" b="1" dirty="0">
                <a:solidFill>
                  <a:srgbClr val="00B050"/>
                </a:solidFill>
                <a:latin typeface="Abadi" panose="020B0604020104020204" pitchFamily="34" charset="0"/>
                <a:cs typeface="Calibri Light"/>
              </a:rPr>
              <a:t>Por qué Jesús no se defendió fuertemente a Poncio Pilato? </a:t>
            </a:r>
            <a:endParaRPr lang="en-US" sz="2400" b="1" dirty="0">
              <a:solidFill>
                <a:srgbClr val="00B050"/>
              </a:solidFill>
              <a:latin typeface="Abadi" panose="020B0604020104020204" pitchFamily="34" charset="0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7D49A6-15F4-9E6F-AF42-881A77E3472E}"/>
              </a:ext>
            </a:extLst>
          </p:cNvPr>
          <p:cNvSpPr txBox="1"/>
          <p:nvPr/>
        </p:nvSpPr>
        <p:spPr>
          <a:xfrm>
            <a:off x="4141694" y="4179802"/>
            <a:ext cx="805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Calibri Light"/>
              </a:rPr>
              <a:t>Sabía que sufrir y morir en la cruz era su misión y la voluntad de Dios. Él siempre quería hacer la voluntad de Dios.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D4C81-8C13-4FC1-BAB6-0595BEBC362B}"/>
              </a:ext>
            </a:extLst>
          </p:cNvPr>
          <p:cNvSpPr txBox="1"/>
          <p:nvPr/>
        </p:nvSpPr>
        <p:spPr>
          <a:xfrm>
            <a:off x="4141694" y="5125001"/>
            <a:ext cx="805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  <a:latin typeface="Abadi" panose="020B0604020104020204" pitchFamily="34" charset="0"/>
                <a:cs typeface="Calibri Light"/>
              </a:rPr>
              <a:t>¿Por qué se le viró el pueblo y pidieron su crucifixión? </a:t>
            </a:r>
            <a:endParaRPr lang="en-US" sz="2400" b="1" dirty="0">
              <a:solidFill>
                <a:srgbClr val="00B050"/>
              </a:solidFill>
              <a:latin typeface="Abadi" panose="020B0604020104020204" pitchFamily="34" charset="0"/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86E0DF-A6F4-54EB-4489-20BBC3205FA1}"/>
              </a:ext>
            </a:extLst>
          </p:cNvPr>
          <p:cNvSpPr txBox="1"/>
          <p:nvPr/>
        </p:nvSpPr>
        <p:spPr>
          <a:xfrm>
            <a:off x="4141694" y="5700868"/>
            <a:ext cx="805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Calibri Light"/>
              </a:rPr>
              <a:t>Los fariseos los convencieron de que Él no era Dios y que blasfemaba el nombre de Dios.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7108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FC71ACB-20A6-A6AB-A988-9B5D62A92B3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7818719"/>
              </p:ext>
            </p:extLst>
          </p:nvPr>
        </p:nvGraphicFramePr>
        <p:xfrm>
          <a:off x="584981" y="1042508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53483C-5732-486E-9093-11126FDD52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946697" y="3292073"/>
            <a:ext cx="3533734" cy="2998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4FCD8B6-3875-46BF-ADAE-22B9CCE325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7757" y="244922"/>
            <a:ext cx="3691614" cy="2861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756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719449-2593-4D96-AE19-A78E041B3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F7613-B954-465E-9F78-F8E3A4D47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3994606" cy="2039568"/>
          </a:xfrm>
        </p:spPr>
        <p:txBody>
          <a:bodyPr anchor="b">
            <a:normAutofit/>
          </a:bodyPr>
          <a:lstStyle/>
          <a:p>
            <a:pPr algn="l"/>
            <a:r>
              <a:rPr lang="en-US" sz="8000" b="1" dirty="0" err="1">
                <a:solidFill>
                  <a:srgbClr val="FF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 Light"/>
                <a:cs typeface="Calibri Light"/>
              </a:rPr>
              <a:t>Actividad</a:t>
            </a:r>
            <a:endParaRPr lang="en-US" sz="8000" b="1" dirty="0">
              <a:solidFill>
                <a:srgbClr val="FF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Calibri Light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50855-9420-4BDB-B525-96EE52BD1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9840000" flipH="1" flipV="1">
            <a:off x="892105" y="9204984"/>
            <a:ext cx="649281" cy="617784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29348-916B-B687-6A6F-658DB0A93D41}"/>
              </a:ext>
            </a:extLst>
          </p:cNvPr>
          <p:cNvSpPr txBox="1"/>
          <p:nvPr/>
        </p:nvSpPr>
        <p:spPr>
          <a:xfrm>
            <a:off x="304800" y="457200"/>
            <a:ext cx="1447800" cy="665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19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32EE-C59E-4B31-BAB6-F078EB1A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795" y="433229"/>
            <a:ext cx="5430403" cy="4098430"/>
          </a:xfrm>
        </p:spPr>
        <p:txBody>
          <a:bodyPr>
            <a:normAutofit/>
          </a:bodyPr>
          <a:lstStyle/>
          <a:p>
            <a:pPr algn="ctr"/>
            <a:r>
              <a:rPr lang="es-EC" sz="3600" dirty="0">
                <a:solidFill>
                  <a:srgbClr val="FF0000"/>
                </a:solidFill>
                <a:latin typeface="Abadi" panose="020B0604020104020204" pitchFamily="34" charset="0"/>
              </a:rPr>
              <a:t>La Semana Santa </a:t>
            </a:r>
            <a:br>
              <a:rPr lang="es-EC" sz="3600" dirty="0">
                <a:solidFill>
                  <a:srgbClr val="FF0000"/>
                </a:solidFill>
                <a:latin typeface="Abadi" panose="020B0604020104020204" pitchFamily="34" charset="0"/>
              </a:rPr>
            </a:br>
            <a:r>
              <a:rPr lang="es-EC" sz="3600" dirty="0">
                <a:latin typeface="Abadi" panose="020B0604020104020204" pitchFamily="34" charset="0"/>
              </a:rPr>
              <a:t>comienza con el </a:t>
            </a:r>
            <a:br>
              <a:rPr lang="es-EC" sz="3600" dirty="0">
                <a:latin typeface="Abadi" panose="020B0604020104020204" pitchFamily="34" charset="0"/>
              </a:rPr>
            </a:br>
            <a:r>
              <a:rPr lang="es-EC" sz="3600" dirty="0">
                <a:latin typeface="Abadi" panose="020B0604020104020204" pitchFamily="34" charset="0"/>
              </a:rPr>
              <a:t>Domingo de Ramos</a:t>
            </a:r>
            <a:br>
              <a:rPr lang="es-EC" sz="3600" dirty="0">
                <a:latin typeface="Abadi" panose="020B0604020104020204" pitchFamily="34" charset="0"/>
              </a:rPr>
            </a:br>
            <a:r>
              <a:rPr lang="es-EC" sz="3600" dirty="0">
                <a:latin typeface="Abadi" panose="020B0604020104020204" pitchFamily="34" charset="0"/>
              </a:rPr>
              <a:t> y termina el siguiente domingo cuando comienza la Pascua.</a:t>
            </a:r>
            <a:endParaRPr lang="es-EC" sz="60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E066F-55DA-4BDF-ACDD-53A542747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1" y="622530"/>
            <a:ext cx="5430403" cy="561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A4F576-2B11-46FB-BB1F-FD6A8386B65B}"/>
              </a:ext>
            </a:extLst>
          </p:cNvPr>
          <p:cNvCxnSpPr>
            <a:cxnSpLocks/>
          </p:cNvCxnSpPr>
          <p:nvPr/>
        </p:nvCxnSpPr>
        <p:spPr>
          <a:xfrm flipH="1" flipV="1">
            <a:off x="5116087" y="5178425"/>
            <a:ext cx="902679" cy="2813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921A403-6D84-4D0B-BFD5-9F062196A88D}"/>
              </a:ext>
            </a:extLst>
          </p:cNvPr>
          <p:cNvCxnSpPr>
            <a:cxnSpLocks/>
          </p:cNvCxnSpPr>
          <p:nvPr/>
        </p:nvCxnSpPr>
        <p:spPr>
          <a:xfrm flipH="1" flipV="1">
            <a:off x="3204952" y="6094792"/>
            <a:ext cx="902679" cy="28135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063173B-0A8B-E301-BB3E-245413785A1E}"/>
              </a:ext>
            </a:extLst>
          </p:cNvPr>
          <p:cNvSpPr txBox="1"/>
          <p:nvPr/>
        </p:nvSpPr>
        <p:spPr>
          <a:xfrm>
            <a:off x="6018766" y="4531659"/>
            <a:ext cx="6128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badi" panose="020B0604020104020204" pitchFamily="34" charset="0"/>
              </a:rPr>
              <a:t>¡JESUS RESUCITA!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04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24BC46-2EF2-4CB6-AED3-F8F9F3A99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0" y="379828"/>
            <a:ext cx="11966567" cy="6147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2E2BF0-4E6E-4F2B-A3CA-C5E50AD2843E}"/>
              </a:ext>
            </a:extLst>
          </p:cNvPr>
          <p:cNvSpPr txBox="1"/>
          <p:nvPr/>
        </p:nvSpPr>
        <p:spPr>
          <a:xfrm>
            <a:off x="478302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54F79-A1E8-470A-9DD9-D598F6508AD6}"/>
              </a:ext>
            </a:extLst>
          </p:cNvPr>
          <p:cNvSpPr txBox="1"/>
          <p:nvPr/>
        </p:nvSpPr>
        <p:spPr>
          <a:xfrm>
            <a:off x="1120377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A29967-F09F-4947-B42B-D59DF4DDB445}"/>
              </a:ext>
            </a:extLst>
          </p:cNvPr>
          <p:cNvSpPr txBox="1"/>
          <p:nvPr/>
        </p:nvSpPr>
        <p:spPr>
          <a:xfrm>
            <a:off x="1762452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B75703-A660-4584-91D6-1C99CE2F0975}"/>
              </a:ext>
            </a:extLst>
          </p:cNvPr>
          <p:cNvSpPr txBox="1"/>
          <p:nvPr/>
        </p:nvSpPr>
        <p:spPr>
          <a:xfrm>
            <a:off x="2404527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F81B3-DEB2-4F39-9020-8F62FD058073}"/>
              </a:ext>
            </a:extLst>
          </p:cNvPr>
          <p:cNvSpPr txBox="1"/>
          <p:nvPr/>
        </p:nvSpPr>
        <p:spPr>
          <a:xfrm>
            <a:off x="3046602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D6480-8385-4521-BDA0-DE47232033B2}"/>
              </a:ext>
            </a:extLst>
          </p:cNvPr>
          <p:cNvSpPr txBox="1"/>
          <p:nvPr/>
        </p:nvSpPr>
        <p:spPr>
          <a:xfrm>
            <a:off x="3688677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16D0C-6A28-41D3-918A-530D56B096B4}"/>
              </a:ext>
            </a:extLst>
          </p:cNvPr>
          <p:cNvSpPr txBox="1"/>
          <p:nvPr/>
        </p:nvSpPr>
        <p:spPr>
          <a:xfrm>
            <a:off x="4367917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D62774-2E27-4742-8694-F8AE5E62D04D}"/>
              </a:ext>
            </a:extLst>
          </p:cNvPr>
          <p:cNvSpPr txBox="1"/>
          <p:nvPr/>
        </p:nvSpPr>
        <p:spPr>
          <a:xfrm>
            <a:off x="5047157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48EDF9-6816-4FDE-A6C0-8E27BADA2BED}"/>
              </a:ext>
            </a:extLst>
          </p:cNvPr>
          <p:cNvSpPr txBox="1"/>
          <p:nvPr/>
        </p:nvSpPr>
        <p:spPr>
          <a:xfrm>
            <a:off x="5712329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B37491-3531-4310-9635-96C7009B4315}"/>
              </a:ext>
            </a:extLst>
          </p:cNvPr>
          <p:cNvSpPr txBox="1"/>
          <p:nvPr/>
        </p:nvSpPr>
        <p:spPr>
          <a:xfrm>
            <a:off x="6368471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66533D-D0DF-43FC-9248-01AC75A1C10C}"/>
              </a:ext>
            </a:extLst>
          </p:cNvPr>
          <p:cNvSpPr txBox="1"/>
          <p:nvPr/>
        </p:nvSpPr>
        <p:spPr>
          <a:xfrm>
            <a:off x="6954275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F925C7-D3A6-4FEE-9226-782514B864E7}"/>
              </a:ext>
            </a:extLst>
          </p:cNvPr>
          <p:cNvSpPr txBox="1"/>
          <p:nvPr/>
        </p:nvSpPr>
        <p:spPr>
          <a:xfrm>
            <a:off x="7659264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471AE5-045C-4A3F-A06E-A69BC583D347}"/>
              </a:ext>
            </a:extLst>
          </p:cNvPr>
          <p:cNvSpPr txBox="1"/>
          <p:nvPr/>
        </p:nvSpPr>
        <p:spPr>
          <a:xfrm>
            <a:off x="8299558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A5CD24-3A88-4AAA-867A-037256414E67}"/>
              </a:ext>
            </a:extLst>
          </p:cNvPr>
          <p:cNvSpPr txBox="1"/>
          <p:nvPr/>
        </p:nvSpPr>
        <p:spPr>
          <a:xfrm>
            <a:off x="8988851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9AFE1B-E69E-47C8-B1A7-8CFD1A341515}"/>
              </a:ext>
            </a:extLst>
          </p:cNvPr>
          <p:cNvSpPr txBox="1"/>
          <p:nvPr/>
        </p:nvSpPr>
        <p:spPr>
          <a:xfrm>
            <a:off x="9678144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52BE57-014F-4D6B-8FB9-9BFC91FB4863}"/>
              </a:ext>
            </a:extLst>
          </p:cNvPr>
          <p:cNvSpPr txBox="1"/>
          <p:nvPr/>
        </p:nvSpPr>
        <p:spPr>
          <a:xfrm>
            <a:off x="10318438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1618C3-566E-4C0A-BAA6-740CBF021FB2}"/>
              </a:ext>
            </a:extLst>
          </p:cNvPr>
          <p:cNvSpPr txBox="1"/>
          <p:nvPr/>
        </p:nvSpPr>
        <p:spPr>
          <a:xfrm>
            <a:off x="10958732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B3AF8B-E1F4-41DA-A278-A262CB02C763}"/>
              </a:ext>
            </a:extLst>
          </p:cNvPr>
          <p:cNvSpPr txBox="1"/>
          <p:nvPr/>
        </p:nvSpPr>
        <p:spPr>
          <a:xfrm>
            <a:off x="10030265" y="5753686"/>
            <a:ext cx="1491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JUDIA</a:t>
            </a:r>
          </a:p>
        </p:txBody>
      </p:sp>
    </p:spTree>
    <p:extLst>
      <p:ext uri="{BB962C8B-B14F-4D97-AF65-F5344CB8AC3E}">
        <p14:creationId xmlns:p14="http://schemas.microsoft.com/office/powerpoint/2010/main" val="1166893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ctividades sobre la muerte y resurreccion de jesus para niños - Buscar con  Google | Estudios bíblicos para niños, Catequesis, Biblia para niños">
            <a:extLst>
              <a:ext uri="{FF2B5EF4-FFF2-40B4-BE49-F238E27FC236}">
                <a16:creationId xmlns:a16="http://schemas.microsoft.com/office/drawing/2014/main" id="{D3E1C671-D9B7-D8B0-0440-F2E6EF8F7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36" y="0"/>
            <a:ext cx="72142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0B17C2-3DDB-D8C0-4735-FBCCD190CA48}"/>
              </a:ext>
            </a:extLst>
          </p:cNvPr>
          <p:cNvSpPr txBox="1"/>
          <p:nvPr/>
        </p:nvSpPr>
        <p:spPr>
          <a:xfrm>
            <a:off x="5219113" y="1255756"/>
            <a:ext cx="340045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PA" sz="1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“Vayan al pueblo que ven allí enfrente; al entrar, encontrarán amarrada una burra y un burrito con ella; desátenlos y tráiganmelos. Si alguien les pregunta algo, díganle que el Señor los necesita y enseguida los devolverá”.</a:t>
            </a:r>
            <a:endParaRPr lang="en-US" sz="13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E02235-CFDD-1D50-C288-13747E0FB435}"/>
              </a:ext>
            </a:extLst>
          </p:cNvPr>
          <p:cNvSpPr txBox="1"/>
          <p:nvPr/>
        </p:nvSpPr>
        <p:spPr>
          <a:xfrm>
            <a:off x="2368935" y="3604119"/>
            <a:ext cx="612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4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“¡Hosanna! ¡Viva el Hijo de David! ¡Bendito el que viene en nombre del Señor! ¡Hosanna en el cielo!</a:t>
            </a:r>
            <a:endParaRPr lang="en-US" sz="1400" dirty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52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bujos para colorear: Domingo de Ramos imprimible, gratis, para los niños  y los adultos">
            <a:extLst>
              <a:ext uri="{FF2B5EF4-FFF2-40B4-BE49-F238E27FC236}">
                <a16:creationId xmlns:a16="http://schemas.microsoft.com/office/drawing/2014/main" id="{F358748E-0D9F-C150-DB9B-DD3D8FC00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40" y="-60589"/>
            <a:ext cx="6870123" cy="691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0B267C-6933-4D72-3FB2-EAE7E55783E3}"/>
              </a:ext>
            </a:extLst>
          </p:cNvPr>
          <p:cNvSpPr txBox="1"/>
          <p:nvPr/>
        </p:nvSpPr>
        <p:spPr>
          <a:xfrm>
            <a:off x="2686929" y="6334780"/>
            <a:ext cx="686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PA" sz="1400" b="1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¡Hosanna! ¡Viva el Hijo de David! ¡Bendito el que viene en nombre del Señor!</a:t>
            </a:r>
            <a:endParaRPr lang="en-US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PA" sz="1400" b="1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¡Hosanna en el cielo!</a:t>
            </a:r>
            <a:endParaRPr lang="en-US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99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F8D3-DE69-44B2-995C-BE61B432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407963"/>
            <a:ext cx="6744286" cy="599283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ES" sz="4000" b="1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Oración</a:t>
            </a:r>
            <a:br>
              <a:rPr lang="es-ES" sz="4000" b="1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US" sz="4000" b="1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</a:br>
            <a:r>
              <a:rPr lang="es-ES" sz="3200" b="1" dirty="0">
                <a:solidFill>
                  <a:srgbClr val="0070C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¡Señor, gracias por amarme tanto! Siendo rey del universo, te humillaste hasta morir en una cruz por mí. Ayúdame a honrarte siempre como rey de mi corazón y del mundo. Que mis palabras y acciones siempre te den gloria. </a:t>
            </a:r>
            <a:br>
              <a:rPr lang="en-US" sz="3200" b="1" dirty="0">
                <a:solidFill>
                  <a:srgbClr val="0070C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br>
              <a:rPr lang="es-ES" sz="3200" b="1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b="1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</a:t>
            </a:r>
            <a:br>
              <a:rPr lang="en-US" sz="3200" b="1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</a:br>
            <a:endParaRPr lang="en-US" sz="3200" b="1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pic>
        <p:nvPicPr>
          <p:cNvPr id="3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A285806-D6B0-4CAC-B075-925D84373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403" y="1366134"/>
            <a:ext cx="4658548" cy="361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6828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C6E0B-D0C4-4AE8-8FB8-B55852A1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49275"/>
          </a:xfrm>
        </p:spPr>
        <p:txBody>
          <a:bodyPr/>
          <a:lstStyle/>
          <a:p>
            <a:r>
              <a:rPr lang="es-ES" sz="18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Hosana, Hosana, Rock, B </a:t>
            </a:r>
            <a:r>
              <a:rPr lang="es-ES" sz="180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Rodz</a:t>
            </a:r>
            <a:r>
              <a:rPr lang="es-ES" sz="18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800" u="sng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https://youtu.be/oZ4-WrQ2594</a:t>
            </a:r>
            <a:r>
              <a:rPr lang="es-ES" sz="18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(3-6 años)</a:t>
            </a:r>
            <a:endParaRPr lang="en-US" dirty="0"/>
          </a:p>
        </p:txBody>
      </p:sp>
      <p:pic>
        <p:nvPicPr>
          <p:cNvPr id="3" name="Online Media 2" title="02 Hosanna Hosanna Rock">
            <a:hlinkClick r:id="" action="ppaction://media"/>
            <a:extLst>
              <a:ext uri="{FF2B5EF4-FFF2-40B4-BE49-F238E27FC236}">
                <a16:creationId xmlns:a16="http://schemas.microsoft.com/office/drawing/2014/main" id="{B5CEAF41-1901-4648-9A45-422EE2E1F1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5060" y="573893"/>
            <a:ext cx="11341879" cy="60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15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B266FC-6BE7-1C80-AC9C-4B5349E74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28" y="729258"/>
            <a:ext cx="8709163" cy="46456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6F04B8-1F8E-478B-4CF6-CA33E3460A27}"/>
              </a:ext>
            </a:extLst>
          </p:cNvPr>
          <p:cNvSpPr txBox="1"/>
          <p:nvPr/>
        </p:nvSpPr>
        <p:spPr>
          <a:xfrm rot="20688855">
            <a:off x="968188" y="5688106"/>
            <a:ext cx="2460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JUEVES SANTO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F9943-15F7-2D44-1A8A-7B58A4D598C8}"/>
              </a:ext>
            </a:extLst>
          </p:cNvPr>
          <p:cNvSpPr txBox="1"/>
          <p:nvPr/>
        </p:nvSpPr>
        <p:spPr>
          <a:xfrm>
            <a:off x="4539604" y="5997716"/>
            <a:ext cx="2634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badi" panose="020B0604020104020204" pitchFamily="34" charset="0"/>
              </a:rPr>
              <a:t>VIERNES SANTO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80B0BD-4D8F-9313-D36E-884950A75021}"/>
              </a:ext>
            </a:extLst>
          </p:cNvPr>
          <p:cNvSpPr txBox="1"/>
          <p:nvPr/>
        </p:nvSpPr>
        <p:spPr>
          <a:xfrm rot="988723">
            <a:off x="7795531" y="5590679"/>
            <a:ext cx="2579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badi" panose="020B0604020104020204" pitchFamily="34" charset="0"/>
              </a:rPr>
              <a:t>DOMINGO DE RESURRECCION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899D41-01D0-569F-4787-E8695E975EA7}"/>
              </a:ext>
            </a:extLst>
          </p:cNvPr>
          <p:cNvSpPr txBox="1"/>
          <p:nvPr/>
        </p:nvSpPr>
        <p:spPr>
          <a:xfrm>
            <a:off x="4350531" y="52150"/>
            <a:ext cx="282388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C00000"/>
                </a:solidFill>
              </a:rPr>
              <a:t>INCLUYE EL…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1016A0-8C26-7E7C-EABC-F88728C6F7EB}"/>
              </a:ext>
            </a:extLst>
          </p:cNvPr>
          <p:cNvSpPr txBox="1"/>
          <p:nvPr/>
        </p:nvSpPr>
        <p:spPr>
          <a:xfrm>
            <a:off x="1519518" y="4612341"/>
            <a:ext cx="8686800" cy="762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27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B144B-5692-4CA4-B7D4-D7443EA8D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177" y="6145305"/>
            <a:ext cx="9841646" cy="712693"/>
          </a:xfrm>
        </p:spPr>
        <p:txBody>
          <a:bodyPr>
            <a:normAutofit/>
          </a:bodyPr>
          <a:lstStyle/>
          <a:p>
            <a:pPr algn="ctr"/>
            <a:r>
              <a:rPr lang="es-ES" sz="2000" b="1" dirty="0">
                <a:solidFill>
                  <a:srgbClr val="00B050"/>
                </a:solidFill>
                <a:latin typeface="Abadi" panose="020B0604020104020204" pitchFamily="34" charset="0"/>
              </a:rPr>
              <a:t>Las enseñanzas y obras de Jesús hizo que muchos le siguiera. Él fue honrado cuando entró a Jerusalén por última vez, pero sabía que algunos no lo aceptaban.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0D246-242C-42D8-AE59-9D0C2D4C55B4}"/>
              </a:ext>
            </a:extLst>
          </p:cNvPr>
          <p:cNvSpPr txBox="1"/>
          <p:nvPr/>
        </p:nvSpPr>
        <p:spPr>
          <a:xfrm>
            <a:off x="2734581" y="0"/>
            <a:ext cx="729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SEMANA SANTA </a:t>
            </a:r>
            <a:r>
              <a:rPr lang="en-US" sz="3200" dirty="0">
                <a:solidFill>
                  <a:srgbClr val="FF0000"/>
                </a:solidFill>
              </a:rPr>
              <a:t>– </a:t>
            </a:r>
            <a:r>
              <a:rPr lang="en-US" sz="3200" b="1" dirty="0">
                <a:solidFill>
                  <a:srgbClr val="00B050"/>
                </a:solidFill>
              </a:rPr>
              <a:t>Domingo de Ramos</a:t>
            </a:r>
          </a:p>
        </p:txBody>
      </p:sp>
      <p:pic>
        <p:nvPicPr>
          <p:cNvPr id="4" name="Online Media 3" title="Entrada Triunfal | Jesús entra a Jerusalén | Domingo de Palmas | Historia Bíblica para Niños">
            <a:hlinkClick r:id="" action="ppaction://media"/>
            <a:extLst>
              <a:ext uri="{FF2B5EF4-FFF2-40B4-BE49-F238E27FC236}">
                <a16:creationId xmlns:a16="http://schemas.microsoft.com/office/drawing/2014/main" id="{3AB45395-1329-AD7B-B49E-483E862BCB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75177" y="584775"/>
            <a:ext cx="9841645" cy="55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11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2659A-14B0-9C3E-2164-3A51ECF5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5793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00B050"/>
                </a:solidFill>
                <a:latin typeface="Abadi" panose="020B0604020104020204" pitchFamily="34" charset="0"/>
              </a:rPr>
              <a:t>Nosotros empezamos la misa del Domingo de Ramos con una procesión con palmas honrando a Jesús porque es nuestro Rey, el Salvador del mundo.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DDE89-21AA-71D7-9866-229761272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880" y="1054839"/>
            <a:ext cx="6630240" cy="5629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346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FD73A-BB91-42E1-9CBA-85B10E7C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417" y="0"/>
            <a:ext cx="5939165" cy="60734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badi" panose="020B0604020104020204" pitchFamily="34" charset="0"/>
              </a:rPr>
              <a:t>SEMANA SANTA </a:t>
            </a:r>
            <a:r>
              <a:rPr lang="en-US" sz="3200" dirty="0">
                <a:solidFill>
                  <a:srgbClr val="FF0000"/>
                </a:solidFill>
                <a:latin typeface="Abadi" panose="020B0604020104020204" pitchFamily="34" charset="0"/>
              </a:rPr>
              <a:t>–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Jueves Santo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8CE58-B83F-40BF-AD6A-2550BB3DC9E2}"/>
              </a:ext>
            </a:extLst>
          </p:cNvPr>
          <p:cNvSpPr txBox="1"/>
          <p:nvPr/>
        </p:nvSpPr>
        <p:spPr>
          <a:xfrm>
            <a:off x="0" y="5750004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600" dirty="0">
              <a:latin typeface="+mj-lt"/>
            </a:endParaRPr>
          </a:p>
          <a:p>
            <a:pPr algn="ctr"/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Jesús vino a Jerusalén a celebrar la fiesta de la pascua judía, cuando Dios liberó a su pueblo de la esclavitud en Egipto. Él compartió la primera Eucaristía con sus apóstoles, les dio el poder de ser sacerdotes que pueden consagrar el Pan y el Vino, y les lavó los pies para enseñarles la importancia del servicio y entrega. </a:t>
            </a:r>
          </a:p>
        </p:txBody>
      </p:sp>
      <p:pic>
        <p:nvPicPr>
          <p:cNvPr id="5" name="Online Media 4" title="La Última Cena y Lavatorio de pies | Jueves Santo | Historia Bíblica para niños">
            <a:hlinkClick r:id="" action="ppaction://media"/>
            <a:extLst>
              <a:ext uri="{FF2B5EF4-FFF2-40B4-BE49-F238E27FC236}">
                <a16:creationId xmlns:a16="http://schemas.microsoft.com/office/drawing/2014/main" id="{BBBBA35C-1248-DA27-F981-4E63205714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9870" y="542309"/>
            <a:ext cx="9332258" cy="527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86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AD09-806C-EA05-D52C-9405209BB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49592"/>
            <a:ext cx="12191999" cy="616510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El Jueves Santo, en la misa, el sacerdote lava los pies a personas escogidas ensenándonos la importancia de imitar a Jesús en el servicio al prójimo.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C67E1-9836-83AB-016A-9713A4382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69" y="1161683"/>
            <a:ext cx="9865659" cy="55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77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FD73A-BB91-42E1-9CBA-85B10E7C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00" y="0"/>
            <a:ext cx="6172199" cy="65752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badi" panose="020B0604020104020204" pitchFamily="34" charset="0"/>
              </a:rPr>
              <a:t>SEMANA SANTA – </a:t>
            </a:r>
            <a:r>
              <a:rPr lang="en-US" sz="3200" b="1" dirty="0">
                <a:latin typeface="Abadi" panose="020B0604020104020204" pitchFamily="34" charset="0"/>
              </a:rPr>
              <a:t>Viernes Santo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8CE58-B83F-40BF-AD6A-2550BB3DC9E2}"/>
              </a:ext>
            </a:extLst>
          </p:cNvPr>
          <p:cNvSpPr txBox="1"/>
          <p:nvPr/>
        </p:nvSpPr>
        <p:spPr>
          <a:xfrm>
            <a:off x="1277402" y="6057781"/>
            <a:ext cx="96371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600" dirty="0">
              <a:latin typeface="+mj-lt"/>
            </a:endParaRPr>
          </a:p>
          <a:p>
            <a:pPr algn="ctr"/>
            <a:r>
              <a:rPr lang="es-ES" sz="2000" b="1" dirty="0">
                <a:latin typeface="Abadi" panose="020B0604020104020204" pitchFamily="34" charset="0"/>
              </a:rPr>
              <a:t>Recordamos la muerte de Jesús en la cruz. Nos reunimos como familia y honramos la cruz porque es el “Árbol de Salvación” el cual nos brinda nueva vida. </a:t>
            </a:r>
          </a:p>
        </p:txBody>
      </p:sp>
      <p:pic>
        <p:nvPicPr>
          <p:cNvPr id="4" name="Online Media 3" title="Explicación del VIERNES SANTO para niños y niñas">
            <a:hlinkClick r:id="" action="ppaction://media"/>
            <a:extLst>
              <a:ext uri="{FF2B5EF4-FFF2-40B4-BE49-F238E27FC236}">
                <a16:creationId xmlns:a16="http://schemas.microsoft.com/office/drawing/2014/main" id="{9D244DB3-E1BF-78BF-0E24-6684BD9D93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77403" y="612766"/>
            <a:ext cx="9637194" cy="544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79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4AB6-11CC-A3AD-43BE-869A6794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8871"/>
          </a:xfrm>
        </p:spPr>
        <p:txBody>
          <a:bodyPr>
            <a:normAutofit/>
          </a:bodyPr>
          <a:lstStyle/>
          <a:p>
            <a:pPr algn="ctr"/>
            <a:r>
              <a:rPr lang="es-ES" sz="3100" b="1" dirty="0">
                <a:latin typeface="Abadi" panose="020B0604020104020204" pitchFamily="34" charset="0"/>
              </a:rPr>
              <a:t>En la misa no hay Consagración y al final sacan a Jesús del Tabernáculo. </a:t>
            </a:r>
            <a:br>
              <a:rPr lang="es-ES" sz="3100" b="1" dirty="0">
                <a:latin typeface="Abadi" panose="020B0604020104020204" pitchFamily="34" charset="0"/>
              </a:rPr>
            </a:br>
            <a:r>
              <a:rPr lang="es-ES" sz="3100" b="1" dirty="0">
                <a:latin typeface="Abadi" panose="020B0604020104020204" pitchFamily="34" charset="0"/>
              </a:rPr>
              <a:t>Es el único día del año que Él no está presente en la Iglesia.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CF02BA-FBF1-A6D5-BBAD-29DE6A593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76" y="1382523"/>
            <a:ext cx="5148824" cy="5300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4F1E4B-C2A7-563A-4F6D-E775A79242A0}"/>
              </a:ext>
            </a:extLst>
          </p:cNvPr>
          <p:cNvSpPr txBox="1"/>
          <p:nvPr/>
        </p:nvSpPr>
        <p:spPr>
          <a:xfrm>
            <a:off x="5392270" y="2768788"/>
            <a:ext cx="497541" cy="1264024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82EF57-E43F-1DF2-5068-BAA17893B0F7}"/>
              </a:ext>
            </a:extLst>
          </p:cNvPr>
          <p:cNvSpPr txBox="1"/>
          <p:nvPr/>
        </p:nvSpPr>
        <p:spPr>
          <a:xfrm>
            <a:off x="389964" y="2582380"/>
            <a:ext cx="360381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atin typeface="Abadi" panose="020B0604020104020204" pitchFamily="34" charset="0"/>
                <a:ea typeface="+mj-ea"/>
                <a:cs typeface="+mj-cs"/>
              </a:rPr>
              <a:t>La vela roja está apagada demostrando que Jesús no está en el Tabernáculo.</a:t>
            </a:r>
          </a:p>
        </p:txBody>
      </p:sp>
    </p:spTree>
    <p:extLst>
      <p:ext uri="{BB962C8B-B14F-4D97-AF65-F5344CB8AC3E}">
        <p14:creationId xmlns:p14="http://schemas.microsoft.com/office/powerpoint/2010/main" val="3512427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</TotalTime>
  <Words>984</Words>
  <Application>Microsoft Office PowerPoint</Application>
  <PresentationFormat>Widescreen</PresentationFormat>
  <Paragraphs>101</Paragraphs>
  <Slides>24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Abadi</vt:lpstr>
      <vt:lpstr>Arial</vt:lpstr>
      <vt:lpstr>Calibri</vt:lpstr>
      <vt:lpstr>Calibri Light</vt:lpstr>
      <vt:lpstr>Cambria</vt:lpstr>
      <vt:lpstr>Comic Sans MS</vt:lpstr>
      <vt:lpstr>Times New Roman</vt:lpstr>
      <vt:lpstr>office theme</vt:lpstr>
      <vt:lpstr>Ministerio Amigos de Jesús y María</vt:lpstr>
      <vt:lpstr>La Semana Santa  comienza con el  Domingo de Ramos  y termina el siguiente domingo cuando comienza la Pascua.</vt:lpstr>
      <vt:lpstr>PowerPoint Presentation</vt:lpstr>
      <vt:lpstr>Las enseñanzas y obras de Jesús hizo que muchos le siguiera. Él fue honrado cuando entró a Jerusalén por última vez, pero sabía que algunos no lo aceptaban. </vt:lpstr>
      <vt:lpstr>Nosotros empezamos la misa del Domingo de Ramos con una procesión con palmas honrando a Jesús porque es nuestro Rey, el Salvador del mundo.</vt:lpstr>
      <vt:lpstr>SEMANA SANTA – Jueves Santo</vt:lpstr>
      <vt:lpstr>El Jueves Santo, en la misa, el sacerdote lava los pies a personas escogidas ensenándonos la importancia de imitar a Jesús en el servicio al prójimo.</vt:lpstr>
      <vt:lpstr>SEMANA SANTA – Viernes Santo</vt:lpstr>
      <vt:lpstr>En la misa no hay Consagración y al final sacan a Jesús del Tabernáculo.  Es el único día del año que Él no está presente en la Iglesia.</vt:lpstr>
      <vt:lpstr>Ese día, acompañamos a Jesús en su pasión y muerte en la cruz  haciendo las Estaciones de la Cruz. </vt:lpstr>
      <vt:lpstr>SEMANA SANTA - Sábado Santo (Vigilia Pascual)</vt:lpstr>
      <vt:lpstr>En la noche del Sábado Santo, celebramos la Vigilia Pascual,  la Resurrección de Nuestro Rey. </vt:lpstr>
      <vt:lpstr>PowerPoint Presentation</vt:lpstr>
      <vt:lpstr>Reflexión </vt:lpstr>
      <vt:lpstr>El Domingo de Ramos celebramos la entrada de Jesús en Jerusalén.</vt:lpstr>
      <vt:lpstr>PowerPoint Presentation</vt:lpstr>
      <vt:lpstr>PowerPoint Presentation</vt:lpstr>
      <vt:lpstr>PowerPoint Presentation</vt:lpstr>
      <vt:lpstr>Actividad</vt:lpstr>
      <vt:lpstr>PowerPoint Presentation</vt:lpstr>
      <vt:lpstr>PowerPoint Presentation</vt:lpstr>
      <vt:lpstr>PowerPoint Presentation</vt:lpstr>
      <vt:lpstr>Oración  ¡Señor, gracias por amarme tanto! Siendo rey del universo, te humillaste hasta morir en una cruz por mí. Ayúdame a honrarte siempre como rey de mi corazón y del mundo. Que mis palabras y acciones siempre te den gloria.   Amen </vt:lpstr>
      <vt:lpstr>Hosana, Hosana, Rock, B Rodz, https://youtu.be/oZ4-WrQ2594 (3-6 años)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486</cp:revision>
  <dcterms:created xsi:type="dcterms:W3CDTF">2022-03-21T17:54:47Z</dcterms:created>
  <dcterms:modified xsi:type="dcterms:W3CDTF">2023-03-27T16:28:05Z</dcterms:modified>
</cp:coreProperties>
</file>